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6.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7.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8.xml" ContentType="application/vnd.openxmlformats-officedocument.theme+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9.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10.xml" ContentType="application/vnd.openxmlformats-officedocument.theme+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11.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theme/theme12.xml" ContentType="application/vnd.openxmlformats-officedocument.theme+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13.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theme/theme14.xml" ContentType="application/vnd.openxmlformats-officedocument.theme+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15.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theme/theme16.xml" ContentType="application/vnd.openxmlformats-officedocument.theme+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92" r:id="rId5"/>
    <p:sldMasterId id="2147483848" r:id="rId6"/>
    <p:sldMasterId id="2147483863" r:id="rId7"/>
    <p:sldMasterId id="2147483879" r:id="rId8"/>
    <p:sldMasterId id="2147483894" r:id="rId9"/>
    <p:sldMasterId id="2147483934" r:id="rId10"/>
    <p:sldMasterId id="2147483947" r:id="rId11"/>
    <p:sldMasterId id="2147483962" r:id="rId12"/>
    <p:sldMasterId id="2147483974" r:id="rId13"/>
    <p:sldMasterId id="2147483989" r:id="rId14"/>
    <p:sldMasterId id="2147484004" r:id="rId15"/>
    <p:sldMasterId id="2147484019" r:id="rId16"/>
    <p:sldMasterId id="2147484033" r:id="rId17"/>
    <p:sldMasterId id="2147484047" r:id="rId18"/>
    <p:sldMasterId id="2147484077" r:id="rId19"/>
    <p:sldMasterId id="2147484091" r:id="rId20"/>
  </p:sldMasterIdLst>
  <p:notesMasterIdLst>
    <p:notesMasterId r:id="rId110"/>
  </p:notesMasterIdLst>
  <p:sldIdLst>
    <p:sldId id="2070" r:id="rId21"/>
    <p:sldId id="2080" r:id="rId22"/>
    <p:sldId id="2108" r:id="rId23"/>
    <p:sldId id="2072" r:id="rId24"/>
    <p:sldId id="2073" r:id="rId25"/>
    <p:sldId id="2074" r:id="rId26"/>
    <p:sldId id="2075" r:id="rId27"/>
    <p:sldId id="2076" r:id="rId28"/>
    <p:sldId id="2077" r:id="rId29"/>
    <p:sldId id="2078" r:id="rId30"/>
    <p:sldId id="2026" r:id="rId31"/>
    <p:sldId id="2027" r:id="rId32"/>
    <p:sldId id="2028" r:id="rId33"/>
    <p:sldId id="2071" r:id="rId34"/>
    <p:sldId id="2029" r:id="rId35"/>
    <p:sldId id="2030" r:id="rId36"/>
    <p:sldId id="2031" r:id="rId37"/>
    <p:sldId id="2032" r:id="rId38"/>
    <p:sldId id="2033" r:id="rId39"/>
    <p:sldId id="1373" r:id="rId40"/>
    <p:sldId id="1375" r:id="rId41"/>
    <p:sldId id="2039" r:id="rId42"/>
    <p:sldId id="2040" r:id="rId43"/>
    <p:sldId id="2041" r:id="rId44"/>
    <p:sldId id="2042" r:id="rId45"/>
    <p:sldId id="2043" r:id="rId46"/>
    <p:sldId id="2044" r:id="rId47"/>
    <p:sldId id="2087" r:id="rId48"/>
    <p:sldId id="2088" r:id="rId49"/>
    <p:sldId id="2086" r:id="rId50"/>
    <p:sldId id="2107" r:id="rId51"/>
    <p:sldId id="2045" r:id="rId52"/>
    <p:sldId id="2081" r:id="rId53"/>
    <p:sldId id="2082" r:id="rId54"/>
    <p:sldId id="2083" r:id="rId55"/>
    <p:sldId id="2085" r:id="rId56"/>
    <p:sldId id="2049" r:id="rId57"/>
    <p:sldId id="2048" r:id="rId58"/>
    <p:sldId id="1318" r:id="rId59"/>
    <p:sldId id="2034" r:id="rId60"/>
    <p:sldId id="2035" r:id="rId61"/>
    <p:sldId id="2037" r:id="rId62"/>
    <p:sldId id="1331" r:id="rId63"/>
    <p:sldId id="2089" r:id="rId64"/>
    <p:sldId id="2090" r:id="rId65"/>
    <p:sldId id="2091" r:id="rId66"/>
    <p:sldId id="2092" r:id="rId67"/>
    <p:sldId id="2093" r:id="rId68"/>
    <p:sldId id="2094" r:id="rId69"/>
    <p:sldId id="2095" r:id="rId70"/>
    <p:sldId id="2096" r:id="rId71"/>
    <p:sldId id="2097" r:id="rId72"/>
    <p:sldId id="2098" r:id="rId73"/>
    <p:sldId id="1338" r:id="rId74"/>
    <p:sldId id="2100" r:id="rId75"/>
    <p:sldId id="2101" r:id="rId76"/>
    <p:sldId id="2102" r:id="rId77"/>
    <p:sldId id="2103" r:id="rId78"/>
    <p:sldId id="2104" r:id="rId79"/>
    <p:sldId id="2106" r:id="rId80"/>
    <p:sldId id="2021" r:id="rId81"/>
    <p:sldId id="1564" r:id="rId82"/>
    <p:sldId id="590" r:id="rId83"/>
    <p:sldId id="2105" r:id="rId84"/>
    <p:sldId id="2079" r:id="rId85"/>
    <p:sldId id="2020" r:id="rId86"/>
    <p:sldId id="2024" r:id="rId87"/>
    <p:sldId id="2109" r:id="rId88"/>
    <p:sldId id="2052" r:id="rId89"/>
    <p:sldId id="1261" r:id="rId90"/>
    <p:sldId id="267" r:id="rId91"/>
    <p:sldId id="586" r:id="rId92"/>
    <p:sldId id="2013" r:id="rId93"/>
    <p:sldId id="1567" r:id="rId94"/>
    <p:sldId id="1569" r:id="rId95"/>
    <p:sldId id="2018" r:id="rId96"/>
    <p:sldId id="1565" r:id="rId97"/>
    <p:sldId id="1566" r:id="rId98"/>
    <p:sldId id="2014" r:id="rId99"/>
    <p:sldId id="1570" r:id="rId100"/>
    <p:sldId id="2015" r:id="rId101"/>
    <p:sldId id="1345" r:id="rId102"/>
    <p:sldId id="1559" r:id="rId103"/>
    <p:sldId id="1560" r:id="rId104"/>
    <p:sldId id="1572" r:id="rId105"/>
    <p:sldId id="1562" r:id="rId106"/>
    <p:sldId id="283" r:id="rId107"/>
    <p:sldId id="1563" r:id="rId108"/>
    <p:sldId id="303" r:id="rId109"/>
  </p:sldIdLst>
  <p:sldSz cx="12192000" cy="6858000"/>
  <p:notesSz cx="6858000" cy="9144000"/>
  <p:defaultTextStyle>
    <a:defPPr>
      <a:defRPr lang="it-IT"/>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00FF99"/>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70" d="100"/>
          <a:sy n="70" d="100"/>
        </p:scale>
        <p:origin x="396" y="7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894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84" Type="http://schemas.openxmlformats.org/officeDocument/2006/relationships/slide" Target="slides/slide64.xml"/><Relationship Id="rId89" Type="http://schemas.openxmlformats.org/officeDocument/2006/relationships/slide" Target="slides/slide69.xml"/><Relationship Id="rId112" Type="http://schemas.openxmlformats.org/officeDocument/2006/relationships/viewProps" Target="viewProps.xml"/><Relationship Id="rId16" Type="http://schemas.openxmlformats.org/officeDocument/2006/relationships/slideMaster" Target="slideMasters/slideMaster13.xml"/><Relationship Id="rId107" Type="http://schemas.openxmlformats.org/officeDocument/2006/relationships/slide" Target="slides/slide87.xml"/><Relationship Id="rId11" Type="http://schemas.openxmlformats.org/officeDocument/2006/relationships/slideMaster" Target="slideMasters/slideMaster8.xml"/><Relationship Id="rId32" Type="http://schemas.openxmlformats.org/officeDocument/2006/relationships/slide" Target="slides/slide12.xml"/><Relationship Id="rId37" Type="http://schemas.openxmlformats.org/officeDocument/2006/relationships/slide" Target="slides/slide17.xml"/><Relationship Id="rId53" Type="http://schemas.openxmlformats.org/officeDocument/2006/relationships/slide" Target="slides/slide33.xml"/><Relationship Id="rId58" Type="http://schemas.openxmlformats.org/officeDocument/2006/relationships/slide" Target="slides/slide38.xml"/><Relationship Id="rId74" Type="http://schemas.openxmlformats.org/officeDocument/2006/relationships/slide" Target="slides/slide54.xml"/><Relationship Id="rId79" Type="http://schemas.openxmlformats.org/officeDocument/2006/relationships/slide" Target="slides/slide59.xml"/><Relationship Id="rId102" Type="http://schemas.openxmlformats.org/officeDocument/2006/relationships/slide" Target="slides/slide82.xml"/><Relationship Id="rId5" Type="http://schemas.openxmlformats.org/officeDocument/2006/relationships/slideMaster" Target="slideMasters/slideMaster2.xml"/><Relationship Id="rId90" Type="http://schemas.openxmlformats.org/officeDocument/2006/relationships/slide" Target="slides/slide70.xml"/><Relationship Id="rId95" Type="http://schemas.openxmlformats.org/officeDocument/2006/relationships/slide" Target="slides/slide75.xml"/><Relationship Id="rId22" Type="http://schemas.openxmlformats.org/officeDocument/2006/relationships/slide" Target="slides/slide2.xml"/><Relationship Id="rId27" Type="http://schemas.openxmlformats.org/officeDocument/2006/relationships/slide" Target="slides/slide7.xml"/><Relationship Id="rId43" Type="http://schemas.openxmlformats.org/officeDocument/2006/relationships/slide" Target="slides/slide23.xml"/><Relationship Id="rId48" Type="http://schemas.openxmlformats.org/officeDocument/2006/relationships/slide" Target="slides/slide28.xml"/><Relationship Id="rId64" Type="http://schemas.openxmlformats.org/officeDocument/2006/relationships/slide" Target="slides/slide44.xml"/><Relationship Id="rId69" Type="http://schemas.openxmlformats.org/officeDocument/2006/relationships/slide" Target="slides/slide49.xml"/><Relationship Id="rId113" Type="http://schemas.openxmlformats.org/officeDocument/2006/relationships/theme" Target="theme/theme1.xml"/><Relationship Id="rId80" Type="http://schemas.openxmlformats.org/officeDocument/2006/relationships/slide" Target="slides/slide60.xml"/><Relationship Id="rId85" Type="http://schemas.openxmlformats.org/officeDocument/2006/relationships/slide" Target="slides/slide65.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3.xml"/><Relationship Id="rId38" Type="http://schemas.openxmlformats.org/officeDocument/2006/relationships/slide" Target="slides/slide18.xml"/><Relationship Id="rId59" Type="http://schemas.openxmlformats.org/officeDocument/2006/relationships/slide" Target="slides/slide39.xml"/><Relationship Id="rId103" Type="http://schemas.openxmlformats.org/officeDocument/2006/relationships/slide" Target="slides/slide83.xml"/><Relationship Id="rId108" Type="http://schemas.openxmlformats.org/officeDocument/2006/relationships/slide" Target="slides/slide88.xml"/><Relationship Id="rId54" Type="http://schemas.openxmlformats.org/officeDocument/2006/relationships/slide" Target="slides/slide34.xml"/><Relationship Id="rId70" Type="http://schemas.openxmlformats.org/officeDocument/2006/relationships/slide" Target="slides/slide50.xml"/><Relationship Id="rId75" Type="http://schemas.openxmlformats.org/officeDocument/2006/relationships/slide" Target="slides/slide55.xml"/><Relationship Id="rId91" Type="http://schemas.openxmlformats.org/officeDocument/2006/relationships/slide" Target="slides/slide71.xml"/><Relationship Id="rId96" Type="http://schemas.openxmlformats.org/officeDocument/2006/relationships/slide" Target="slides/slide7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6" Type="http://schemas.openxmlformats.org/officeDocument/2006/relationships/slide" Target="slides/slide86.xml"/><Relationship Id="rId114"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slide" Target="slides/slide53.xml"/><Relationship Id="rId78" Type="http://schemas.openxmlformats.org/officeDocument/2006/relationships/slide" Target="slides/slide58.xml"/><Relationship Id="rId81" Type="http://schemas.openxmlformats.org/officeDocument/2006/relationships/slide" Target="slides/slide61.xml"/><Relationship Id="rId86" Type="http://schemas.openxmlformats.org/officeDocument/2006/relationships/slide" Target="slides/slide66.xml"/><Relationship Id="rId94" Type="http://schemas.openxmlformats.org/officeDocument/2006/relationships/slide" Target="slides/slide74.xml"/><Relationship Id="rId99" Type="http://schemas.openxmlformats.org/officeDocument/2006/relationships/slide" Target="slides/slide79.xml"/><Relationship Id="rId101" Type="http://schemas.openxmlformats.org/officeDocument/2006/relationships/slide" Target="slides/slide8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109" Type="http://schemas.openxmlformats.org/officeDocument/2006/relationships/slide" Target="slides/slide8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openxmlformats.org/officeDocument/2006/relationships/slide" Target="slides/slide56.xml"/><Relationship Id="rId97" Type="http://schemas.openxmlformats.org/officeDocument/2006/relationships/slide" Target="slides/slide77.xml"/><Relationship Id="rId104" Type="http://schemas.openxmlformats.org/officeDocument/2006/relationships/slide" Target="slides/slide84.xml"/><Relationship Id="rId7" Type="http://schemas.openxmlformats.org/officeDocument/2006/relationships/slideMaster" Target="slideMasters/slideMaster4.xml"/><Relationship Id="rId71" Type="http://schemas.openxmlformats.org/officeDocument/2006/relationships/slide" Target="slides/slide51.xml"/><Relationship Id="rId92" Type="http://schemas.openxmlformats.org/officeDocument/2006/relationships/slide" Target="slides/slide72.xml"/><Relationship Id="rId2" Type="http://schemas.openxmlformats.org/officeDocument/2006/relationships/customXml" Target="../customXml/item2.xml"/><Relationship Id="rId29" Type="http://schemas.openxmlformats.org/officeDocument/2006/relationships/slide" Target="slides/slide9.xml"/><Relationship Id="rId24" Type="http://schemas.openxmlformats.org/officeDocument/2006/relationships/slide" Target="slides/slide4.xml"/><Relationship Id="rId40" Type="http://schemas.openxmlformats.org/officeDocument/2006/relationships/slide" Target="slides/slide20.xml"/><Relationship Id="rId45" Type="http://schemas.openxmlformats.org/officeDocument/2006/relationships/slide" Target="slides/slide25.xml"/><Relationship Id="rId66" Type="http://schemas.openxmlformats.org/officeDocument/2006/relationships/slide" Target="slides/slide46.xml"/><Relationship Id="rId87" Type="http://schemas.openxmlformats.org/officeDocument/2006/relationships/slide" Target="slides/slide67.xml"/><Relationship Id="rId110" Type="http://schemas.openxmlformats.org/officeDocument/2006/relationships/notesMaster" Target="notesMasters/notesMaster1.xml"/><Relationship Id="rId61" Type="http://schemas.openxmlformats.org/officeDocument/2006/relationships/slide" Target="slides/slide41.xml"/><Relationship Id="rId82" Type="http://schemas.openxmlformats.org/officeDocument/2006/relationships/slide" Target="slides/slide6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10.xml"/><Relationship Id="rId35" Type="http://schemas.openxmlformats.org/officeDocument/2006/relationships/slide" Target="slides/slide15.xml"/><Relationship Id="rId56" Type="http://schemas.openxmlformats.org/officeDocument/2006/relationships/slide" Target="slides/slide36.xml"/><Relationship Id="rId77" Type="http://schemas.openxmlformats.org/officeDocument/2006/relationships/slide" Target="slides/slide57.xml"/><Relationship Id="rId100" Type="http://schemas.openxmlformats.org/officeDocument/2006/relationships/slide" Target="slides/slide80.xml"/><Relationship Id="rId105" Type="http://schemas.openxmlformats.org/officeDocument/2006/relationships/slide" Target="slides/slide85.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slide" Target="slides/slide52.xml"/><Relationship Id="rId93" Type="http://schemas.openxmlformats.org/officeDocument/2006/relationships/slide" Target="slides/slide73.xml"/><Relationship Id="rId98" Type="http://schemas.openxmlformats.org/officeDocument/2006/relationships/slide" Target="slides/slide78.xml"/><Relationship Id="rId3" Type="http://schemas.openxmlformats.org/officeDocument/2006/relationships/customXml" Target="../customXml/item3.xml"/><Relationship Id="rId25" Type="http://schemas.openxmlformats.org/officeDocument/2006/relationships/slide" Target="slides/slide5.xml"/><Relationship Id="rId46" Type="http://schemas.openxmlformats.org/officeDocument/2006/relationships/slide" Target="slides/slide26.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62" Type="http://schemas.openxmlformats.org/officeDocument/2006/relationships/slide" Target="slides/slide42.xml"/><Relationship Id="rId83" Type="http://schemas.openxmlformats.org/officeDocument/2006/relationships/slide" Target="slides/slide63.xml"/><Relationship Id="rId88" Type="http://schemas.openxmlformats.org/officeDocument/2006/relationships/slide" Target="slides/slide68.xml"/><Relationship Id="rId11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77CF923B-E2A9-AC01-6902-8DBE6B48079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it-IT"/>
          </a:p>
        </p:txBody>
      </p:sp>
      <p:sp>
        <p:nvSpPr>
          <p:cNvPr id="3075" name="Rectangle 3">
            <a:extLst>
              <a:ext uri="{FF2B5EF4-FFF2-40B4-BE49-F238E27FC236}">
                <a16:creationId xmlns:a16="http://schemas.microsoft.com/office/drawing/2014/main" id="{E5D26372-764F-7B35-BA1B-9B704B69BCF5}"/>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it-IT"/>
          </a:p>
        </p:txBody>
      </p:sp>
      <p:sp>
        <p:nvSpPr>
          <p:cNvPr id="3076" name="Rectangle 4">
            <a:extLst>
              <a:ext uri="{FF2B5EF4-FFF2-40B4-BE49-F238E27FC236}">
                <a16:creationId xmlns:a16="http://schemas.microsoft.com/office/drawing/2014/main" id="{C922675A-8396-0E12-998C-2EA83EA2258B}"/>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a:extLst>
              <a:ext uri="{FF2B5EF4-FFF2-40B4-BE49-F238E27FC236}">
                <a16:creationId xmlns:a16="http://schemas.microsoft.com/office/drawing/2014/main" id="{BD34445E-7200-137B-D524-37294BC6587B}"/>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it-IT" noProof="0"/>
              <a:t>Fare clic per modificare gli stili del testo dello schema</a:t>
            </a:r>
          </a:p>
          <a:p>
            <a:pPr lvl="1"/>
            <a:r>
              <a:rPr lang="it-IT" noProof="0"/>
              <a:t>Secondo livello</a:t>
            </a:r>
          </a:p>
          <a:p>
            <a:pPr lvl="2"/>
            <a:r>
              <a:rPr lang="it-IT" noProof="0"/>
              <a:t>Terzo livello</a:t>
            </a:r>
          </a:p>
          <a:p>
            <a:pPr lvl="3"/>
            <a:r>
              <a:rPr lang="it-IT" noProof="0"/>
              <a:t>Quarto livello</a:t>
            </a:r>
          </a:p>
          <a:p>
            <a:pPr lvl="4"/>
            <a:r>
              <a:rPr lang="it-IT" noProof="0"/>
              <a:t>Quinto livello</a:t>
            </a:r>
          </a:p>
        </p:txBody>
      </p:sp>
      <p:sp>
        <p:nvSpPr>
          <p:cNvPr id="3078" name="Rectangle 6">
            <a:extLst>
              <a:ext uri="{FF2B5EF4-FFF2-40B4-BE49-F238E27FC236}">
                <a16:creationId xmlns:a16="http://schemas.microsoft.com/office/drawing/2014/main" id="{1B951648-5DCD-5E79-70B0-86BBEC293536}"/>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it-IT"/>
          </a:p>
        </p:txBody>
      </p:sp>
      <p:sp>
        <p:nvSpPr>
          <p:cNvPr id="3079" name="Rectangle 7">
            <a:extLst>
              <a:ext uri="{FF2B5EF4-FFF2-40B4-BE49-F238E27FC236}">
                <a16:creationId xmlns:a16="http://schemas.microsoft.com/office/drawing/2014/main" id="{0D295109-A2E8-AF6C-D892-8152B5FB74B9}"/>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C690414-C9BE-4A46-BCE1-3C019D6C9017}" type="slidenum">
              <a:rPr lang="it-IT" altLang="en-US"/>
              <a:pPr>
                <a:defRPr/>
              </a:pPr>
              <a:t>‹N›</a:t>
            </a:fld>
            <a:endParaRPr lang="it-IT"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282F3B5-FCE3-0202-41C7-1CD359F36F60}"/>
              </a:ext>
            </a:extLst>
          </p:cNvPr>
          <p:cNvSpPr>
            <a:spLocks noGrp="1" noRot="1" noChangeAspect="1" noChangeArrowheads="1" noTextEdit="1"/>
          </p:cNvSpPr>
          <p:nvPr>
            <p:ph type="sldImg"/>
          </p:nvPr>
        </p:nvSpPr>
        <p:spPr>
          <a:xfrm>
            <a:off x="381000" y="685800"/>
            <a:ext cx="6096000" cy="3429000"/>
          </a:xfrm>
          <a:ln/>
        </p:spPr>
      </p:sp>
      <p:sp>
        <p:nvSpPr>
          <p:cNvPr id="22531" name="Notes Placeholder 2">
            <a:extLst>
              <a:ext uri="{FF2B5EF4-FFF2-40B4-BE49-F238E27FC236}">
                <a16:creationId xmlns:a16="http://schemas.microsoft.com/office/drawing/2014/main" id="{32A13B2E-F7D8-B69F-9DB6-54899AAB84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Abbiamo qui alcuni dei grandi scienziati (Congresso Solvay 1927) che piu’ hanno contribuito alla nascita’ della MQ. C’e’ Einstein, ma ci sono anche Bohr e Schrodinger (che incontreremo di nuovo fra un po’), </a:t>
            </a:r>
          </a:p>
        </p:txBody>
      </p:sp>
      <p:sp>
        <p:nvSpPr>
          <p:cNvPr id="22532" name="Slide Number Placeholder 3">
            <a:extLst>
              <a:ext uri="{FF2B5EF4-FFF2-40B4-BE49-F238E27FC236}">
                <a16:creationId xmlns:a16="http://schemas.microsoft.com/office/drawing/2014/main" id="{BBA3362E-7D18-B72C-7A1B-DAF87B799D0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FFD1F31-65D5-4ED5-90A4-C2D3919518F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86183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D7FF9-BB58-34FF-7C70-FA90A3E69F46}"/>
            </a:ext>
          </a:extLst>
        </p:cNvPr>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263EFD5-0B01-F208-7018-0F711C1AE8B1}"/>
              </a:ext>
            </a:extLst>
          </p:cNvPr>
          <p:cNvSpPr>
            <a:spLocks noGrp="1" noRot="1" noChangeAspect="1" noChangeArrowheads="1" noTextEdit="1"/>
          </p:cNvSpPr>
          <p:nvPr>
            <p:ph type="sldImg"/>
          </p:nvPr>
        </p:nvSpPr>
        <p:spPr>
          <a:xfrm>
            <a:off x="381000" y="685800"/>
            <a:ext cx="6096000" cy="3429000"/>
          </a:xfrm>
          <a:ln/>
        </p:spPr>
      </p:sp>
      <p:sp>
        <p:nvSpPr>
          <p:cNvPr id="25603" name="Notes Placeholder 2">
            <a:extLst>
              <a:ext uri="{FF2B5EF4-FFF2-40B4-BE49-F238E27FC236}">
                <a16:creationId xmlns:a16="http://schemas.microsoft.com/office/drawing/2014/main" id="{616925B5-5735-D8E6-B662-CCC8AE7C0D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La MQ descrive il comportamente delle particelle a scala atomica – dunque ha a che vedere con scale molto piccole rispetto a quelle alle quali siamo abituati. In questo mondo le proprieta’ delle particelle vengono descrite tramite la cosiddetta “funzione d’onda” – la grande “invenzione” della meccanica quantistica che ci aiuta a studiare il comportamento certamente non-banale, per usare un eufemismo, delle particelle. Ah…ho detto particelle? In realta’ nella MQ c’e’ un comportamente “paranoico” – la cosiddetto dualismo onda-particella. Non esistono soltanto particelle o soltanto onde (come quelle elettromagnetiche). Ma ognuna e’ un po’ tutte due!</a:t>
            </a:r>
          </a:p>
        </p:txBody>
      </p:sp>
      <p:sp>
        <p:nvSpPr>
          <p:cNvPr id="25604" name="Slide Number Placeholder 3">
            <a:extLst>
              <a:ext uri="{FF2B5EF4-FFF2-40B4-BE49-F238E27FC236}">
                <a16:creationId xmlns:a16="http://schemas.microsoft.com/office/drawing/2014/main" id="{4CD9AF42-7D77-1FB3-E449-358CC286A9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2ED8AF3-A990-4789-8433-7CA47371BCD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63620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8CB5E03-12E3-CAD7-12F0-A41A9D79002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28C7539-72D5-43B2-A860-BE3FA3893DF6}" type="slidenum">
              <a:rPr kumimoji="0" lang="it-IT"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it-IT"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38915" name="Rectangle 2">
            <a:extLst>
              <a:ext uri="{FF2B5EF4-FFF2-40B4-BE49-F238E27FC236}">
                <a16:creationId xmlns:a16="http://schemas.microsoft.com/office/drawing/2014/main" id="{F141FE3F-ABF2-AC53-850F-59090BF5899A}"/>
              </a:ext>
            </a:extLst>
          </p:cNvPr>
          <p:cNvSpPr>
            <a:spLocks noGrp="1" noRot="1" noChangeAspect="1" noChangeArrowheads="1" noTextEdit="1"/>
          </p:cNvSpPr>
          <p:nvPr>
            <p:ph type="sldImg"/>
          </p:nvPr>
        </p:nvSpPr>
        <p:spPr>
          <a:xfrm>
            <a:off x="381000" y="685800"/>
            <a:ext cx="6096000" cy="3429000"/>
          </a:xfrm>
          <a:solidFill>
            <a:srgbClr val="FFFFFF"/>
          </a:solidFill>
          <a:ln/>
        </p:spPr>
      </p:sp>
      <p:sp>
        <p:nvSpPr>
          <p:cNvPr id="38916" name="Rectangle 3">
            <a:extLst>
              <a:ext uri="{FF2B5EF4-FFF2-40B4-BE49-F238E27FC236}">
                <a16:creationId xmlns:a16="http://schemas.microsoft.com/office/drawing/2014/main" id="{47C5E43D-7270-3418-727C-0E577ACF13EB}"/>
              </a:ext>
            </a:extLst>
          </p:cNvPr>
          <p:cNvSpPr>
            <a:spLocks noGrp="1" noChangeArrowheads="1"/>
          </p:cNvSpPr>
          <p:nvPr>
            <p:ph type="body" idx="1"/>
          </p:nvPr>
        </p:nvSpPr>
        <p:spPr>
          <a:solidFill>
            <a:srgbClr val="FFFFFF"/>
          </a:solidFill>
          <a:ln>
            <a:solidFill>
              <a:srgbClr val="000000"/>
            </a:solidFill>
          </a:ln>
        </p:spPr>
        <p:txBody>
          <a:bodyPr lIns="84408" tIns="42204" rIns="84408" bIns="42204"/>
          <a:lstStyle/>
          <a:p>
            <a:endParaRPr lang="en-US" altLang="en-US" sz="2000"/>
          </a:p>
        </p:txBody>
      </p:sp>
    </p:spTree>
    <p:extLst>
      <p:ext uri="{BB962C8B-B14F-4D97-AF65-F5344CB8AC3E}">
        <p14:creationId xmlns:p14="http://schemas.microsoft.com/office/powerpoint/2010/main" val="1228965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8CB5E03-12E3-CAD7-12F0-A41A9D79002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28C7539-72D5-43B2-A860-BE3FA3893DF6}" type="slidenum">
              <a:rPr kumimoji="0" lang="it-IT"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it-IT"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38915" name="Rectangle 2">
            <a:extLst>
              <a:ext uri="{FF2B5EF4-FFF2-40B4-BE49-F238E27FC236}">
                <a16:creationId xmlns:a16="http://schemas.microsoft.com/office/drawing/2014/main" id="{F141FE3F-ABF2-AC53-850F-59090BF5899A}"/>
              </a:ext>
            </a:extLst>
          </p:cNvPr>
          <p:cNvSpPr>
            <a:spLocks noGrp="1" noRot="1" noChangeAspect="1" noChangeArrowheads="1" noTextEdit="1"/>
          </p:cNvSpPr>
          <p:nvPr>
            <p:ph type="sldImg"/>
          </p:nvPr>
        </p:nvSpPr>
        <p:spPr>
          <a:xfrm>
            <a:off x="381000" y="685800"/>
            <a:ext cx="6096000" cy="3429000"/>
          </a:xfrm>
          <a:solidFill>
            <a:srgbClr val="FFFFFF"/>
          </a:solidFill>
          <a:ln/>
        </p:spPr>
      </p:sp>
      <p:sp>
        <p:nvSpPr>
          <p:cNvPr id="38916" name="Rectangle 3">
            <a:extLst>
              <a:ext uri="{FF2B5EF4-FFF2-40B4-BE49-F238E27FC236}">
                <a16:creationId xmlns:a16="http://schemas.microsoft.com/office/drawing/2014/main" id="{47C5E43D-7270-3418-727C-0E577ACF13EB}"/>
              </a:ext>
            </a:extLst>
          </p:cNvPr>
          <p:cNvSpPr>
            <a:spLocks noGrp="1" noChangeArrowheads="1"/>
          </p:cNvSpPr>
          <p:nvPr>
            <p:ph type="body" idx="1"/>
          </p:nvPr>
        </p:nvSpPr>
        <p:spPr>
          <a:solidFill>
            <a:srgbClr val="FFFFFF"/>
          </a:solidFill>
          <a:ln>
            <a:solidFill>
              <a:srgbClr val="000000"/>
            </a:solidFill>
          </a:ln>
        </p:spPr>
        <p:txBody>
          <a:bodyPr lIns="84408" tIns="42204" rIns="84408" bIns="42204"/>
          <a:lstStyle/>
          <a:p>
            <a:endParaRPr lang="en-US" altLang="en-US" sz="2000"/>
          </a:p>
        </p:txBody>
      </p:sp>
    </p:spTree>
    <p:extLst>
      <p:ext uri="{BB962C8B-B14F-4D97-AF65-F5344CB8AC3E}">
        <p14:creationId xmlns:p14="http://schemas.microsoft.com/office/powerpoint/2010/main" val="1340868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g39d25e63529_0_17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587" name="Google Shape;587;g39d25e63529_0_178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400"/>
              <a:buNone/>
            </a:pPr>
            <a:r>
              <a:rPr lang="en-US" sz="1500">
                <a:solidFill>
                  <a:schemeClr val="dk1"/>
                </a:solidFill>
              </a:rPr>
              <a:t>Diósi suggests</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introducing a new phenomenological parameter, measuring</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the spatial resolution of the mass density</a:t>
            </a:r>
            <a:r>
              <a:rPr lang="en-US" sz="1500">
                <a:solidFill>
                  <a:srgbClr val="3B6A9E"/>
                </a:solidFill>
              </a:rPr>
              <a:t>19</a:t>
            </a:r>
            <a:r>
              <a:rPr lang="en-US" sz="1500">
                <a:solidFill>
                  <a:schemeClr val="dk1"/>
                </a:solidFill>
              </a:rPr>
              <a:t>,</a:t>
            </a:r>
            <a:r>
              <a:rPr lang="en-US" sz="1500">
                <a:solidFill>
                  <a:srgbClr val="3B6A9E"/>
                </a:solidFill>
              </a:rPr>
              <a:t>20</a:t>
            </a:r>
            <a:r>
              <a:rPr lang="en-US" sz="1500">
                <a:solidFill>
                  <a:schemeClr val="dk1"/>
                </a:solidFill>
              </a:rPr>
              <a:t>; Penrose instead suggests</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that the mass density of a particle is given by μ(r) = m∣ψ(r, t)∣2</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(ref. </a:t>
            </a:r>
            <a:r>
              <a:rPr lang="en-US" sz="1500">
                <a:solidFill>
                  <a:srgbClr val="3B6A9E"/>
                </a:solidFill>
              </a:rPr>
              <a:t>15</a:t>
            </a:r>
            <a:r>
              <a:rPr lang="en-US" sz="1500">
                <a:solidFill>
                  <a:schemeClr val="dk1"/>
                </a:solidFill>
              </a:rPr>
              <a:t>), where ψ(r, t) is a stationary solution of the Schrödinger–</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Newton equation</a:t>
            </a:r>
            <a:r>
              <a:rPr lang="en-US" sz="1500">
                <a:solidFill>
                  <a:srgbClr val="3B6A9E"/>
                </a:solidFill>
              </a:rPr>
              <a:t>21</a:t>
            </a:r>
            <a:r>
              <a:rPr lang="en-US" sz="1500">
                <a:solidFill>
                  <a:schemeClr val="dk1"/>
                </a:solidFill>
              </a:rPr>
              <a:t>,</a:t>
            </a:r>
            <a:r>
              <a:rPr lang="en-US" sz="1500">
                <a:solidFill>
                  <a:srgbClr val="3B6A9E"/>
                </a:solidFill>
              </a:rPr>
              <a:t>22</a:t>
            </a:r>
            <a:r>
              <a:rPr lang="en-US" sz="1500">
                <a:solidFill>
                  <a:schemeClr val="dk1"/>
                </a:solidFill>
              </a:rPr>
              <a:t>. For either choice, we will call the size of the</a:t>
            </a:r>
            <a:endParaRPr sz="1500">
              <a:solidFill>
                <a:schemeClr val="dk1"/>
              </a:solidFill>
            </a:endParaRPr>
          </a:p>
          <a:p>
            <a:pPr marL="0" lvl="0" indent="0" algn="l" rtl="0">
              <a:lnSpc>
                <a:spcPct val="115000"/>
              </a:lnSpc>
              <a:spcBef>
                <a:spcPts val="0"/>
              </a:spcBef>
              <a:spcAft>
                <a:spcPts val="0"/>
              </a:spcAft>
              <a:buSzPts val="1400"/>
              <a:buNone/>
            </a:pPr>
            <a:r>
              <a:rPr lang="en-US" sz="1500">
                <a:solidFill>
                  <a:schemeClr val="dk1"/>
                </a:solidFill>
              </a:rPr>
              <a:t>particle’s mass density R0.</a:t>
            </a:r>
            <a:endParaRPr sz="1500">
              <a:solidFill>
                <a:schemeClr val="dk1"/>
              </a:solidFill>
            </a:endParaRPr>
          </a:p>
          <a:p>
            <a:pPr marL="0" lvl="0" indent="0" algn="l" rtl="0">
              <a:lnSpc>
                <a:spcPct val="115000"/>
              </a:lnSpc>
              <a:spcBef>
                <a:spcPts val="0"/>
              </a:spcBef>
              <a:spcAft>
                <a:spcPts val="0"/>
              </a:spcAft>
              <a:buSzPts val="1400"/>
              <a:buNone/>
            </a:pPr>
            <a:endParaRPr sz="2000" b="1">
              <a:solidFill>
                <a:schemeClr val="dk1"/>
              </a:solidFill>
              <a:latin typeface="Caveat"/>
              <a:ea typeface="Caveat"/>
              <a:cs typeface="Caveat"/>
              <a:sym typeface="Caveat"/>
            </a:endParaRPr>
          </a:p>
        </p:txBody>
      </p:sp>
    </p:spTree>
    <p:extLst>
      <p:ext uri="{BB962C8B-B14F-4D97-AF65-F5344CB8AC3E}">
        <p14:creationId xmlns:p14="http://schemas.microsoft.com/office/powerpoint/2010/main" val="175289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145D3E26-9ECA-A05F-EEDF-78EE44B7BEE4}"/>
              </a:ext>
            </a:extLst>
          </p:cNvPr>
          <p:cNvSpPr>
            <a:spLocks noGrp="1" noRot="1" noChangeAspect="1" noChangeArrowheads="1" noTextEdit="1"/>
          </p:cNvSpPr>
          <p:nvPr>
            <p:ph type="sldImg"/>
          </p:nvPr>
        </p:nvSpPr>
        <p:spPr>
          <a:xfrm>
            <a:off x="381000" y="685800"/>
            <a:ext cx="6096000" cy="3429000"/>
          </a:xfrm>
          <a:ln/>
        </p:spPr>
      </p:sp>
      <p:sp>
        <p:nvSpPr>
          <p:cNvPr id="51203" name="Rectangle 3">
            <a:extLst>
              <a:ext uri="{FF2B5EF4-FFF2-40B4-BE49-F238E27FC236}">
                <a16:creationId xmlns:a16="http://schemas.microsoft.com/office/drawing/2014/main" id="{713A587D-BD39-9225-F065-1B635F899219}"/>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 allora come scoprirlo? Io guido un gruppo che f aun esperimento che sta verificando proprio questo: ha la meccanica quantistica limiti di valabilita’? E’ una teoria che magari un giorno verra’ sostituita da un’altra teoria piu’ completa? (un po’ come la gravita’ di Newton e’ stata sostituita da quella di Einstein)?</a:t>
            </a:r>
          </a:p>
        </p:txBody>
      </p:sp>
    </p:spTree>
    <p:extLst>
      <p:ext uri="{BB962C8B-B14F-4D97-AF65-F5344CB8AC3E}">
        <p14:creationId xmlns:p14="http://schemas.microsoft.com/office/powerpoint/2010/main" val="1490475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9893C69-9848-B8FB-5F9D-1AA37AFDEA4D}"/>
              </a:ext>
            </a:extLst>
          </p:cNvPr>
          <p:cNvSpPr>
            <a:spLocks noGrp="1" noRot="1" noChangeAspect="1" noChangeArrowheads="1" noTextEdit="1"/>
          </p:cNvSpPr>
          <p:nvPr>
            <p:ph type="sldImg"/>
          </p:nvPr>
        </p:nvSpPr>
        <p:spPr>
          <a:xfrm>
            <a:off x="88900" y="744538"/>
            <a:ext cx="6616700" cy="3722687"/>
          </a:xfrm>
          <a:solidFill>
            <a:srgbClr val="FFFFFF"/>
          </a:solidFill>
          <a:ln/>
        </p:spPr>
      </p:sp>
      <p:sp>
        <p:nvSpPr>
          <p:cNvPr id="22531" name="Rectangle 3">
            <a:extLst>
              <a:ext uri="{FF2B5EF4-FFF2-40B4-BE49-F238E27FC236}">
                <a16:creationId xmlns:a16="http://schemas.microsoft.com/office/drawing/2014/main" id="{CC48EB58-2F7E-5CE2-4C34-E19D8E28445C}"/>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it-IT" altLang="en-US">
                <a:latin typeface="Helvetica" panose="020B0604020202020204" pitchFamily="34" charset="0"/>
                <a:cs typeface="Times" panose="02020603050405020304" pitchFamily="18" charset="0"/>
              </a:rPr>
              <a:t>Proprio con lo scopo di osservare il decadimento del protone, alla fine degli anni Settanta, s’inaugurò l’era dei laboratori sotterranei, con lo scopo di proteggere i rivelatori di particelle dalla pioggia dei raggi cosmici, creando le condizioni di quiete richieste dalla rarità delle osservazioni. </a:t>
            </a:r>
          </a:p>
        </p:txBody>
      </p:sp>
    </p:spTree>
    <p:extLst>
      <p:ext uri="{BB962C8B-B14F-4D97-AF65-F5344CB8AC3E}">
        <p14:creationId xmlns:p14="http://schemas.microsoft.com/office/powerpoint/2010/main" val="1849840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6">
            <a:extLst>
              <a:ext uri="{FF2B5EF4-FFF2-40B4-BE49-F238E27FC236}">
                <a16:creationId xmlns:a16="http://schemas.microsoft.com/office/drawing/2014/main" id="{078F505B-216B-9A51-2CB2-2EE1EFF282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21DC4C6-53C9-4B8C-AB81-47207CFB29CC}" type="slidenum">
              <a:rPr kumimoji="0" lang="it-IT"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it-IT"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3795" name="Rectangle 1">
            <a:extLst>
              <a:ext uri="{FF2B5EF4-FFF2-40B4-BE49-F238E27FC236}">
                <a16:creationId xmlns:a16="http://schemas.microsoft.com/office/drawing/2014/main" id="{B19247C9-11CA-C329-F3AF-17B38C4FF42F}"/>
              </a:ext>
            </a:extLst>
          </p:cNvPr>
          <p:cNvSpPr>
            <a:spLocks noGrp="1" noRot="1" noChangeAspect="1" noChangeArrowheads="1" noTextEdit="1"/>
          </p:cNvSpPr>
          <p:nvPr>
            <p:ph type="sldImg"/>
          </p:nvPr>
        </p:nvSpPr>
        <p:spPr>
          <a:xfrm>
            <a:off x="90488" y="754063"/>
            <a:ext cx="6615112" cy="3722687"/>
          </a:xfrm>
          <a:solidFill>
            <a:srgbClr val="FFFFFF"/>
          </a:solidFill>
          <a:ln/>
        </p:spPr>
      </p:sp>
      <p:sp>
        <p:nvSpPr>
          <p:cNvPr id="33796" name="Rectangle 2">
            <a:extLst>
              <a:ext uri="{FF2B5EF4-FFF2-40B4-BE49-F238E27FC236}">
                <a16:creationId xmlns:a16="http://schemas.microsoft.com/office/drawing/2014/main" id="{012BFA0C-39E9-5CA8-7BC5-A34DA4343202}"/>
              </a:ext>
            </a:extLst>
          </p:cNvPr>
          <p:cNvSpPr>
            <a:spLocks noGrp="1" noChangeArrowheads="1"/>
          </p:cNvSpPr>
          <p:nvPr>
            <p:ph type="body" idx="1"/>
          </p:nvPr>
        </p:nvSpPr>
        <p:spPr>
          <a:xfrm>
            <a:off x="679450" y="4714875"/>
            <a:ext cx="5438775"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3514629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E4561E1-8C06-C56D-6B37-D8DD867FC913}"/>
              </a:ext>
            </a:extLst>
          </p:cNvPr>
          <p:cNvSpPr>
            <a:spLocks noGrp="1" noRot="1" noChangeAspect="1" noChangeArrowheads="1" noTextEdit="1"/>
          </p:cNvSpPr>
          <p:nvPr>
            <p:ph type="sldImg"/>
          </p:nvPr>
        </p:nvSpPr>
        <p:spPr>
          <a:xfrm>
            <a:off x="381000" y="685800"/>
            <a:ext cx="6096000" cy="3429000"/>
          </a:xfrm>
          <a:ln/>
        </p:spPr>
      </p:sp>
      <p:sp>
        <p:nvSpPr>
          <p:cNvPr id="18435" name="Notes Placeholder 2">
            <a:extLst>
              <a:ext uri="{FF2B5EF4-FFF2-40B4-BE49-F238E27FC236}">
                <a16:creationId xmlns:a16="http://schemas.microsoft.com/office/drawing/2014/main" id="{672F5ED6-04E8-161C-4272-851400DCE86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 se dovessimo trovarli sarebbe una prova che la MQ andrebbe modificata.</a:t>
            </a:r>
          </a:p>
        </p:txBody>
      </p:sp>
      <p:sp>
        <p:nvSpPr>
          <p:cNvPr id="18436" name="Slide Number Placeholder 3">
            <a:extLst>
              <a:ext uri="{FF2B5EF4-FFF2-40B4-BE49-F238E27FC236}">
                <a16:creationId xmlns:a16="http://schemas.microsoft.com/office/drawing/2014/main" id="{A66DEBAB-7ABB-DAC5-1CEC-BAC4C88875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b="1" u="sng">
                <a:solidFill>
                  <a:schemeClr val="tx1"/>
                </a:solidFill>
                <a:latin typeface="Times New Roman" panose="02020603050405020304" pitchFamily="18" charset="0"/>
              </a:defRPr>
            </a:lvl1pPr>
            <a:lvl2pPr marL="742950" indent="-285750">
              <a:defRPr sz="2000" b="1" u="sng">
                <a:solidFill>
                  <a:schemeClr val="tx1"/>
                </a:solidFill>
                <a:latin typeface="Times New Roman" panose="02020603050405020304" pitchFamily="18" charset="0"/>
              </a:defRPr>
            </a:lvl2pPr>
            <a:lvl3pPr marL="1143000" indent="-228600">
              <a:defRPr sz="2000" b="1" u="sng">
                <a:solidFill>
                  <a:schemeClr val="tx1"/>
                </a:solidFill>
                <a:latin typeface="Times New Roman" panose="02020603050405020304" pitchFamily="18" charset="0"/>
              </a:defRPr>
            </a:lvl3pPr>
            <a:lvl4pPr marL="1600200" indent="-228600">
              <a:defRPr sz="2000" b="1" u="sng">
                <a:solidFill>
                  <a:schemeClr val="tx1"/>
                </a:solidFill>
                <a:latin typeface="Times New Roman" panose="02020603050405020304" pitchFamily="18" charset="0"/>
              </a:defRPr>
            </a:lvl4pPr>
            <a:lvl5pPr marL="2057400" indent="-228600">
              <a:defRPr sz="2000" b="1"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b="1"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b="1"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b="1"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b="1" u="sng">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D855E3-B21F-46E4-9CEB-BC2519AAAA87}"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1929049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D2ADC47-02D3-41A0-8212-26C66F45DDD7}"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63570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ubstituent imagine diapozitiv 1"/>
          <p:cNvSpPr>
            <a:spLocks noGrp="1" noRot="1" noChangeAspect="1" noChangeArrowheads="1" noTextEdit="1"/>
          </p:cNvSpPr>
          <p:nvPr>
            <p:ph type="sldImg"/>
          </p:nvPr>
        </p:nvSpPr>
        <p:spPr>
          <a:ln/>
        </p:spPr>
      </p:sp>
      <p:sp>
        <p:nvSpPr>
          <p:cNvPr id="30723" name="Substituent not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ea typeface="MS PGothic" panose="020B0600070205080204" pitchFamily="34" charset="-128"/>
              </a:rPr>
              <a:t>Ecco, appunto – i microchip – che contengono tantissimi – miliardi – di  transistori!!!</a:t>
            </a:r>
          </a:p>
          <a:p>
            <a:pPr eaLnBrk="1" hangingPunct="1"/>
            <a:r>
              <a:rPr lang="en-US" altLang="en-US" smtClean="0">
                <a:ea typeface="MS PGothic" panose="020B0600070205080204" pitchFamily="34" charset="-128"/>
              </a:rPr>
              <a:t>Ed e’ questo che da’ la potenza di calcolo</a:t>
            </a:r>
          </a:p>
          <a:p>
            <a:pPr eaLnBrk="1" hangingPunct="1"/>
            <a:r>
              <a:rPr lang="en-US" altLang="en-US" smtClean="0">
                <a:ea typeface="MS PGothic" panose="020B0600070205080204" pitchFamily="34" charset="-128"/>
              </a:rPr>
              <a:t>Quando vedete i vostri figli (ma forse anche alcuni di voi?) alle prese con i giochi sul computer la “colpa” e’ dei transistor alla fin’ fine…</a:t>
            </a:r>
          </a:p>
          <a:p>
            <a:endParaRPr lang="en-US" altLang="en-US" smtClean="0"/>
          </a:p>
        </p:txBody>
      </p:sp>
      <p:sp>
        <p:nvSpPr>
          <p:cNvPr id="30724" name="Substituent număr diapozitiv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B5CDE03-074C-4DA7-BD57-8C72B50D36D5}"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858698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E’ arrivata dunque l’era dei computer quantistici? Come dice questo articolo ancora….no…ma forse a breve….</a:t>
            </a:r>
          </a:p>
        </p:txBody>
      </p:sp>
      <p:sp>
        <p:nvSpPr>
          <p:cNvPr id="5018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4309697-B242-4C21-BE04-E042601FFC41}"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667639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DF9EDDA-A6A8-CE44-1C80-F9638FA570EA}"/>
              </a:ext>
            </a:extLst>
          </p:cNvPr>
          <p:cNvSpPr>
            <a:spLocks noGrp="1" noRot="1" noChangeAspect="1" noChangeArrowheads="1" noTextEdit="1"/>
          </p:cNvSpPr>
          <p:nvPr>
            <p:ph type="sldImg"/>
          </p:nvPr>
        </p:nvSpPr>
        <p:spPr>
          <a:xfrm>
            <a:off x="381000" y="685800"/>
            <a:ext cx="6096000" cy="3429000"/>
          </a:xfrm>
          <a:ln/>
        </p:spPr>
      </p:sp>
      <p:sp>
        <p:nvSpPr>
          <p:cNvPr id="59395" name="Rectangle 3">
            <a:extLst>
              <a:ext uri="{FF2B5EF4-FFF2-40B4-BE49-F238E27FC236}">
                <a16:creationId xmlns:a16="http://schemas.microsoft.com/office/drawing/2014/main" id="{54292DEE-814E-01EC-BDE0-85BC1B17EE96}"/>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La MQ e’ uno dei pilastri della nostra comprensione dell’Universo  - i primi istanti sono stati dominati dalla meccanica quantistica e le strutture che vediamo oggi, noi stessi, sono figli delle fluttuazioni quantistiche nei primi istanti…ma la meccanica quantistica e’ anche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C690414-C9BE-4A46-BCE1-3C019D6C9017}" type="slidenum">
              <a:rPr lang="it-IT" altLang="en-US" smtClean="0"/>
              <a:pPr>
                <a:defRPr/>
              </a:pPr>
              <a:t>87</a:t>
            </a:fld>
            <a:endParaRPr lang="it-IT" altLang="en-US"/>
          </a:p>
        </p:txBody>
      </p:sp>
    </p:spTree>
    <p:extLst>
      <p:ext uri="{BB962C8B-B14F-4D97-AF65-F5344CB8AC3E}">
        <p14:creationId xmlns:p14="http://schemas.microsoft.com/office/powerpoint/2010/main" val="3263217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FE80735E-A89C-3AE9-555D-F34294718B3D}"/>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E0CD1BAA-33AB-8658-135A-C285E4AEC4C2}"/>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7121A36E-B8C8-500F-36CE-62FE2887D9FD}"/>
              </a:ext>
            </a:extLst>
          </p:cNvPr>
          <p:cNvSpPr>
            <a:spLocks noGrp="1" noChangeArrowheads="1"/>
          </p:cNvSpPr>
          <p:nvPr>
            <p:ph type="sldNum" sz="quarter" idx="12"/>
          </p:nvPr>
        </p:nvSpPr>
        <p:spPr>
          <a:ln/>
        </p:spPr>
        <p:txBody>
          <a:bodyPr/>
          <a:lstStyle>
            <a:lvl1pPr>
              <a:defRPr/>
            </a:lvl1pPr>
          </a:lstStyle>
          <a:p>
            <a:pPr>
              <a:defRPr/>
            </a:pPr>
            <a:fld id="{A4A0C4DE-C611-46B9-8B5F-C1C8D6CCDB46}" type="slidenum">
              <a:rPr lang="it-IT" altLang="en-US"/>
              <a:pPr>
                <a:defRPr/>
              </a:pPr>
              <a:t>‹N›</a:t>
            </a:fld>
            <a:endParaRPr lang="it-IT" altLang="en-US"/>
          </a:p>
        </p:txBody>
      </p:sp>
    </p:spTree>
    <p:extLst>
      <p:ext uri="{BB962C8B-B14F-4D97-AF65-F5344CB8AC3E}">
        <p14:creationId xmlns:p14="http://schemas.microsoft.com/office/powerpoint/2010/main" val="4005862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66BDB474-68AA-4545-E9D0-DAB1B7A54606}"/>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D4632670-A14D-1DB3-F689-390628339054}"/>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16855E6E-973D-DA17-65E0-CED8436A7E5F}"/>
              </a:ext>
            </a:extLst>
          </p:cNvPr>
          <p:cNvSpPr>
            <a:spLocks noGrp="1" noChangeArrowheads="1"/>
          </p:cNvSpPr>
          <p:nvPr>
            <p:ph type="sldNum" sz="quarter" idx="12"/>
          </p:nvPr>
        </p:nvSpPr>
        <p:spPr>
          <a:ln/>
        </p:spPr>
        <p:txBody>
          <a:bodyPr/>
          <a:lstStyle>
            <a:lvl1pPr>
              <a:defRPr/>
            </a:lvl1pPr>
          </a:lstStyle>
          <a:p>
            <a:pPr>
              <a:defRPr/>
            </a:pPr>
            <a:fld id="{69799045-F75D-4BC6-9869-5FEBE8A8E38A}" type="slidenum">
              <a:rPr lang="it-IT" altLang="en-US"/>
              <a:pPr>
                <a:defRPr/>
              </a:pPr>
              <a:t>‹N›</a:t>
            </a:fld>
            <a:endParaRPr lang="it-IT" altLang="en-US"/>
          </a:p>
        </p:txBody>
      </p:sp>
    </p:spTree>
    <p:extLst>
      <p:ext uri="{BB962C8B-B14F-4D97-AF65-F5344CB8AC3E}">
        <p14:creationId xmlns:p14="http://schemas.microsoft.com/office/powerpoint/2010/main" val="102415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E81B880E-A3BF-C342-99C8-9533839D93A1}"/>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15C77766-091C-85A4-C6FB-D22539652620}"/>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9BB55079-41AF-98EE-1561-E74D7E3CB261}"/>
              </a:ext>
            </a:extLst>
          </p:cNvPr>
          <p:cNvSpPr>
            <a:spLocks noGrp="1" noChangeArrowheads="1"/>
          </p:cNvSpPr>
          <p:nvPr>
            <p:ph type="sldNum" sz="quarter" idx="12"/>
          </p:nvPr>
        </p:nvSpPr>
        <p:spPr>
          <a:ln/>
        </p:spPr>
        <p:txBody>
          <a:bodyPr/>
          <a:lstStyle>
            <a:lvl1pPr>
              <a:defRPr/>
            </a:lvl1pPr>
          </a:lstStyle>
          <a:p>
            <a:pPr>
              <a:defRPr/>
            </a:pPr>
            <a:fld id="{72B6E60B-B8F5-4BD7-8612-91CE616A82B2}" type="slidenum">
              <a:rPr lang="it-IT" altLang="en-US"/>
              <a:pPr>
                <a:defRPr/>
              </a:pPr>
              <a:t>‹N›</a:t>
            </a:fld>
            <a:endParaRPr lang="it-IT" altLang="en-US"/>
          </a:p>
        </p:txBody>
      </p:sp>
    </p:spTree>
    <p:extLst>
      <p:ext uri="{BB962C8B-B14F-4D97-AF65-F5344CB8AC3E}">
        <p14:creationId xmlns:p14="http://schemas.microsoft.com/office/powerpoint/2010/main" val="1427146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813BAF1-9CCE-73B7-F3A4-E3C681C096D9}"/>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26B08648-A74B-16C4-AB14-F7A4F1BE7D71}"/>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41AC9794-C3D9-B02D-4A19-05B495430832}"/>
              </a:ext>
            </a:extLst>
          </p:cNvPr>
          <p:cNvSpPr>
            <a:spLocks noGrp="1" noChangeArrowheads="1"/>
          </p:cNvSpPr>
          <p:nvPr>
            <p:ph type="sldNum" sz="quarter" idx="12"/>
          </p:nvPr>
        </p:nvSpPr>
        <p:spPr>
          <a:ln/>
        </p:spPr>
        <p:txBody>
          <a:bodyPr/>
          <a:lstStyle>
            <a:lvl1pPr>
              <a:defRPr/>
            </a:lvl1pPr>
          </a:lstStyle>
          <a:p>
            <a:pPr>
              <a:defRPr/>
            </a:pPr>
            <a:fld id="{E1631EA0-A478-4C74-BCED-982AABF8ABF2}" type="slidenum">
              <a:rPr lang="it-IT" altLang="en-US"/>
              <a:pPr>
                <a:defRPr/>
              </a:pPr>
              <a:t>‹N›</a:t>
            </a:fld>
            <a:endParaRPr lang="it-IT" altLang="en-US"/>
          </a:p>
        </p:txBody>
      </p:sp>
    </p:spTree>
    <p:extLst>
      <p:ext uri="{BB962C8B-B14F-4D97-AF65-F5344CB8AC3E}">
        <p14:creationId xmlns:p14="http://schemas.microsoft.com/office/powerpoint/2010/main" val="1430464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833C1586-D7B0-5B18-35DE-2AE049C3BC08}"/>
              </a:ext>
            </a:extLst>
          </p:cNvPr>
          <p:cNvSpPr>
            <a:spLocks noGrp="1" noChangeArrowheads="1"/>
          </p:cNvSpPr>
          <p:nvPr>
            <p:ph type="dt" sz="half" idx="10"/>
          </p:nvPr>
        </p:nvSpPr>
        <p:spPr>
          <a:ln/>
        </p:spPr>
        <p:txBody>
          <a:bodyPr/>
          <a:lstStyle>
            <a:lvl1pPr>
              <a:defRPr/>
            </a:lvl1pPr>
          </a:lstStyle>
          <a:p>
            <a:pPr>
              <a:defRPr/>
            </a:pPr>
            <a:endParaRPr lang="it-IT"/>
          </a:p>
        </p:txBody>
      </p:sp>
      <p:sp>
        <p:nvSpPr>
          <p:cNvPr id="8" name="Rectangle 5">
            <a:extLst>
              <a:ext uri="{FF2B5EF4-FFF2-40B4-BE49-F238E27FC236}">
                <a16:creationId xmlns:a16="http://schemas.microsoft.com/office/drawing/2014/main" id="{A3FABDDF-81E1-6AB1-6C43-749003650718}"/>
              </a:ext>
            </a:extLst>
          </p:cNvPr>
          <p:cNvSpPr>
            <a:spLocks noGrp="1" noChangeArrowheads="1"/>
          </p:cNvSpPr>
          <p:nvPr>
            <p:ph type="ftr" sz="quarter" idx="11"/>
          </p:nvPr>
        </p:nvSpPr>
        <p:spPr>
          <a:ln/>
        </p:spPr>
        <p:txBody>
          <a:bodyPr/>
          <a:lstStyle>
            <a:lvl1pPr>
              <a:defRPr/>
            </a:lvl1pPr>
          </a:lstStyle>
          <a:p>
            <a:pPr>
              <a:defRPr/>
            </a:pPr>
            <a:endParaRPr lang="it-IT"/>
          </a:p>
        </p:txBody>
      </p:sp>
      <p:sp>
        <p:nvSpPr>
          <p:cNvPr id="9" name="Rectangle 6">
            <a:extLst>
              <a:ext uri="{FF2B5EF4-FFF2-40B4-BE49-F238E27FC236}">
                <a16:creationId xmlns:a16="http://schemas.microsoft.com/office/drawing/2014/main" id="{A32613E8-C7DF-9511-FAD9-6E8DBB007BB2}"/>
              </a:ext>
            </a:extLst>
          </p:cNvPr>
          <p:cNvSpPr>
            <a:spLocks noGrp="1" noChangeArrowheads="1"/>
          </p:cNvSpPr>
          <p:nvPr>
            <p:ph type="sldNum" sz="quarter" idx="12"/>
          </p:nvPr>
        </p:nvSpPr>
        <p:spPr>
          <a:ln/>
        </p:spPr>
        <p:txBody>
          <a:bodyPr/>
          <a:lstStyle>
            <a:lvl1pPr>
              <a:defRPr/>
            </a:lvl1pPr>
          </a:lstStyle>
          <a:p>
            <a:pPr>
              <a:defRPr/>
            </a:pPr>
            <a:fld id="{C42A1861-FAA0-4561-B09C-16664707FE29}" type="slidenum">
              <a:rPr lang="it-IT" altLang="en-US"/>
              <a:pPr>
                <a:defRPr/>
              </a:pPr>
              <a:t>‹N›</a:t>
            </a:fld>
            <a:endParaRPr lang="it-IT" altLang="en-US"/>
          </a:p>
        </p:txBody>
      </p:sp>
    </p:spTree>
    <p:extLst>
      <p:ext uri="{BB962C8B-B14F-4D97-AF65-F5344CB8AC3E}">
        <p14:creationId xmlns:p14="http://schemas.microsoft.com/office/powerpoint/2010/main" val="4145053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76F1E94E-11AE-55F4-68A8-4003D18E1AF1}"/>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2717BF76-2A0E-6B16-904F-ED9B33F2B1C0}"/>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252066DD-3B60-6601-E20D-C8B58778D262}"/>
              </a:ext>
            </a:extLst>
          </p:cNvPr>
          <p:cNvSpPr>
            <a:spLocks noGrp="1" noChangeArrowheads="1"/>
          </p:cNvSpPr>
          <p:nvPr>
            <p:ph type="sldNum" sz="quarter" idx="12"/>
          </p:nvPr>
        </p:nvSpPr>
        <p:spPr>
          <a:ln/>
        </p:spPr>
        <p:txBody>
          <a:bodyPr/>
          <a:lstStyle>
            <a:lvl1pPr>
              <a:defRPr/>
            </a:lvl1pPr>
          </a:lstStyle>
          <a:p>
            <a:pPr>
              <a:defRPr/>
            </a:pPr>
            <a:fld id="{92AA40F7-7430-48C5-A243-0D3A0EA96C6D}" type="slidenum">
              <a:rPr lang="it-IT" altLang="en-US"/>
              <a:pPr>
                <a:defRPr/>
              </a:pPr>
              <a:t>‹N›</a:t>
            </a:fld>
            <a:endParaRPr lang="it-IT" altLang="en-US"/>
          </a:p>
        </p:txBody>
      </p:sp>
    </p:spTree>
    <p:extLst>
      <p:ext uri="{BB962C8B-B14F-4D97-AF65-F5344CB8AC3E}">
        <p14:creationId xmlns:p14="http://schemas.microsoft.com/office/powerpoint/2010/main" val="318479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C039BC7-BFDD-64D3-4D5A-3097536E0D2E}"/>
              </a:ext>
            </a:extLst>
          </p:cNvPr>
          <p:cNvSpPr>
            <a:spLocks noGrp="1" noChangeArrowheads="1"/>
          </p:cNvSpPr>
          <p:nvPr>
            <p:ph type="dt" sz="half" idx="10"/>
          </p:nvPr>
        </p:nvSpPr>
        <p:spPr>
          <a:ln/>
        </p:spPr>
        <p:txBody>
          <a:bodyPr/>
          <a:lstStyle>
            <a:lvl1pPr>
              <a:defRPr/>
            </a:lvl1pPr>
          </a:lstStyle>
          <a:p>
            <a:pPr>
              <a:defRPr/>
            </a:pPr>
            <a:endParaRPr lang="it-IT"/>
          </a:p>
        </p:txBody>
      </p:sp>
      <p:sp>
        <p:nvSpPr>
          <p:cNvPr id="3" name="Rectangle 5">
            <a:extLst>
              <a:ext uri="{FF2B5EF4-FFF2-40B4-BE49-F238E27FC236}">
                <a16:creationId xmlns:a16="http://schemas.microsoft.com/office/drawing/2014/main" id="{FC9FEFDA-E637-1302-550A-8F5D45983AC7}"/>
              </a:ext>
            </a:extLst>
          </p:cNvPr>
          <p:cNvSpPr>
            <a:spLocks noGrp="1" noChangeArrowheads="1"/>
          </p:cNvSpPr>
          <p:nvPr>
            <p:ph type="ftr" sz="quarter" idx="11"/>
          </p:nvPr>
        </p:nvSpPr>
        <p:spPr>
          <a:ln/>
        </p:spPr>
        <p:txBody>
          <a:bodyPr/>
          <a:lstStyle>
            <a:lvl1pPr>
              <a:defRPr/>
            </a:lvl1pPr>
          </a:lstStyle>
          <a:p>
            <a:pPr>
              <a:defRPr/>
            </a:pPr>
            <a:endParaRPr lang="it-IT"/>
          </a:p>
        </p:txBody>
      </p:sp>
      <p:sp>
        <p:nvSpPr>
          <p:cNvPr id="4" name="Rectangle 6">
            <a:extLst>
              <a:ext uri="{FF2B5EF4-FFF2-40B4-BE49-F238E27FC236}">
                <a16:creationId xmlns:a16="http://schemas.microsoft.com/office/drawing/2014/main" id="{03E335D8-309F-8C66-8928-5F1242E594E3}"/>
              </a:ext>
            </a:extLst>
          </p:cNvPr>
          <p:cNvSpPr>
            <a:spLocks noGrp="1" noChangeArrowheads="1"/>
          </p:cNvSpPr>
          <p:nvPr>
            <p:ph type="sldNum" sz="quarter" idx="12"/>
          </p:nvPr>
        </p:nvSpPr>
        <p:spPr>
          <a:ln/>
        </p:spPr>
        <p:txBody>
          <a:bodyPr/>
          <a:lstStyle>
            <a:lvl1pPr>
              <a:defRPr/>
            </a:lvl1pPr>
          </a:lstStyle>
          <a:p>
            <a:pPr>
              <a:defRPr/>
            </a:pPr>
            <a:fld id="{439FC081-988C-4470-9FED-CBBE9BE5BC34}" type="slidenum">
              <a:rPr lang="it-IT" altLang="en-US"/>
              <a:pPr>
                <a:defRPr/>
              </a:pPr>
              <a:t>‹N›</a:t>
            </a:fld>
            <a:endParaRPr lang="it-IT" altLang="en-US"/>
          </a:p>
        </p:txBody>
      </p:sp>
    </p:spTree>
    <p:extLst>
      <p:ext uri="{BB962C8B-B14F-4D97-AF65-F5344CB8AC3E}">
        <p14:creationId xmlns:p14="http://schemas.microsoft.com/office/powerpoint/2010/main" val="2945964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6160C9E-FBB5-BAE3-6715-A79A77733208}"/>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39E792BA-2CEE-EB16-F5D3-78CFD0B9BD15}"/>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3DDB8FA4-C4B7-3DC9-86AA-630BFC7CDF02}"/>
              </a:ext>
            </a:extLst>
          </p:cNvPr>
          <p:cNvSpPr>
            <a:spLocks noGrp="1" noChangeArrowheads="1"/>
          </p:cNvSpPr>
          <p:nvPr>
            <p:ph type="sldNum" sz="quarter" idx="12"/>
          </p:nvPr>
        </p:nvSpPr>
        <p:spPr>
          <a:ln/>
        </p:spPr>
        <p:txBody>
          <a:bodyPr/>
          <a:lstStyle>
            <a:lvl1pPr>
              <a:defRPr/>
            </a:lvl1pPr>
          </a:lstStyle>
          <a:p>
            <a:pPr>
              <a:defRPr/>
            </a:pPr>
            <a:fld id="{FFE1AEC8-C563-4167-9515-AB79F47D6DB7}" type="slidenum">
              <a:rPr lang="it-IT" altLang="en-US"/>
              <a:pPr>
                <a:defRPr/>
              </a:pPr>
              <a:t>‹N›</a:t>
            </a:fld>
            <a:endParaRPr lang="it-IT" altLang="en-US"/>
          </a:p>
        </p:txBody>
      </p:sp>
    </p:spTree>
    <p:extLst>
      <p:ext uri="{BB962C8B-B14F-4D97-AF65-F5344CB8AC3E}">
        <p14:creationId xmlns:p14="http://schemas.microsoft.com/office/powerpoint/2010/main" val="1131442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83907F1-DD82-24AC-6237-0646B69F0E3C}"/>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1AF8BE3B-14C0-C894-4F8F-0B400C787895}"/>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28D80DF1-57AD-4BB1-47C5-009CFC0B07E8}"/>
              </a:ext>
            </a:extLst>
          </p:cNvPr>
          <p:cNvSpPr>
            <a:spLocks noGrp="1" noChangeArrowheads="1"/>
          </p:cNvSpPr>
          <p:nvPr>
            <p:ph type="sldNum" sz="quarter" idx="12"/>
          </p:nvPr>
        </p:nvSpPr>
        <p:spPr>
          <a:ln/>
        </p:spPr>
        <p:txBody>
          <a:bodyPr/>
          <a:lstStyle>
            <a:lvl1pPr>
              <a:defRPr/>
            </a:lvl1pPr>
          </a:lstStyle>
          <a:p>
            <a:pPr>
              <a:defRPr/>
            </a:pPr>
            <a:fld id="{3CFAF41E-271A-40C2-BB0F-6C21E4E49699}" type="slidenum">
              <a:rPr lang="it-IT" altLang="en-US"/>
              <a:pPr>
                <a:defRPr/>
              </a:pPr>
              <a:t>‹N›</a:t>
            </a:fld>
            <a:endParaRPr lang="it-IT" altLang="en-US"/>
          </a:p>
        </p:txBody>
      </p:sp>
    </p:spTree>
    <p:extLst>
      <p:ext uri="{BB962C8B-B14F-4D97-AF65-F5344CB8AC3E}">
        <p14:creationId xmlns:p14="http://schemas.microsoft.com/office/powerpoint/2010/main" val="111184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6955A499-424A-80CE-FE53-52318724058B}"/>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E966ABC9-B53C-03E3-EEB7-7F14A39817FD}"/>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9DFA60DC-7116-BE5C-0132-CD2BBBCE2444}"/>
              </a:ext>
            </a:extLst>
          </p:cNvPr>
          <p:cNvSpPr>
            <a:spLocks noGrp="1" noChangeArrowheads="1"/>
          </p:cNvSpPr>
          <p:nvPr>
            <p:ph type="sldNum" sz="quarter" idx="12"/>
          </p:nvPr>
        </p:nvSpPr>
        <p:spPr>
          <a:ln/>
        </p:spPr>
        <p:txBody>
          <a:bodyPr/>
          <a:lstStyle>
            <a:lvl1pPr>
              <a:defRPr/>
            </a:lvl1pPr>
          </a:lstStyle>
          <a:p>
            <a:pPr>
              <a:defRPr/>
            </a:pPr>
            <a:fld id="{62AF68EC-15CD-41A3-B370-A560F8CCECA6}" type="slidenum">
              <a:rPr lang="it-IT" altLang="en-US"/>
              <a:pPr>
                <a:defRPr/>
              </a:pPr>
              <a:t>‹N›</a:t>
            </a:fld>
            <a:endParaRPr lang="it-IT" altLang="en-US"/>
          </a:p>
        </p:txBody>
      </p:sp>
    </p:spTree>
    <p:extLst>
      <p:ext uri="{BB962C8B-B14F-4D97-AF65-F5344CB8AC3E}">
        <p14:creationId xmlns:p14="http://schemas.microsoft.com/office/powerpoint/2010/main" val="583867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7D5421B9-2FD0-A402-FA09-3715171A44B8}"/>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5D687EE1-0D35-D1E4-1AAA-80691EDA7E69}"/>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64181735-9438-D599-356F-7CD4AC3F61D2}"/>
              </a:ext>
            </a:extLst>
          </p:cNvPr>
          <p:cNvSpPr>
            <a:spLocks noGrp="1" noChangeArrowheads="1"/>
          </p:cNvSpPr>
          <p:nvPr>
            <p:ph type="sldNum" sz="quarter" idx="12"/>
          </p:nvPr>
        </p:nvSpPr>
        <p:spPr>
          <a:ln/>
        </p:spPr>
        <p:txBody>
          <a:bodyPr/>
          <a:lstStyle>
            <a:lvl1pPr>
              <a:defRPr/>
            </a:lvl1pPr>
          </a:lstStyle>
          <a:p>
            <a:pPr>
              <a:defRPr/>
            </a:pPr>
            <a:fld id="{058D620E-1CAE-4243-8D00-4D8B634AF6B8}" type="slidenum">
              <a:rPr lang="it-IT" altLang="en-US"/>
              <a:pPr>
                <a:defRPr/>
              </a:pPr>
              <a:t>‹N›</a:t>
            </a:fld>
            <a:endParaRPr lang="it-IT" altLang="en-US"/>
          </a:p>
        </p:txBody>
      </p:sp>
    </p:spTree>
    <p:extLst>
      <p:ext uri="{BB962C8B-B14F-4D97-AF65-F5344CB8AC3E}">
        <p14:creationId xmlns:p14="http://schemas.microsoft.com/office/powerpoint/2010/main" val="2263935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FD7A82DA-E67C-34CC-4A70-2EF294C17256}"/>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AB67F786-AF9D-EE49-3C14-D3FF4C4E6F77}"/>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C59D52EB-5908-A51B-D2F1-C4E7A3C33FC5}"/>
              </a:ext>
            </a:extLst>
          </p:cNvPr>
          <p:cNvSpPr>
            <a:spLocks noGrp="1" noChangeArrowheads="1"/>
          </p:cNvSpPr>
          <p:nvPr>
            <p:ph type="sldNum" sz="quarter" idx="12"/>
          </p:nvPr>
        </p:nvSpPr>
        <p:spPr>
          <a:ln/>
        </p:spPr>
        <p:txBody>
          <a:bodyPr/>
          <a:lstStyle>
            <a:lvl1pPr>
              <a:defRPr/>
            </a:lvl1pPr>
          </a:lstStyle>
          <a:p>
            <a:pPr>
              <a:defRPr/>
            </a:pPr>
            <a:fld id="{5F095140-EBCA-4E78-9DAA-9FF2BF364CB0}" type="slidenum">
              <a:rPr lang="it-IT" altLang="en-US"/>
              <a:pPr>
                <a:defRPr/>
              </a:pPr>
              <a:t>‹N›</a:t>
            </a:fld>
            <a:endParaRPr lang="it-IT" altLang="en-US"/>
          </a:p>
        </p:txBody>
      </p:sp>
    </p:spTree>
    <p:extLst>
      <p:ext uri="{BB962C8B-B14F-4D97-AF65-F5344CB8AC3E}">
        <p14:creationId xmlns:p14="http://schemas.microsoft.com/office/powerpoint/2010/main" val="3393995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FD1C54C-0B06-4C71-B129-CD9AAC15AB71}"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2652359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D1C54C-0B06-4C71-B129-CD9AAC15AB71}"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178740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D1C54C-0B06-4C71-B129-CD9AAC15AB71}"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40622566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200152"/>
            <a:ext cx="53848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00152"/>
            <a:ext cx="53848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D1C54C-0B06-4C71-B129-CD9AAC15AB71}" type="datetimeFigureOut">
              <a:rPr lang="en-GB" smtClean="0"/>
              <a:t>26/06/2026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4046837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4"/>
            <a:ext cx="5386917"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D1C54C-0B06-4C71-B129-CD9AAC15AB71}" type="datetimeFigureOut">
              <a:rPr lang="en-GB" smtClean="0"/>
              <a:t>26/06/2026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7486193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D1C54C-0B06-4C71-B129-CD9AAC15AB71}" type="datetimeFigureOut">
              <a:rPr lang="en-GB" smtClean="0"/>
              <a:t>26/06/2026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3286952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D1C54C-0B06-4C71-B129-CD9AAC15AB71}" type="datetimeFigureOut">
              <a:rPr lang="en-GB" smtClean="0"/>
              <a:t>26/06/2026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3018453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D1C54C-0B06-4C71-B129-CD9AAC15AB71}" type="datetimeFigureOut">
              <a:rPr lang="en-GB" smtClean="0"/>
              <a:t>26/06/2026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4461228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D1C54C-0B06-4C71-B129-CD9AAC15AB71}" type="datetimeFigureOut">
              <a:rPr lang="en-GB" smtClean="0"/>
              <a:t>26/06/2026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17464801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D1C54C-0B06-4C71-B129-CD9AAC15AB71}"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33109178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6"/>
            <a:ext cx="2743200" cy="4387851"/>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06376"/>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D1C54C-0B06-4C71-B129-CD9AAC15AB71}"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2719E-8C94-44E5-9237-77B69D3E576D}" type="slidenum">
              <a:rPr lang="en-GB" smtClean="0"/>
              <a:t>‹N›</a:t>
            </a:fld>
            <a:endParaRPr lang="en-GB"/>
          </a:p>
        </p:txBody>
      </p:sp>
    </p:spTree>
    <p:extLst>
      <p:ext uri="{BB962C8B-B14F-4D97-AF65-F5344CB8AC3E}">
        <p14:creationId xmlns:p14="http://schemas.microsoft.com/office/powerpoint/2010/main" val="2804991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E8998F58-B9ED-25BD-9DB6-3EDFA95DE7E4}"/>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8A61CB46-ED52-3658-F839-63C24C628094}"/>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8C560648-6E15-8F10-8724-44A5C8230D5B}"/>
              </a:ext>
            </a:extLst>
          </p:cNvPr>
          <p:cNvSpPr>
            <a:spLocks noGrp="1" noChangeArrowheads="1"/>
          </p:cNvSpPr>
          <p:nvPr>
            <p:ph type="sldNum" sz="quarter" idx="12"/>
          </p:nvPr>
        </p:nvSpPr>
        <p:spPr>
          <a:ln/>
        </p:spPr>
        <p:txBody>
          <a:bodyPr/>
          <a:lstStyle>
            <a:lvl1pPr>
              <a:defRPr/>
            </a:lvl1pPr>
          </a:lstStyle>
          <a:p>
            <a:pPr>
              <a:defRPr/>
            </a:pPr>
            <a:fld id="{88B8D852-29AF-492E-A50A-4D7C8FE38309}" type="slidenum">
              <a:rPr lang="it-IT" altLang="en-US"/>
              <a:pPr>
                <a:defRPr/>
              </a:pPr>
              <a:t>‹N›</a:t>
            </a:fld>
            <a:endParaRPr lang="it-IT" altLang="en-US"/>
          </a:p>
        </p:txBody>
      </p:sp>
    </p:spTree>
    <p:extLst>
      <p:ext uri="{BB962C8B-B14F-4D97-AF65-F5344CB8AC3E}">
        <p14:creationId xmlns:p14="http://schemas.microsoft.com/office/powerpoint/2010/main" val="1158512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26249C77-2B9C-1E5F-131C-057F54780AF8}"/>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11C9B017-61B6-A44E-047B-BDBF4A9AEAC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6B31BB82-D011-0AAC-632B-CE822D97CCEF}"/>
              </a:ext>
            </a:extLst>
          </p:cNvPr>
          <p:cNvSpPr>
            <a:spLocks noGrp="1" noChangeArrowheads="1"/>
          </p:cNvSpPr>
          <p:nvPr>
            <p:ph type="sldNum" sz="quarter" idx="12"/>
          </p:nvPr>
        </p:nvSpPr>
        <p:spPr>
          <a:ln/>
        </p:spPr>
        <p:txBody>
          <a:bodyPr/>
          <a:lstStyle>
            <a:lvl1pPr>
              <a:defRPr/>
            </a:lvl1pPr>
          </a:lstStyle>
          <a:p>
            <a:pPr>
              <a:defRPr/>
            </a:pPr>
            <a:fld id="{D8228296-380F-43E7-AE4C-7BACB7213007}" type="slidenum">
              <a:rPr lang="it-IT" altLang="en-US"/>
              <a:pPr>
                <a:defRPr/>
              </a:pPr>
              <a:t>‹N›</a:t>
            </a:fld>
            <a:endParaRPr lang="it-IT" altLang="en-US"/>
          </a:p>
        </p:txBody>
      </p:sp>
    </p:spTree>
    <p:extLst>
      <p:ext uri="{BB962C8B-B14F-4D97-AF65-F5344CB8AC3E}">
        <p14:creationId xmlns:p14="http://schemas.microsoft.com/office/powerpoint/2010/main" val="12606667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308CC91A-16E8-5897-4898-E356D0E80BCE}"/>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5957E662-69C2-5072-6D29-5F5615326E25}"/>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8335DC46-F9A0-CBE8-50AE-636F205ABD2C}"/>
              </a:ext>
            </a:extLst>
          </p:cNvPr>
          <p:cNvSpPr>
            <a:spLocks noGrp="1" noChangeArrowheads="1"/>
          </p:cNvSpPr>
          <p:nvPr>
            <p:ph type="sldNum" sz="quarter" idx="12"/>
          </p:nvPr>
        </p:nvSpPr>
        <p:spPr>
          <a:ln/>
        </p:spPr>
        <p:txBody>
          <a:bodyPr/>
          <a:lstStyle>
            <a:lvl1pPr>
              <a:defRPr/>
            </a:lvl1pPr>
          </a:lstStyle>
          <a:p>
            <a:pPr>
              <a:defRPr/>
            </a:pPr>
            <a:fld id="{E1D541DB-2478-4A28-90F9-97F4387660BD}" type="slidenum">
              <a:rPr lang="it-IT" altLang="en-US"/>
              <a:pPr>
                <a:defRPr/>
              </a:pPr>
              <a:t>‹N›</a:t>
            </a:fld>
            <a:endParaRPr lang="it-IT" altLang="en-US"/>
          </a:p>
        </p:txBody>
      </p:sp>
    </p:spTree>
    <p:extLst>
      <p:ext uri="{BB962C8B-B14F-4D97-AF65-F5344CB8AC3E}">
        <p14:creationId xmlns:p14="http://schemas.microsoft.com/office/powerpoint/2010/main" val="3154985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EB3F26CA-3C21-085C-86E5-1FBC6824B1A6}"/>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C2858F1B-6F0B-5573-CA3B-26F0764956DB}"/>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A8C10D88-DFD1-963E-D8E7-2B94D9B8844C}"/>
              </a:ext>
            </a:extLst>
          </p:cNvPr>
          <p:cNvSpPr>
            <a:spLocks noGrp="1" noChangeArrowheads="1"/>
          </p:cNvSpPr>
          <p:nvPr>
            <p:ph type="sldNum" sz="quarter" idx="12"/>
          </p:nvPr>
        </p:nvSpPr>
        <p:spPr>
          <a:ln/>
        </p:spPr>
        <p:txBody>
          <a:bodyPr/>
          <a:lstStyle>
            <a:lvl1pPr>
              <a:defRPr/>
            </a:lvl1pPr>
          </a:lstStyle>
          <a:p>
            <a:pPr>
              <a:defRPr/>
            </a:pPr>
            <a:fld id="{B3AEA999-3AF6-4DB6-9281-2ED3FA3F76B2}" type="slidenum">
              <a:rPr lang="it-IT" altLang="en-US"/>
              <a:pPr>
                <a:defRPr/>
              </a:pPr>
              <a:t>‹N›</a:t>
            </a:fld>
            <a:endParaRPr lang="it-IT" altLang="en-US"/>
          </a:p>
        </p:txBody>
      </p:sp>
    </p:spTree>
    <p:extLst>
      <p:ext uri="{BB962C8B-B14F-4D97-AF65-F5344CB8AC3E}">
        <p14:creationId xmlns:p14="http://schemas.microsoft.com/office/powerpoint/2010/main" val="39704162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AFE50EB4-221F-EBF7-F24D-D6EACB39FDC3}"/>
              </a:ext>
            </a:extLst>
          </p:cNvPr>
          <p:cNvSpPr>
            <a:spLocks noGrp="1" noChangeArrowheads="1"/>
          </p:cNvSpPr>
          <p:nvPr>
            <p:ph type="dt" sz="half" idx="10"/>
          </p:nvPr>
        </p:nvSpPr>
        <p:spPr>
          <a:ln/>
        </p:spPr>
        <p:txBody>
          <a:bodyPr/>
          <a:lstStyle>
            <a:lvl1pPr>
              <a:defRPr/>
            </a:lvl1pPr>
          </a:lstStyle>
          <a:p>
            <a:pPr>
              <a:defRPr/>
            </a:pPr>
            <a:endParaRPr lang="it-IT"/>
          </a:p>
        </p:txBody>
      </p:sp>
      <p:sp>
        <p:nvSpPr>
          <p:cNvPr id="8" name="Rectangle 5">
            <a:extLst>
              <a:ext uri="{FF2B5EF4-FFF2-40B4-BE49-F238E27FC236}">
                <a16:creationId xmlns:a16="http://schemas.microsoft.com/office/drawing/2014/main" id="{588BCEF8-56C9-0F3A-DBE0-0EC878FEB523}"/>
              </a:ext>
            </a:extLst>
          </p:cNvPr>
          <p:cNvSpPr>
            <a:spLocks noGrp="1" noChangeArrowheads="1"/>
          </p:cNvSpPr>
          <p:nvPr>
            <p:ph type="ftr" sz="quarter" idx="11"/>
          </p:nvPr>
        </p:nvSpPr>
        <p:spPr>
          <a:ln/>
        </p:spPr>
        <p:txBody>
          <a:bodyPr/>
          <a:lstStyle>
            <a:lvl1pPr>
              <a:defRPr/>
            </a:lvl1pPr>
          </a:lstStyle>
          <a:p>
            <a:pPr>
              <a:defRPr/>
            </a:pPr>
            <a:endParaRPr lang="it-IT"/>
          </a:p>
        </p:txBody>
      </p:sp>
      <p:sp>
        <p:nvSpPr>
          <p:cNvPr id="9" name="Rectangle 6">
            <a:extLst>
              <a:ext uri="{FF2B5EF4-FFF2-40B4-BE49-F238E27FC236}">
                <a16:creationId xmlns:a16="http://schemas.microsoft.com/office/drawing/2014/main" id="{42A89D2E-E940-C354-7A9D-747C052DB987}"/>
              </a:ext>
            </a:extLst>
          </p:cNvPr>
          <p:cNvSpPr>
            <a:spLocks noGrp="1" noChangeArrowheads="1"/>
          </p:cNvSpPr>
          <p:nvPr>
            <p:ph type="sldNum" sz="quarter" idx="12"/>
          </p:nvPr>
        </p:nvSpPr>
        <p:spPr>
          <a:ln/>
        </p:spPr>
        <p:txBody>
          <a:bodyPr/>
          <a:lstStyle>
            <a:lvl1pPr>
              <a:defRPr/>
            </a:lvl1pPr>
          </a:lstStyle>
          <a:p>
            <a:pPr>
              <a:defRPr/>
            </a:pPr>
            <a:fld id="{61509C3B-5B22-49EB-A476-8880A4274DB3}" type="slidenum">
              <a:rPr lang="it-IT" altLang="en-US"/>
              <a:pPr>
                <a:defRPr/>
              </a:pPr>
              <a:t>‹N›</a:t>
            </a:fld>
            <a:endParaRPr lang="it-IT" altLang="en-US"/>
          </a:p>
        </p:txBody>
      </p:sp>
    </p:spTree>
    <p:extLst>
      <p:ext uri="{BB962C8B-B14F-4D97-AF65-F5344CB8AC3E}">
        <p14:creationId xmlns:p14="http://schemas.microsoft.com/office/powerpoint/2010/main" val="38479966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BA68EF22-BB56-7D5E-6433-71BA687450DC}"/>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F476EBA0-5FF0-78F4-E301-754CB87FA9A1}"/>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F576F0DC-969D-B0ED-15E1-29922A3FBB27}"/>
              </a:ext>
            </a:extLst>
          </p:cNvPr>
          <p:cNvSpPr>
            <a:spLocks noGrp="1" noChangeArrowheads="1"/>
          </p:cNvSpPr>
          <p:nvPr>
            <p:ph type="sldNum" sz="quarter" idx="12"/>
          </p:nvPr>
        </p:nvSpPr>
        <p:spPr>
          <a:ln/>
        </p:spPr>
        <p:txBody>
          <a:bodyPr/>
          <a:lstStyle>
            <a:lvl1pPr>
              <a:defRPr/>
            </a:lvl1pPr>
          </a:lstStyle>
          <a:p>
            <a:pPr>
              <a:defRPr/>
            </a:pPr>
            <a:fld id="{3205240A-5DD3-4FAA-8C76-DF26C93ADA6A}" type="slidenum">
              <a:rPr lang="it-IT" altLang="en-US"/>
              <a:pPr>
                <a:defRPr/>
              </a:pPr>
              <a:t>‹N›</a:t>
            </a:fld>
            <a:endParaRPr lang="it-IT" altLang="en-US"/>
          </a:p>
        </p:txBody>
      </p:sp>
    </p:spTree>
    <p:extLst>
      <p:ext uri="{BB962C8B-B14F-4D97-AF65-F5344CB8AC3E}">
        <p14:creationId xmlns:p14="http://schemas.microsoft.com/office/powerpoint/2010/main" val="10285973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0209321-9AFB-37EC-7598-1ED1F6A488AE}"/>
              </a:ext>
            </a:extLst>
          </p:cNvPr>
          <p:cNvSpPr>
            <a:spLocks noGrp="1" noChangeArrowheads="1"/>
          </p:cNvSpPr>
          <p:nvPr>
            <p:ph type="dt" sz="half" idx="10"/>
          </p:nvPr>
        </p:nvSpPr>
        <p:spPr>
          <a:ln/>
        </p:spPr>
        <p:txBody>
          <a:bodyPr/>
          <a:lstStyle>
            <a:lvl1pPr>
              <a:defRPr/>
            </a:lvl1pPr>
          </a:lstStyle>
          <a:p>
            <a:pPr>
              <a:defRPr/>
            </a:pPr>
            <a:endParaRPr lang="it-IT"/>
          </a:p>
        </p:txBody>
      </p:sp>
      <p:sp>
        <p:nvSpPr>
          <p:cNvPr id="3" name="Rectangle 5">
            <a:extLst>
              <a:ext uri="{FF2B5EF4-FFF2-40B4-BE49-F238E27FC236}">
                <a16:creationId xmlns:a16="http://schemas.microsoft.com/office/drawing/2014/main" id="{69A7D69F-C96A-752C-B7B5-AFE720CA6C22}"/>
              </a:ext>
            </a:extLst>
          </p:cNvPr>
          <p:cNvSpPr>
            <a:spLocks noGrp="1" noChangeArrowheads="1"/>
          </p:cNvSpPr>
          <p:nvPr>
            <p:ph type="ftr" sz="quarter" idx="11"/>
          </p:nvPr>
        </p:nvSpPr>
        <p:spPr>
          <a:ln/>
        </p:spPr>
        <p:txBody>
          <a:bodyPr/>
          <a:lstStyle>
            <a:lvl1pPr>
              <a:defRPr/>
            </a:lvl1pPr>
          </a:lstStyle>
          <a:p>
            <a:pPr>
              <a:defRPr/>
            </a:pPr>
            <a:endParaRPr lang="it-IT"/>
          </a:p>
        </p:txBody>
      </p:sp>
      <p:sp>
        <p:nvSpPr>
          <p:cNvPr id="4" name="Rectangle 6">
            <a:extLst>
              <a:ext uri="{FF2B5EF4-FFF2-40B4-BE49-F238E27FC236}">
                <a16:creationId xmlns:a16="http://schemas.microsoft.com/office/drawing/2014/main" id="{3667085E-0849-535A-4A39-94056F4CF0C0}"/>
              </a:ext>
            </a:extLst>
          </p:cNvPr>
          <p:cNvSpPr>
            <a:spLocks noGrp="1" noChangeArrowheads="1"/>
          </p:cNvSpPr>
          <p:nvPr>
            <p:ph type="sldNum" sz="quarter" idx="12"/>
          </p:nvPr>
        </p:nvSpPr>
        <p:spPr>
          <a:ln/>
        </p:spPr>
        <p:txBody>
          <a:bodyPr/>
          <a:lstStyle>
            <a:lvl1pPr>
              <a:defRPr/>
            </a:lvl1pPr>
          </a:lstStyle>
          <a:p>
            <a:pPr>
              <a:defRPr/>
            </a:pPr>
            <a:fld id="{2B23C25B-3EE7-451C-823E-71BF7137BF7D}" type="slidenum">
              <a:rPr lang="it-IT" altLang="en-US"/>
              <a:pPr>
                <a:defRPr/>
              </a:pPr>
              <a:t>‹N›</a:t>
            </a:fld>
            <a:endParaRPr lang="it-IT" altLang="en-US"/>
          </a:p>
        </p:txBody>
      </p:sp>
    </p:spTree>
    <p:extLst>
      <p:ext uri="{BB962C8B-B14F-4D97-AF65-F5344CB8AC3E}">
        <p14:creationId xmlns:p14="http://schemas.microsoft.com/office/powerpoint/2010/main" val="14831864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E01F99FA-6DE3-EAF0-7F43-23C998C4D6F4}"/>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5A986663-F458-69DA-51F3-920A6AA24DB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4E0A1B18-D183-0057-B06B-B86DD03BC54E}"/>
              </a:ext>
            </a:extLst>
          </p:cNvPr>
          <p:cNvSpPr>
            <a:spLocks noGrp="1" noChangeArrowheads="1"/>
          </p:cNvSpPr>
          <p:nvPr>
            <p:ph type="sldNum" sz="quarter" idx="12"/>
          </p:nvPr>
        </p:nvSpPr>
        <p:spPr>
          <a:ln/>
        </p:spPr>
        <p:txBody>
          <a:bodyPr/>
          <a:lstStyle>
            <a:lvl1pPr>
              <a:defRPr/>
            </a:lvl1pPr>
          </a:lstStyle>
          <a:p>
            <a:pPr>
              <a:defRPr/>
            </a:pPr>
            <a:fld id="{BEFBF280-94D0-448B-BC30-6044C31951E3}" type="slidenum">
              <a:rPr lang="it-IT" altLang="en-US"/>
              <a:pPr>
                <a:defRPr/>
              </a:pPr>
              <a:t>‹N›</a:t>
            </a:fld>
            <a:endParaRPr lang="it-IT" altLang="en-US"/>
          </a:p>
        </p:txBody>
      </p:sp>
    </p:spTree>
    <p:extLst>
      <p:ext uri="{BB962C8B-B14F-4D97-AF65-F5344CB8AC3E}">
        <p14:creationId xmlns:p14="http://schemas.microsoft.com/office/powerpoint/2010/main" val="35543322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4450CE1-B4EF-9D59-4B67-485312C34DB4}"/>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5C7FAAE5-FA21-30D6-5338-BE3AEFC37D90}"/>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6EB42FA0-F470-B499-AE01-7B2DD25D928C}"/>
              </a:ext>
            </a:extLst>
          </p:cNvPr>
          <p:cNvSpPr>
            <a:spLocks noGrp="1" noChangeArrowheads="1"/>
          </p:cNvSpPr>
          <p:nvPr>
            <p:ph type="sldNum" sz="quarter" idx="12"/>
          </p:nvPr>
        </p:nvSpPr>
        <p:spPr>
          <a:ln/>
        </p:spPr>
        <p:txBody>
          <a:bodyPr/>
          <a:lstStyle>
            <a:lvl1pPr>
              <a:defRPr/>
            </a:lvl1pPr>
          </a:lstStyle>
          <a:p>
            <a:pPr>
              <a:defRPr/>
            </a:pPr>
            <a:fld id="{D3EA0F79-FDFC-435A-A140-3B04AAAFE24C}" type="slidenum">
              <a:rPr lang="it-IT" altLang="en-US"/>
              <a:pPr>
                <a:defRPr/>
              </a:pPr>
              <a:t>‹N›</a:t>
            </a:fld>
            <a:endParaRPr lang="it-IT" altLang="en-US"/>
          </a:p>
        </p:txBody>
      </p:sp>
    </p:spTree>
    <p:extLst>
      <p:ext uri="{BB962C8B-B14F-4D97-AF65-F5344CB8AC3E}">
        <p14:creationId xmlns:p14="http://schemas.microsoft.com/office/powerpoint/2010/main" val="4415262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5A189D6-6D34-4335-32EC-6D5846E0D793}"/>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F821AFB7-1CA4-AC05-EBEF-2FCB38C85EDA}"/>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5764DAC5-7F7C-562C-D463-6117DEAADB43}"/>
              </a:ext>
            </a:extLst>
          </p:cNvPr>
          <p:cNvSpPr>
            <a:spLocks noGrp="1" noChangeArrowheads="1"/>
          </p:cNvSpPr>
          <p:nvPr>
            <p:ph type="sldNum" sz="quarter" idx="12"/>
          </p:nvPr>
        </p:nvSpPr>
        <p:spPr>
          <a:ln/>
        </p:spPr>
        <p:txBody>
          <a:bodyPr/>
          <a:lstStyle>
            <a:lvl1pPr>
              <a:defRPr/>
            </a:lvl1pPr>
          </a:lstStyle>
          <a:p>
            <a:pPr>
              <a:defRPr/>
            </a:pPr>
            <a:fld id="{AAEBEB00-3CD9-44EA-9FD0-A343FA52562D}" type="slidenum">
              <a:rPr lang="it-IT" altLang="en-US"/>
              <a:pPr>
                <a:defRPr/>
              </a:pPr>
              <a:t>‹N›</a:t>
            </a:fld>
            <a:endParaRPr lang="it-IT" altLang="en-US"/>
          </a:p>
        </p:txBody>
      </p:sp>
    </p:spTree>
    <p:extLst>
      <p:ext uri="{BB962C8B-B14F-4D97-AF65-F5344CB8AC3E}">
        <p14:creationId xmlns:p14="http://schemas.microsoft.com/office/powerpoint/2010/main" val="40178556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B8903908-A628-A8E7-9865-60F59C91F9B0}"/>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16178835-2AA1-4DF5-6B83-A380B8A2BA11}"/>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67D8DCDC-40DD-0EF9-4DC8-2857A23D8C07}"/>
              </a:ext>
            </a:extLst>
          </p:cNvPr>
          <p:cNvSpPr>
            <a:spLocks noGrp="1" noChangeArrowheads="1"/>
          </p:cNvSpPr>
          <p:nvPr>
            <p:ph type="sldNum" sz="quarter" idx="12"/>
          </p:nvPr>
        </p:nvSpPr>
        <p:spPr>
          <a:ln/>
        </p:spPr>
        <p:txBody>
          <a:bodyPr/>
          <a:lstStyle>
            <a:lvl1pPr>
              <a:defRPr/>
            </a:lvl1pPr>
          </a:lstStyle>
          <a:p>
            <a:pPr>
              <a:defRPr/>
            </a:pPr>
            <a:fld id="{D9F40A53-E8B5-4C1E-A26D-D076C7305449}" type="slidenum">
              <a:rPr lang="it-IT" altLang="en-US"/>
              <a:pPr>
                <a:defRPr/>
              </a:pPr>
              <a:t>‹N›</a:t>
            </a:fld>
            <a:endParaRPr lang="it-IT" altLang="en-US"/>
          </a:p>
        </p:txBody>
      </p:sp>
    </p:spTree>
    <p:extLst>
      <p:ext uri="{BB962C8B-B14F-4D97-AF65-F5344CB8AC3E}">
        <p14:creationId xmlns:p14="http://schemas.microsoft.com/office/powerpoint/2010/main" val="40339666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04E2D8BF-F753-CC5B-0BD7-6D25420D3F1D}"/>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6EFC13C8-AB12-81D2-D8C1-8C2965DA633B}"/>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DE47BBBF-7EF2-3D5C-06D9-2258912F5528}"/>
              </a:ext>
            </a:extLst>
          </p:cNvPr>
          <p:cNvSpPr>
            <a:spLocks noGrp="1" noChangeArrowheads="1"/>
          </p:cNvSpPr>
          <p:nvPr>
            <p:ph type="sldNum" sz="quarter" idx="12"/>
          </p:nvPr>
        </p:nvSpPr>
        <p:spPr>
          <a:ln/>
        </p:spPr>
        <p:txBody>
          <a:bodyPr/>
          <a:lstStyle>
            <a:lvl1pPr>
              <a:defRPr/>
            </a:lvl1pPr>
          </a:lstStyle>
          <a:p>
            <a:pPr>
              <a:defRPr/>
            </a:pPr>
            <a:fld id="{35598E1F-E6E4-43FB-8C3E-1D45AA3F8C34}" type="slidenum">
              <a:rPr lang="it-IT" altLang="en-US"/>
              <a:pPr>
                <a:defRPr/>
              </a:pPr>
              <a:t>‹N›</a:t>
            </a:fld>
            <a:endParaRPr lang="it-IT" altLang="en-US"/>
          </a:p>
        </p:txBody>
      </p:sp>
    </p:spTree>
    <p:extLst>
      <p:ext uri="{BB962C8B-B14F-4D97-AF65-F5344CB8AC3E}">
        <p14:creationId xmlns:p14="http://schemas.microsoft.com/office/powerpoint/2010/main" val="37718190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BC64ECE-2F75-8180-7004-05449B14A4A3}"/>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33889F24-4BF9-7637-EC18-ECCE84E575E6}"/>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58B33F05-8910-3A12-85B0-FBED9F3ACDC7}"/>
              </a:ext>
            </a:extLst>
          </p:cNvPr>
          <p:cNvSpPr>
            <a:spLocks noGrp="1" noChangeArrowheads="1"/>
          </p:cNvSpPr>
          <p:nvPr>
            <p:ph type="sldNum" sz="quarter" idx="12"/>
          </p:nvPr>
        </p:nvSpPr>
        <p:spPr>
          <a:ln/>
        </p:spPr>
        <p:txBody>
          <a:bodyPr/>
          <a:lstStyle>
            <a:lvl1pPr>
              <a:defRPr/>
            </a:lvl1pPr>
          </a:lstStyle>
          <a:p>
            <a:pPr>
              <a:defRPr/>
            </a:pPr>
            <a:fld id="{88DB82AF-0188-4E69-B0B8-9CB075C996D9}" type="slidenum">
              <a:rPr lang="it-IT" altLang="en-US"/>
              <a:pPr>
                <a:defRPr/>
              </a:pPr>
              <a:t>‹N›</a:t>
            </a:fld>
            <a:endParaRPr lang="it-IT" altLang="en-US"/>
          </a:p>
        </p:txBody>
      </p:sp>
    </p:spTree>
    <p:extLst>
      <p:ext uri="{BB962C8B-B14F-4D97-AF65-F5344CB8AC3E}">
        <p14:creationId xmlns:p14="http://schemas.microsoft.com/office/powerpoint/2010/main" val="24489429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323BC811-449E-0EB9-3646-F058DE96D937}"/>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F46289C1-1957-547D-98A4-89390F050737}"/>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07F0D686-F8A3-ED0A-C077-B1DABD19DA29}"/>
              </a:ext>
            </a:extLst>
          </p:cNvPr>
          <p:cNvSpPr>
            <a:spLocks noGrp="1" noChangeArrowheads="1"/>
          </p:cNvSpPr>
          <p:nvPr>
            <p:ph type="sldNum" sz="quarter" idx="12"/>
          </p:nvPr>
        </p:nvSpPr>
        <p:spPr>
          <a:ln/>
        </p:spPr>
        <p:txBody>
          <a:bodyPr/>
          <a:lstStyle>
            <a:lvl1pPr>
              <a:defRPr/>
            </a:lvl1pPr>
          </a:lstStyle>
          <a:p>
            <a:pPr>
              <a:defRPr/>
            </a:pPr>
            <a:fld id="{A580B077-7960-4A8E-BBCF-1596DC3D98F1}" type="slidenum">
              <a:rPr lang="it-IT" altLang="en-US"/>
              <a:pPr>
                <a:defRPr/>
              </a:pPr>
              <a:t>‹N›</a:t>
            </a:fld>
            <a:endParaRPr lang="it-IT" altLang="en-US"/>
          </a:p>
        </p:txBody>
      </p:sp>
    </p:spTree>
    <p:extLst>
      <p:ext uri="{BB962C8B-B14F-4D97-AF65-F5344CB8AC3E}">
        <p14:creationId xmlns:p14="http://schemas.microsoft.com/office/powerpoint/2010/main" val="35603953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763FA16-A5BB-B24F-FE16-82E0D92EB50E}"/>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3E93C058-3C5A-5557-CD3B-E3EC0F7816B3}"/>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B8CA65B1-9D6E-DEB3-B1BA-527CC075853D}"/>
              </a:ext>
            </a:extLst>
          </p:cNvPr>
          <p:cNvSpPr>
            <a:spLocks noGrp="1" noChangeArrowheads="1"/>
          </p:cNvSpPr>
          <p:nvPr>
            <p:ph type="sldNum" sz="quarter" idx="12"/>
          </p:nvPr>
        </p:nvSpPr>
        <p:spPr>
          <a:ln/>
        </p:spPr>
        <p:txBody>
          <a:bodyPr/>
          <a:lstStyle>
            <a:lvl1pPr>
              <a:defRPr/>
            </a:lvl1pPr>
          </a:lstStyle>
          <a:p>
            <a:pPr>
              <a:defRPr/>
            </a:pPr>
            <a:fld id="{C70FD253-2BA2-4C4E-9F00-2EA4C7BF860D}" type="slidenum">
              <a:rPr lang="it-IT" altLang="en-US"/>
              <a:pPr>
                <a:defRPr/>
              </a:pPr>
              <a:t>‹N›</a:t>
            </a:fld>
            <a:endParaRPr lang="it-IT" altLang="en-US"/>
          </a:p>
        </p:txBody>
      </p:sp>
    </p:spTree>
    <p:extLst>
      <p:ext uri="{BB962C8B-B14F-4D97-AF65-F5344CB8AC3E}">
        <p14:creationId xmlns:p14="http://schemas.microsoft.com/office/powerpoint/2010/main" val="28610199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04891F6-87FD-F7E6-0C5E-85E09C0B93D6}"/>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A7DB4BEC-1131-FE51-3588-56AAFF6A3D7D}"/>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657333B0-6383-1E19-3C78-01361F4DEF30}"/>
              </a:ext>
            </a:extLst>
          </p:cNvPr>
          <p:cNvSpPr>
            <a:spLocks noGrp="1" noChangeArrowheads="1"/>
          </p:cNvSpPr>
          <p:nvPr>
            <p:ph type="sldNum" sz="quarter" idx="12"/>
          </p:nvPr>
        </p:nvSpPr>
        <p:spPr>
          <a:ln/>
        </p:spPr>
        <p:txBody>
          <a:bodyPr/>
          <a:lstStyle>
            <a:lvl1pPr>
              <a:defRPr/>
            </a:lvl1pPr>
          </a:lstStyle>
          <a:p>
            <a:pPr>
              <a:defRPr/>
            </a:pPr>
            <a:fld id="{3DD44BA6-87DA-454A-B68F-4DC830774ED9}" type="slidenum">
              <a:rPr lang="it-IT" altLang="en-US"/>
              <a:pPr>
                <a:defRPr/>
              </a:pPr>
              <a:t>‹N›</a:t>
            </a:fld>
            <a:endParaRPr lang="it-IT" altLang="en-US"/>
          </a:p>
        </p:txBody>
      </p:sp>
    </p:spTree>
    <p:extLst>
      <p:ext uri="{BB962C8B-B14F-4D97-AF65-F5344CB8AC3E}">
        <p14:creationId xmlns:p14="http://schemas.microsoft.com/office/powerpoint/2010/main" val="27242603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a:extLst>
              <a:ext uri="{FF2B5EF4-FFF2-40B4-BE49-F238E27FC236}">
                <a16:creationId xmlns:a16="http://schemas.microsoft.com/office/drawing/2014/main" id="{499B37EA-4D55-090A-B508-D027F1B0443D}"/>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6A34EAB5-7A96-DA5F-2ACF-1580A26A1A92}"/>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DCE45ED9-6476-8656-97F3-2A97310B0A9C}"/>
              </a:ext>
            </a:extLst>
          </p:cNvPr>
          <p:cNvSpPr>
            <a:spLocks noGrp="1" noChangeArrowheads="1"/>
          </p:cNvSpPr>
          <p:nvPr>
            <p:ph type="sldNum" sz="quarter" idx="12"/>
          </p:nvPr>
        </p:nvSpPr>
        <p:spPr>
          <a:ln/>
        </p:spPr>
        <p:txBody>
          <a:bodyPr/>
          <a:lstStyle>
            <a:lvl1pPr>
              <a:defRPr/>
            </a:lvl1pPr>
          </a:lstStyle>
          <a:p>
            <a:pPr>
              <a:defRPr/>
            </a:pPr>
            <a:fld id="{40641957-D78B-4C6C-8867-227476A21394}" type="slidenum">
              <a:rPr lang="it-IT" altLang="en-US"/>
              <a:pPr>
                <a:defRPr/>
              </a:pPr>
              <a:t>‹N›</a:t>
            </a:fld>
            <a:endParaRPr lang="it-IT" altLang="en-US"/>
          </a:p>
        </p:txBody>
      </p:sp>
    </p:spTree>
    <p:extLst>
      <p:ext uri="{BB962C8B-B14F-4D97-AF65-F5344CB8AC3E}">
        <p14:creationId xmlns:p14="http://schemas.microsoft.com/office/powerpoint/2010/main" val="20101747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4A3830F0-508A-8009-E2EA-8081580081F7}"/>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9CCEFE9F-24ED-813F-7789-30BCBD8C8DB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6AB27F28-336D-E41F-4173-332CF285E5DF}"/>
              </a:ext>
            </a:extLst>
          </p:cNvPr>
          <p:cNvSpPr>
            <a:spLocks noGrp="1" noChangeArrowheads="1"/>
          </p:cNvSpPr>
          <p:nvPr>
            <p:ph type="sldNum" sz="quarter" idx="12"/>
          </p:nvPr>
        </p:nvSpPr>
        <p:spPr>
          <a:ln/>
        </p:spPr>
        <p:txBody>
          <a:bodyPr/>
          <a:lstStyle>
            <a:lvl1pPr>
              <a:defRPr/>
            </a:lvl1pPr>
          </a:lstStyle>
          <a:p>
            <a:pPr>
              <a:defRPr/>
            </a:pPr>
            <a:fld id="{71299709-5BD7-4521-BE67-9BB0BBB78AC4}" type="slidenum">
              <a:rPr lang="it-IT" altLang="en-US"/>
              <a:pPr>
                <a:defRPr/>
              </a:pPr>
              <a:t>‹N›</a:t>
            </a:fld>
            <a:endParaRPr lang="it-IT" altLang="en-US"/>
          </a:p>
        </p:txBody>
      </p:sp>
    </p:spTree>
    <p:extLst>
      <p:ext uri="{BB962C8B-B14F-4D97-AF65-F5344CB8AC3E}">
        <p14:creationId xmlns:p14="http://schemas.microsoft.com/office/powerpoint/2010/main" val="23133101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EFD25484-AA40-A24F-116B-D157FAF67296}"/>
              </a:ext>
            </a:extLst>
          </p:cNvPr>
          <p:cNvSpPr>
            <a:spLocks noGrp="1" noChangeArrowheads="1"/>
          </p:cNvSpPr>
          <p:nvPr>
            <p:ph type="dt" sz="half" idx="10"/>
          </p:nvPr>
        </p:nvSpPr>
        <p:spPr>
          <a:ln/>
        </p:spPr>
        <p:txBody>
          <a:bodyPr/>
          <a:lstStyle>
            <a:lvl1pPr>
              <a:defRPr/>
            </a:lvl1pPr>
          </a:lstStyle>
          <a:p>
            <a:pPr>
              <a:defRPr/>
            </a:pPr>
            <a:endParaRPr lang="it-IT"/>
          </a:p>
        </p:txBody>
      </p:sp>
      <p:sp>
        <p:nvSpPr>
          <p:cNvPr id="8" name="Rectangle 5">
            <a:extLst>
              <a:ext uri="{FF2B5EF4-FFF2-40B4-BE49-F238E27FC236}">
                <a16:creationId xmlns:a16="http://schemas.microsoft.com/office/drawing/2014/main" id="{89CEC5B0-1FB1-BB22-CD5E-5A1926CCEF40}"/>
              </a:ext>
            </a:extLst>
          </p:cNvPr>
          <p:cNvSpPr>
            <a:spLocks noGrp="1" noChangeArrowheads="1"/>
          </p:cNvSpPr>
          <p:nvPr>
            <p:ph type="ftr" sz="quarter" idx="11"/>
          </p:nvPr>
        </p:nvSpPr>
        <p:spPr>
          <a:ln/>
        </p:spPr>
        <p:txBody>
          <a:bodyPr/>
          <a:lstStyle>
            <a:lvl1pPr>
              <a:defRPr/>
            </a:lvl1pPr>
          </a:lstStyle>
          <a:p>
            <a:pPr>
              <a:defRPr/>
            </a:pPr>
            <a:endParaRPr lang="it-IT"/>
          </a:p>
        </p:txBody>
      </p:sp>
      <p:sp>
        <p:nvSpPr>
          <p:cNvPr id="9" name="Rectangle 6">
            <a:extLst>
              <a:ext uri="{FF2B5EF4-FFF2-40B4-BE49-F238E27FC236}">
                <a16:creationId xmlns:a16="http://schemas.microsoft.com/office/drawing/2014/main" id="{FB29F3BA-B6F6-8B03-99E4-FB4008C92968}"/>
              </a:ext>
            </a:extLst>
          </p:cNvPr>
          <p:cNvSpPr>
            <a:spLocks noGrp="1" noChangeArrowheads="1"/>
          </p:cNvSpPr>
          <p:nvPr>
            <p:ph type="sldNum" sz="quarter" idx="12"/>
          </p:nvPr>
        </p:nvSpPr>
        <p:spPr>
          <a:ln/>
        </p:spPr>
        <p:txBody>
          <a:bodyPr/>
          <a:lstStyle>
            <a:lvl1pPr>
              <a:defRPr/>
            </a:lvl1pPr>
          </a:lstStyle>
          <a:p>
            <a:pPr>
              <a:defRPr/>
            </a:pPr>
            <a:fld id="{F4EB31B3-17B5-4350-85D7-CFB65EB444A5}" type="slidenum">
              <a:rPr lang="it-IT" altLang="en-US"/>
              <a:pPr>
                <a:defRPr/>
              </a:pPr>
              <a:t>‹N›</a:t>
            </a:fld>
            <a:endParaRPr lang="it-IT" altLang="en-US"/>
          </a:p>
        </p:txBody>
      </p:sp>
    </p:spTree>
    <p:extLst>
      <p:ext uri="{BB962C8B-B14F-4D97-AF65-F5344CB8AC3E}">
        <p14:creationId xmlns:p14="http://schemas.microsoft.com/office/powerpoint/2010/main" val="1652879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F2AC043A-FD4F-44BA-6B61-0D2CFF226E45}"/>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642731EA-F56A-8A20-995D-7B6E4286C489}"/>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31AD1F15-0BAD-4E5D-EBBD-42E0224A6553}"/>
              </a:ext>
            </a:extLst>
          </p:cNvPr>
          <p:cNvSpPr>
            <a:spLocks noGrp="1" noChangeArrowheads="1"/>
          </p:cNvSpPr>
          <p:nvPr>
            <p:ph type="sldNum" sz="quarter" idx="12"/>
          </p:nvPr>
        </p:nvSpPr>
        <p:spPr>
          <a:ln/>
        </p:spPr>
        <p:txBody>
          <a:bodyPr/>
          <a:lstStyle>
            <a:lvl1pPr>
              <a:defRPr/>
            </a:lvl1pPr>
          </a:lstStyle>
          <a:p>
            <a:pPr>
              <a:defRPr/>
            </a:pPr>
            <a:fld id="{52337204-BC0F-445C-9034-4C7036D80F57}" type="slidenum">
              <a:rPr lang="it-IT" altLang="en-US"/>
              <a:pPr>
                <a:defRPr/>
              </a:pPr>
              <a:t>‹N›</a:t>
            </a:fld>
            <a:endParaRPr lang="it-IT" altLang="en-US"/>
          </a:p>
        </p:txBody>
      </p:sp>
    </p:spTree>
    <p:extLst>
      <p:ext uri="{BB962C8B-B14F-4D97-AF65-F5344CB8AC3E}">
        <p14:creationId xmlns:p14="http://schemas.microsoft.com/office/powerpoint/2010/main" val="6045534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8148FFC-466A-856B-7734-3393C741AD06}"/>
              </a:ext>
            </a:extLst>
          </p:cNvPr>
          <p:cNvSpPr>
            <a:spLocks noGrp="1" noChangeArrowheads="1"/>
          </p:cNvSpPr>
          <p:nvPr>
            <p:ph type="dt" sz="half" idx="10"/>
          </p:nvPr>
        </p:nvSpPr>
        <p:spPr>
          <a:ln/>
        </p:spPr>
        <p:txBody>
          <a:bodyPr/>
          <a:lstStyle>
            <a:lvl1pPr>
              <a:defRPr/>
            </a:lvl1pPr>
          </a:lstStyle>
          <a:p>
            <a:pPr>
              <a:defRPr/>
            </a:pPr>
            <a:endParaRPr lang="it-IT"/>
          </a:p>
        </p:txBody>
      </p:sp>
      <p:sp>
        <p:nvSpPr>
          <p:cNvPr id="3" name="Rectangle 5">
            <a:extLst>
              <a:ext uri="{FF2B5EF4-FFF2-40B4-BE49-F238E27FC236}">
                <a16:creationId xmlns:a16="http://schemas.microsoft.com/office/drawing/2014/main" id="{EEEB1902-05CB-1560-F15A-F0456CC2A0DD}"/>
              </a:ext>
            </a:extLst>
          </p:cNvPr>
          <p:cNvSpPr>
            <a:spLocks noGrp="1" noChangeArrowheads="1"/>
          </p:cNvSpPr>
          <p:nvPr>
            <p:ph type="ftr" sz="quarter" idx="11"/>
          </p:nvPr>
        </p:nvSpPr>
        <p:spPr>
          <a:ln/>
        </p:spPr>
        <p:txBody>
          <a:bodyPr/>
          <a:lstStyle>
            <a:lvl1pPr>
              <a:defRPr/>
            </a:lvl1pPr>
          </a:lstStyle>
          <a:p>
            <a:pPr>
              <a:defRPr/>
            </a:pPr>
            <a:endParaRPr lang="it-IT"/>
          </a:p>
        </p:txBody>
      </p:sp>
      <p:sp>
        <p:nvSpPr>
          <p:cNvPr id="4" name="Rectangle 6">
            <a:extLst>
              <a:ext uri="{FF2B5EF4-FFF2-40B4-BE49-F238E27FC236}">
                <a16:creationId xmlns:a16="http://schemas.microsoft.com/office/drawing/2014/main" id="{F9036578-9668-7918-78FB-99F208E5FEEC}"/>
              </a:ext>
            </a:extLst>
          </p:cNvPr>
          <p:cNvSpPr>
            <a:spLocks noGrp="1" noChangeArrowheads="1"/>
          </p:cNvSpPr>
          <p:nvPr>
            <p:ph type="sldNum" sz="quarter" idx="12"/>
          </p:nvPr>
        </p:nvSpPr>
        <p:spPr>
          <a:ln/>
        </p:spPr>
        <p:txBody>
          <a:bodyPr/>
          <a:lstStyle>
            <a:lvl1pPr>
              <a:defRPr/>
            </a:lvl1pPr>
          </a:lstStyle>
          <a:p>
            <a:pPr>
              <a:defRPr/>
            </a:pPr>
            <a:fld id="{931D38F8-5FDC-40CC-8C3A-08C0565B4722}" type="slidenum">
              <a:rPr lang="it-IT" altLang="en-US"/>
              <a:pPr>
                <a:defRPr/>
              </a:pPr>
              <a:t>‹N›</a:t>
            </a:fld>
            <a:endParaRPr lang="it-IT" altLang="en-US"/>
          </a:p>
        </p:txBody>
      </p:sp>
    </p:spTree>
    <p:extLst>
      <p:ext uri="{BB962C8B-B14F-4D97-AF65-F5344CB8AC3E}">
        <p14:creationId xmlns:p14="http://schemas.microsoft.com/office/powerpoint/2010/main" val="22902292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id="{98B346DD-7D34-D572-FE61-86167D7E68E8}"/>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66AE8EC1-C3CC-B5C8-C4D9-AAE948719D51}"/>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E7C95D27-AB69-AB42-7752-0C48A87384D3}"/>
              </a:ext>
            </a:extLst>
          </p:cNvPr>
          <p:cNvSpPr>
            <a:spLocks noGrp="1" noChangeArrowheads="1"/>
          </p:cNvSpPr>
          <p:nvPr>
            <p:ph type="sldNum" sz="quarter" idx="12"/>
          </p:nvPr>
        </p:nvSpPr>
        <p:spPr>
          <a:ln/>
        </p:spPr>
        <p:txBody>
          <a:bodyPr/>
          <a:lstStyle>
            <a:lvl1pPr>
              <a:defRPr/>
            </a:lvl1pPr>
          </a:lstStyle>
          <a:p>
            <a:pPr>
              <a:defRPr/>
            </a:pPr>
            <a:fld id="{F327A29A-3F94-435C-8ECE-4877FAC14F0A}" type="slidenum">
              <a:rPr lang="it-IT" altLang="en-US"/>
              <a:pPr>
                <a:defRPr/>
              </a:pPr>
              <a:t>‹N›</a:t>
            </a:fld>
            <a:endParaRPr lang="it-IT" altLang="en-US"/>
          </a:p>
        </p:txBody>
      </p:sp>
    </p:spTree>
    <p:extLst>
      <p:ext uri="{BB962C8B-B14F-4D97-AF65-F5344CB8AC3E}">
        <p14:creationId xmlns:p14="http://schemas.microsoft.com/office/powerpoint/2010/main" val="5145206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id="{4D0CC3D8-34C1-7DC6-CD61-77D2D75FFDA4}"/>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4D95F916-EF32-E16E-F6CA-E28525D6E614}"/>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B869D69B-E90E-4408-79E6-A5463CDA2521}"/>
              </a:ext>
            </a:extLst>
          </p:cNvPr>
          <p:cNvSpPr>
            <a:spLocks noGrp="1" noChangeArrowheads="1"/>
          </p:cNvSpPr>
          <p:nvPr>
            <p:ph type="sldNum" sz="quarter" idx="12"/>
          </p:nvPr>
        </p:nvSpPr>
        <p:spPr>
          <a:ln/>
        </p:spPr>
        <p:txBody>
          <a:bodyPr/>
          <a:lstStyle>
            <a:lvl1pPr>
              <a:defRPr/>
            </a:lvl1pPr>
          </a:lstStyle>
          <a:p>
            <a:pPr>
              <a:defRPr/>
            </a:pPr>
            <a:fld id="{64D4BE57-1526-4DD0-8453-56872D22A1B2}" type="slidenum">
              <a:rPr lang="it-IT" altLang="en-US"/>
              <a:pPr>
                <a:defRPr/>
              </a:pPr>
              <a:t>‹N›</a:t>
            </a:fld>
            <a:endParaRPr lang="it-IT" altLang="en-US"/>
          </a:p>
        </p:txBody>
      </p:sp>
    </p:spTree>
    <p:extLst>
      <p:ext uri="{BB962C8B-B14F-4D97-AF65-F5344CB8AC3E}">
        <p14:creationId xmlns:p14="http://schemas.microsoft.com/office/powerpoint/2010/main" val="10993090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DCFD86-75B3-E47C-4515-5998955A89C4}"/>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71479AEE-0563-3140-E2AF-C300A1683809}"/>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D869D9D6-4C1D-F786-428B-705E67029130}"/>
              </a:ext>
            </a:extLst>
          </p:cNvPr>
          <p:cNvSpPr>
            <a:spLocks noGrp="1" noChangeArrowheads="1"/>
          </p:cNvSpPr>
          <p:nvPr>
            <p:ph type="sldNum" sz="quarter" idx="12"/>
          </p:nvPr>
        </p:nvSpPr>
        <p:spPr>
          <a:ln/>
        </p:spPr>
        <p:txBody>
          <a:bodyPr/>
          <a:lstStyle>
            <a:lvl1pPr>
              <a:defRPr/>
            </a:lvl1pPr>
          </a:lstStyle>
          <a:p>
            <a:pPr>
              <a:defRPr/>
            </a:pPr>
            <a:fld id="{144642DA-B858-4185-96B1-E739853E0FC9}" type="slidenum">
              <a:rPr lang="it-IT" altLang="en-US"/>
              <a:pPr>
                <a:defRPr/>
              </a:pPr>
              <a:t>‹N›</a:t>
            </a:fld>
            <a:endParaRPr lang="it-IT" altLang="en-US"/>
          </a:p>
        </p:txBody>
      </p:sp>
    </p:spTree>
    <p:extLst>
      <p:ext uri="{BB962C8B-B14F-4D97-AF65-F5344CB8AC3E}">
        <p14:creationId xmlns:p14="http://schemas.microsoft.com/office/powerpoint/2010/main" val="4034198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2ABB36E8-59CE-73E8-DAD1-6EC522DDF2BC}"/>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107CA509-48E1-ECEE-BCC4-374D41A14548}"/>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132B94D1-F282-AF06-F8E2-A47F5FA016CA}"/>
              </a:ext>
            </a:extLst>
          </p:cNvPr>
          <p:cNvSpPr>
            <a:spLocks noGrp="1" noChangeArrowheads="1"/>
          </p:cNvSpPr>
          <p:nvPr>
            <p:ph type="sldNum" sz="quarter" idx="12"/>
          </p:nvPr>
        </p:nvSpPr>
        <p:spPr>
          <a:ln/>
        </p:spPr>
        <p:txBody>
          <a:bodyPr/>
          <a:lstStyle>
            <a:lvl1pPr>
              <a:defRPr/>
            </a:lvl1pPr>
          </a:lstStyle>
          <a:p>
            <a:pPr>
              <a:defRPr/>
            </a:pPr>
            <a:fld id="{4E85838E-12CA-4516-859D-45809B06664C}" type="slidenum">
              <a:rPr lang="it-IT" altLang="en-US"/>
              <a:pPr>
                <a:defRPr/>
              </a:pPr>
              <a:t>‹N›</a:t>
            </a:fld>
            <a:endParaRPr lang="it-IT" altLang="en-US"/>
          </a:p>
        </p:txBody>
      </p:sp>
    </p:spTree>
    <p:extLst>
      <p:ext uri="{BB962C8B-B14F-4D97-AF65-F5344CB8AC3E}">
        <p14:creationId xmlns:p14="http://schemas.microsoft.com/office/powerpoint/2010/main" val="42547985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105A8D68-E23B-E3C4-39F3-DC98EA360A59}"/>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DA1D67BE-B23F-CAC7-0C4F-6E8407D35147}"/>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6C6C3E6E-5FDA-BA90-12F6-B49E5C0FF3DF}"/>
              </a:ext>
            </a:extLst>
          </p:cNvPr>
          <p:cNvSpPr>
            <a:spLocks noGrp="1" noChangeArrowheads="1"/>
          </p:cNvSpPr>
          <p:nvPr>
            <p:ph type="sldNum" sz="quarter" idx="12"/>
          </p:nvPr>
        </p:nvSpPr>
        <p:spPr>
          <a:ln/>
        </p:spPr>
        <p:txBody>
          <a:bodyPr/>
          <a:lstStyle>
            <a:lvl1pPr>
              <a:defRPr/>
            </a:lvl1pPr>
          </a:lstStyle>
          <a:p>
            <a:pPr>
              <a:defRPr/>
            </a:pPr>
            <a:fld id="{6EC90773-10B9-482A-93CA-4EC30FE14052}" type="slidenum">
              <a:rPr lang="it-IT" altLang="en-US"/>
              <a:pPr>
                <a:defRPr/>
              </a:pPr>
              <a:t>‹N›</a:t>
            </a:fld>
            <a:endParaRPr lang="it-IT" altLang="en-US"/>
          </a:p>
        </p:txBody>
      </p:sp>
    </p:spTree>
    <p:extLst>
      <p:ext uri="{BB962C8B-B14F-4D97-AF65-F5344CB8AC3E}">
        <p14:creationId xmlns:p14="http://schemas.microsoft.com/office/powerpoint/2010/main" val="7360123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DA761791-A866-F097-9ED3-DCEC563E49DF}"/>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E963B97E-03FD-79A9-C47B-B28EF77878F3}"/>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B2D92390-6A0C-78D0-7931-C8ECDE507AA4}"/>
              </a:ext>
            </a:extLst>
          </p:cNvPr>
          <p:cNvSpPr>
            <a:spLocks noGrp="1" noChangeArrowheads="1"/>
          </p:cNvSpPr>
          <p:nvPr>
            <p:ph type="sldNum" sz="quarter" idx="12"/>
          </p:nvPr>
        </p:nvSpPr>
        <p:spPr>
          <a:ln/>
        </p:spPr>
        <p:txBody>
          <a:bodyPr/>
          <a:lstStyle>
            <a:lvl1pPr>
              <a:defRPr/>
            </a:lvl1pPr>
          </a:lstStyle>
          <a:p>
            <a:pPr>
              <a:defRPr/>
            </a:pPr>
            <a:fld id="{94D7C701-0B4C-4350-AC13-466BDFE1C772}" type="slidenum">
              <a:rPr lang="it-IT" altLang="en-US"/>
              <a:pPr>
                <a:defRPr/>
              </a:pPr>
              <a:t>‹N›</a:t>
            </a:fld>
            <a:endParaRPr lang="it-IT" altLang="en-US"/>
          </a:p>
        </p:txBody>
      </p:sp>
    </p:spTree>
    <p:extLst>
      <p:ext uri="{BB962C8B-B14F-4D97-AF65-F5344CB8AC3E}">
        <p14:creationId xmlns:p14="http://schemas.microsoft.com/office/powerpoint/2010/main" val="29739780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1464E709-F84A-C9C9-70AF-7E093EB19344}"/>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9FBE96C1-40F3-B880-4B90-2E3249AA08A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DF8D1BB0-C37C-0BAA-FC45-47A9A985BF5A}"/>
              </a:ext>
            </a:extLst>
          </p:cNvPr>
          <p:cNvSpPr>
            <a:spLocks noGrp="1" noChangeArrowheads="1"/>
          </p:cNvSpPr>
          <p:nvPr>
            <p:ph type="sldNum" sz="quarter" idx="12"/>
          </p:nvPr>
        </p:nvSpPr>
        <p:spPr>
          <a:ln/>
        </p:spPr>
        <p:txBody>
          <a:bodyPr/>
          <a:lstStyle>
            <a:lvl1pPr>
              <a:defRPr/>
            </a:lvl1pPr>
          </a:lstStyle>
          <a:p>
            <a:pPr>
              <a:defRPr/>
            </a:pPr>
            <a:fld id="{420C923E-0403-4543-9D1E-63635ED53BE4}" type="slidenum">
              <a:rPr lang="it-IT" altLang="en-US"/>
              <a:pPr>
                <a:defRPr/>
              </a:pPr>
              <a:t>‹N›</a:t>
            </a:fld>
            <a:endParaRPr lang="it-IT" altLang="en-US"/>
          </a:p>
        </p:txBody>
      </p:sp>
    </p:spTree>
    <p:extLst>
      <p:ext uri="{BB962C8B-B14F-4D97-AF65-F5344CB8AC3E}">
        <p14:creationId xmlns:p14="http://schemas.microsoft.com/office/powerpoint/2010/main" val="13781170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24B55555-FED7-A014-BCAD-153EF77D3E33}"/>
              </a:ext>
            </a:extLst>
          </p:cNvPr>
          <p:cNvSpPr txBox="1">
            <a:spLocks noGrp="1"/>
          </p:cNvSpPr>
          <p:nvPr>
            <p:ph type="sldNum" sz="quarter" idx="10"/>
          </p:nvPr>
        </p:nvSpPr>
        <p:spPr/>
        <p:txBody>
          <a:bodyPr/>
          <a:lstStyle>
            <a:lvl1pPr>
              <a:defRPr/>
            </a:lvl1pPr>
          </a:lstStyle>
          <a:p>
            <a:pPr>
              <a:defRPr/>
            </a:pPr>
            <a:fld id="{50B19AC0-DC20-4A5F-BBE8-7597632943A8}" type="slidenum">
              <a:rPr lang="en-US" altLang="en-US"/>
              <a:pPr>
                <a:defRPr/>
              </a:pPr>
              <a:t>‹N›</a:t>
            </a:fld>
            <a:endParaRPr lang="en-US" altLang="en-US"/>
          </a:p>
        </p:txBody>
      </p:sp>
    </p:spTree>
    <p:extLst>
      <p:ext uri="{BB962C8B-B14F-4D97-AF65-F5344CB8AC3E}">
        <p14:creationId xmlns:p14="http://schemas.microsoft.com/office/powerpoint/2010/main" val="1568294527"/>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9568975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893375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7382908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22368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69329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5889665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57004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595874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4656130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86675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10815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Tree>
    <p:extLst>
      <p:ext uri="{BB962C8B-B14F-4D97-AF65-F5344CB8AC3E}">
        <p14:creationId xmlns:p14="http://schemas.microsoft.com/office/powerpoint/2010/main" val="14906398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hart Placeholder 2"/>
          <p:cNvSpPr>
            <a:spLocks noGrp="1"/>
          </p:cNvSpPr>
          <p:nvPr>
            <p:ph type="chart" idx="1"/>
          </p:nvPr>
        </p:nvSpPr>
        <p:spPr>
          <a:xfrm>
            <a:off x="914400" y="1981200"/>
            <a:ext cx="10363200" cy="4114800"/>
          </a:xfrm>
        </p:spPr>
        <p:txBody>
          <a:bodyPr/>
          <a:lstStyle/>
          <a:p>
            <a:pPr lvl="0"/>
            <a:endParaRPr lang="en-US" noProof="0"/>
          </a:p>
        </p:txBody>
      </p:sp>
    </p:spTree>
    <p:extLst>
      <p:ext uri="{BB962C8B-B14F-4D97-AF65-F5344CB8AC3E}">
        <p14:creationId xmlns:p14="http://schemas.microsoft.com/office/powerpoint/2010/main" val="53243287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5531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61F9CBA1-27C8-B687-7252-2C7AADAFA108}"/>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85FEF52B-A610-AB92-25DD-82DAE3A3737E}"/>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C3938670-430C-E49E-5124-74B24A10ADFE}"/>
              </a:ext>
            </a:extLst>
          </p:cNvPr>
          <p:cNvSpPr>
            <a:spLocks noGrp="1" noChangeArrowheads="1"/>
          </p:cNvSpPr>
          <p:nvPr>
            <p:ph type="sldNum" sz="quarter" idx="12"/>
          </p:nvPr>
        </p:nvSpPr>
        <p:spPr>
          <a:ln/>
        </p:spPr>
        <p:txBody>
          <a:bodyPr/>
          <a:lstStyle>
            <a:lvl1pPr>
              <a:defRPr/>
            </a:lvl1pPr>
          </a:lstStyle>
          <a:p>
            <a:fld id="{F0F40CF8-1A6A-4088-976D-6F5D239D8D3D}" type="slidenum">
              <a:rPr lang="it-IT" altLang="en-US"/>
              <a:pPr/>
              <a:t>‹N›</a:t>
            </a:fld>
            <a:endParaRPr lang="it-IT" altLang="en-US"/>
          </a:p>
        </p:txBody>
      </p:sp>
    </p:spTree>
    <p:extLst>
      <p:ext uri="{BB962C8B-B14F-4D97-AF65-F5344CB8AC3E}">
        <p14:creationId xmlns:p14="http://schemas.microsoft.com/office/powerpoint/2010/main" val="331494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68469B1-9DF3-968A-F2B1-A7064BDADAE2}"/>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737587BD-9020-AA43-78B5-8CBA18C0441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02D49139-6D2D-E0C9-D374-B7A2950FB8BC}"/>
              </a:ext>
            </a:extLst>
          </p:cNvPr>
          <p:cNvSpPr>
            <a:spLocks noGrp="1" noChangeArrowheads="1"/>
          </p:cNvSpPr>
          <p:nvPr>
            <p:ph type="sldNum" sz="quarter" idx="12"/>
          </p:nvPr>
        </p:nvSpPr>
        <p:spPr>
          <a:ln/>
        </p:spPr>
        <p:txBody>
          <a:bodyPr/>
          <a:lstStyle>
            <a:lvl1pPr>
              <a:defRPr/>
            </a:lvl1pPr>
          </a:lstStyle>
          <a:p>
            <a:fld id="{0268C1B3-21D6-4AED-9D15-7C5255984D70}" type="slidenum">
              <a:rPr lang="it-IT" altLang="en-US"/>
              <a:pPr/>
              <a:t>‹N›</a:t>
            </a:fld>
            <a:endParaRPr lang="it-IT" altLang="en-US"/>
          </a:p>
        </p:txBody>
      </p:sp>
    </p:spTree>
    <p:extLst>
      <p:ext uri="{BB962C8B-B14F-4D97-AF65-F5344CB8AC3E}">
        <p14:creationId xmlns:p14="http://schemas.microsoft.com/office/powerpoint/2010/main" val="19117607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248A68F5-ACE6-4622-FE37-515B23F4F280}"/>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A475E53C-8E4A-35FD-2152-2ED4F2691D66}"/>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29FF59FF-28BE-EF1F-747D-C1600E247EA2}"/>
              </a:ext>
            </a:extLst>
          </p:cNvPr>
          <p:cNvSpPr>
            <a:spLocks noGrp="1" noChangeArrowheads="1"/>
          </p:cNvSpPr>
          <p:nvPr>
            <p:ph type="sldNum" sz="quarter" idx="12"/>
          </p:nvPr>
        </p:nvSpPr>
        <p:spPr>
          <a:ln/>
        </p:spPr>
        <p:txBody>
          <a:bodyPr/>
          <a:lstStyle>
            <a:lvl1pPr>
              <a:defRPr/>
            </a:lvl1pPr>
          </a:lstStyle>
          <a:p>
            <a:fld id="{51CDD674-BAED-40AD-AA01-4982E8F4BCEB}" type="slidenum">
              <a:rPr lang="it-IT" altLang="en-US"/>
              <a:pPr/>
              <a:t>‹N›</a:t>
            </a:fld>
            <a:endParaRPr lang="it-IT" altLang="en-US"/>
          </a:p>
        </p:txBody>
      </p:sp>
    </p:spTree>
    <p:extLst>
      <p:ext uri="{BB962C8B-B14F-4D97-AF65-F5344CB8AC3E}">
        <p14:creationId xmlns:p14="http://schemas.microsoft.com/office/powerpoint/2010/main" val="286411063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E9D867D4-5BE5-4264-452D-FDB6DD8FDBFA}"/>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053503E8-1B20-B1BD-BEF2-42D5720AC02A}"/>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3D3410CC-274E-0071-73A0-A2E68C33CF04}"/>
              </a:ext>
            </a:extLst>
          </p:cNvPr>
          <p:cNvSpPr>
            <a:spLocks noGrp="1" noChangeArrowheads="1"/>
          </p:cNvSpPr>
          <p:nvPr>
            <p:ph type="sldNum" sz="quarter" idx="12"/>
          </p:nvPr>
        </p:nvSpPr>
        <p:spPr>
          <a:ln/>
        </p:spPr>
        <p:txBody>
          <a:bodyPr/>
          <a:lstStyle>
            <a:lvl1pPr>
              <a:defRPr/>
            </a:lvl1pPr>
          </a:lstStyle>
          <a:p>
            <a:fld id="{C8C74CA4-EB97-45C5-9B0B-0B49818B3D9F}" type="slidenum">
              <a:rPr lang="it-IT" altLang="en-US"/>
              <a:pPr/>
              <a:t>‹N›</a:t>
            </a:fld>
            <a:endParaRPr lang="it-IT" altLang="en-US"/>
          </a:p>
        </p:txBody>
      </p:sp>
    </p:spTree>
    <p:extLst>
      <p:ext uri="{BB962C8B-B14F-4D97-AF65-F5344CB8AC3E}">
        <p14:creationId xmlns:p14="http://schemas.microsoft.com/office/powerpoint/2010/main" val="107068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AFC1CC37-49C5-D486-DB4B-28E37C14DB74}"/>
              </a:ext>
            </a:extLst>
          </p:cNvPr>
          <p:cNvSpPr>
            <a:spLocks noGrp="1" noChangeArrowheads="1"/>
          </p:cNvSpPr>
          <p:nvPr>
            <p:ph type="dt" sz="half" idx="10"/>
          </p:nvPr>
        </p:nvSpPr>
        <p:spPr>
          <a:ln/>
        </p:spPr>
        <p:txBody>
          <a:bodyPr/>
          <a:lstStyle>
            <a:lvl1pPr>
              <a:defRPr/>
            </a:lvl1pPr>
          </a:lstStyle>
          <a:p>
            <a:pPr>
              <a:defRPr/>
            </a:pPr>
            <a:endParaRPr lang="it-IT"/>
          </a:p>
        </p:txBody>
      </p:sp>
      <p:sp>
        <p:nvSpPr>
          <p:cNvPr id="8" name="Rectangle 5">
            <a:extLst>
              <a:ext uri="{FF2B5EF4-FFF2-40B4-BE49-F238E27FC236}">
                <a16:creationId xmlns:a16="http://schemas.microsoft.com/office/drawing/2014/main" id="{029F9ABA-C385-2CB9-A748-88B046632166}"/>
              </a:ext>
            </a:extLst>
          </p:cNvPr>
          <p:cNvSpPr>
            <a:spLocks noGrp="1" noChangeArrowheads="1"/>
          </p:cNvSpPr>
          <p:nvPr>
            <p:ph type="ftr" sz="quarter" idx="11"/>
          </p:nvPr>
        </p:nvSpPr>
        <p:spPr>
          <a:ln/>
        </p:spPr>
        <p:txBody>
          <a:bodyPr/>
          <a:lstStyle>
            <a:lvl1pPr>
              <a:defRPr/>
            </a:lvl1pPr>
          </a:lstStyle>
          <a:p>
            <a:pPr>
              <a:defRPr/>
            </a:pPr>
            <a:endParaRPr lang="it-IT"/>
          </a:p>
        </p:txBody>
      </p:sp>
      <p:sp>
        <p:nvSpPr>
          <p:cNvPr id="9" name="Rectangle 6">
            <a:extLst>
              <a:ext uri="{FF2B5EF4-FFF2-40B4-BE49-F238E27FC236}">
                <a16:creationId xmlns:a16="http://schemas.microsoft.com/office/drawing/2014/main" id="{86EBB34D-DB19-80E5-2262-F5DB9DC881AB}"/>
              </a:ext>
            </a:extLst>
          </p:cNvPr>
          <p:cNvSpPr>
            <a:spLocks noGrp="1" noChangeArrowheads="1"/>
          </p:cNvSpPr>
          <p:nvPr>
            <p:ph type="sldNum" sz="quarter" idx="12"/>
          </p:nvPr>
        </p:nvSpPr>
        <p:spPr>
          <a:ln/>
        </p:spPr>
        <p:txBody>
          <a:bodyPr/>
          <a:lstStyle>
            <a:lvl1pPr>
              <a:defRPr/>
            </a:lvl1pPr>
          </a:lstStyle>
          <a:p>
            <a:fld id="{C4F3637B-7F34-4BC4-A60B-F7F3694B492B}" type="slidenum">
              <a:rPr lang="it-IT" altLang="en-US"/>
              <a:pPr/>
              <a:t>‹N›</a:t>
            </a:fld>
            <a:endParaRPr lang="it-IT" altLang="en-US"/>
          </a:p>
        </p:txBody>
      </p:sp>
    </p:spTree>
    <p:extLst>
      <p:ext uri="{BB962C8B-B14F-4D97-AF65-F5344CB8AC3E}">
        <p14:creationId xmlns:p14="http://schemas.microsoft.com/office/powerpoint/2010/main" val="309323919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F81201D2-9CAF-A2E9-A013-E9084F5BD647}"/>
              </a:ext>
            </a:extLst>
          </p:cNvPr>
          <p:cNvSpPr>
            <a:spLocks noGrp="1" noChangeArrowheads="1"/>
          </p:cNvSpPr>
          <p:nvPr>
            <p:ph type="dt" sz="half" idx="10"/>
          </p:nvPr>
        </p:nvSpPr>
        <p:spPr>
          <a:ln/>
        </p:spPr>
        <p:txBody>
          <a:bodyPr/>
          <a:lstStyle>
            <a:lvl1pPr>
              <a:defRPr/>
            </a:lvl1pPr>
          </a:lstStyle>
          <a:p>
            <a:pPr>
              <a:defRPr/>
            </a:pPr>
            <a:endParaRPr lang="it-IT"/>
          </a:p>
        </p:txBody>
      </p:sp>
      <p:sp>
        <p:nvSpPr>
          <p:cNvPr id="4" name="Rectangle 5">
            <a:extLst>
              <a:ext uri="{FF2B5EF4-FFF2-40B4-BE49-F238E27FC236}">
                <a16:creationId xmlns:a16="http://schemas.microsoft.com/office/drawing/2014/main" id="{451365C1-310A-030E-A0EE-ABDEC153E920}"/>
              </a:ext>
            </a:extLst>
          </p:cNvPr>
          <p:cNvSpPr>
            <a:spLocks noGrp="1" noChangeArrowheads="1"/>
          </p:cNvSpPr>
          <p:nvPr>
            <p:ph type="ftr" sz="quarter" idx="11"/>
          </p:nvPr>
        </p:nvSpPr>
        <p:spPr>
          <a:ln/>
        </p:spPr>
        <p:txBody>
          <a:bodyPr/>
          <a:lstStyle>
            <a:lvl1pPr>
              <a:defRPr/>
            </a:lvl1pPr>
          </a:lstStyle>
          <a:p>
            <a:pPr>
              <a:defRPr/>
            </a:pPr>
            <a:endParaRPr lang="it-IT"/>
          </a:p>
        </p:txBody>
      </p:sp>
      <p:sp>
        <p:nvSpPr>
          <p:cNvPr id="5" name="Rectangle 6">
            <a:extLst>
              <a:ext uri="{FF2B5EF4-FFF2-40B4-BE49-F238E27FC236}">
                <a16:creationId xmlns:a16="http://schemas.microsoft.com/office/drawing/2014/main" id="{D578958A-E4A0-089B-2339-C66E038C92DC}"/>
              </a:ext>
            </a:extLst>
          </p:cNvPr>
          <p:cNvSpPr>
            <a:spLocks noGrp="1" noChangeArrowheads="1"/>
          </p:cNvSpPr>
          <p:nvPr>
            <p:ph type="sldNum" sz="quarter" idx="12"/>
          </p:nvPr>
        </p:nvSpPr>
        <p:spPr>
          <a:ln/>
        </p:spPr>
        <p:txBody>
          <a:bodyPr/>
          <a:lstStyle>
            <a:lvl1pPr>
              <a:defRPr/>
            </a:lvl1pPr>
          </a:lstStyle>
          <a:p>
            <a:fld id="{5A3A90F8-9AE9-4D0A-8639-5387041ECCD7}" type="slidenum">
              <a:rPr lang="it-IT" altLang="en-US"/>
              <a:pPr/>
              <a:t>‹N›</a:t>
            </a:fld>
            <a:endParaRPr lang="it-IT" altLang="en-US"/>
          </a:p>
        </p:txBody>
      </p:sp>
    </p:spTree>
    <p:extLst>
      <p:ext uri="{BB962C8B-B14F-4D97-AF65-F5344CB8AC3E}">
        <p14:creationId xmlns:p14="http://schemas.microsoft.com/office/powerpoint/2010/main" val="36786455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8BE4E2D-48C8-1888-B631-2FF78E994D11}"/>
              </a:ext>
            </a:extLst>
          </p:cNvPr>
          <p:cNvSpPr>
            <a:spLocks noGrp="1" noChangeArrowheads="1"/>
          </p:cNvSpPr>
          <p:nvPr>
            <p:ph type="dt" sz="half" idx="10"/>
          </p:nvPr>
        </p:nvSpPr>
        <p:spPr>
          <a:ln/>
        </p:spPr>
        <p:txBody>
          <a:bodyPr/>
          <a:lstStyle>
            <a:lvl1pPr>
              <a:defRPr/>
            </a:lvl1pPr>
          </a:lstStyle>
          <a:p>
            <a:pPr>
              <a:defRPr/>
            </a:pPr>
            <a:endParaRPr lang="it-IT"/>
          </a:p>
        </p:txBody>
      </p:sp>
      <p:sp>
        <p:nvSpPr>
          <p:cNvPr id="3" name="Rectangle 5">
            <a:extLst>
              <a:ext uri="{FF2B5EF4-FFF2-40B4-BE49-F238E27FC236}">
                <a16:creationId xmlns:a16="http://schemas.microsoft.com/office/drawing/2014/main" id="{777B366C-19BB-9241-A0AC-42CA7FBFDD61}"/>
              </a:ext>
            </a:extLst>
          </p:cNvPr>
          <p:cNvSpPr>
            <a:spLocks noGrp="1" noChangeArrowheads="1"/>
          </p:cNvSpPr>
          <p:nvPr>
            <p:ph type="ftr" sz="quarter" idx="11"/>
          </p:nvPr>
        </p:nvSpPr>
        <p:spPr>
          <a:ln/>
        </p:spPr>
        <p:txBody>
          <a:bodyPr/>
          <a:lstStyle>
            <a:lvl1pPr>
              <a:defRPr/>
            </a:lvl1pPr>
          </a:lstStyle>
          <a:p>
            <a:pPr>
              <a:defRPr/>
            </a:pPr>
            <a:endParaRPr lang="it-IT"/>
          </a:p>
        </p:txBody>
      </p:sp>
      <p:sp>
        <p:nvSpPr>
          <p:cNvPr id="4" name="Rectangle 6">
            <a:extLst>
              <a:ext uri="{FF2B5EF4-FFF2-40B4-BE49-F238E27FC236}">
                <a16:creationId xmlns:a16="http://schemas.microsoft.com/office/drawing/2014/main" id="{DD8195AA-DF94-BDC8-6885-C64BB518936E}"/>
              </a:ext>
            </a:extLst>
          </p:cNvPr>
          <p:cNvSpPr>
            <a:spLocks noGrp="1" noChangeArrowheads="1"/>
          </p:cNvSpPr>
          <p:nvPr>
            <p:ph type="sldNum" sz="quarter" idx="12"/>
          </p:nvPr>
        </p:nvSpPr>
        <p:spPr>
          <a:ln/>
        </p:spPr>
        <p:txBody>
          <a:bodyPr/>
          <a:lstStyle>
            <a:lvl1pPr>
              <a:defRPr/>
            </a:lvl1pPr>
          </a:lstStyle>
          <a:p>
            <a:fld id="{7980D04D-EB46-4E65-B6FC-25241BF420CB}" type="slidenum">
              <a:rPr lang="it-IT" altLang="en-US"/>
              <a:pPr/>
              <a:t>‹N›</a:t>
            </a:fld>
            <a:endParaRPr lang="it-IT" altLang="en-US"/>
          </a:p>
        </p:txBody>
      </p:sp>
    </p:spTree>
    <p:extLst>
      <p:ext uri="{BB962C8B-B14F-4D97-AF65-F5344CB8AC3E}">
        <p14:creationId xmlns:p14="http://schemas.microsoft.com/office/powerpoint/2010/main" val="233970548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BAC2AFA-452D-920C-ABB1-4D838F519F41}"/>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752FE3A2-6F5F-0C3B-44FE-923083445ECC}"/>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4A1522EF-6E22-F789-4D23-12F11C7D79E0}"/>
              </a:ext>
            </a:extLst>
          </p:cNvPr>
          <p:cNvSpPr>
            <a:spLocks noGrp="1" noChangeArrowheads="1"/>
          </p:cNvSpPr>
          <p:nvPr>
            <p:ph type="sldNum" sz="quarter" idx="12"/>
          </p:nvPr>
        </p:nvSpPr>
        <p:spPr>
          <a:ln/>
        </p:spPr>
        <p:txBody>
          <a:bodyPr/>
          <a:lstStyle>
            <a:lvl1pPr>
              <a:defRPr/>
            </a:lvl1pPr>
          </a:lstStyle>
          <a:p>
            <a:fld id="{23FB5890-5766-4DF1-A111-F6C386C10EC0}" type="slidenum">
              <a:rPr lang="it-IT" altLang="en-US"/>
              <a:pPr/>
              <a:t>‹N›</a:t>
            </a:fld>
            <a:endParaRPr lang="it-IT" altLang="en-US"/>
          </a:p>
        </p:txBody>
      </p:sp>
    </p:spTree>
    <p:extLst>
      <p:ext uri="{BB962C8B-B14F-4D97-AF65-F5344CB8AC3E}">
        <p14:creationId xmlns:p14="http://schemas.microsoft.com/office/powerpoint/2010/main" val="136098527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FC78676E-1547-A408-C739-09B847C93FD6}"/>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F0FA6D0A-D528-09E4-6827-E977DAEC03AE}"/>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113ADBCA-059D-03E0-67EA-922F591D6055}"/>
              </a:ext>
            </a:extLst>
          </p:cNvPr>
          <p:cNvSpPr>
            <a:spLocks noGrp="1" noChangeArrowheads="1"/>
          </p:cNvSpPr>
          <p:nvPr>
            <p:ph type="sldNum" sz="quarter" idx="12"/>
          </p:nvPr>
        </p:nvSpPr>
        <p:spPr>
          <a:ln/>
        </p:spPr>
        <p:txBody>
          <a:bodyPr/>
          <a:lstStyle>
            <a:lvl1pPr>
              <a:defRPr/>
            </a:lvl1pPr>
          </a:lstStyle>
          <a:p>
            <a:fld id="{4AB296C3-0956-4C1E-A520-1BA04DF90B9C}" type="slidenum">
              <a:rPr lang="it-IT" altLang="en-US"/>
              <a:pPr/>
              <a:t>‹N›</a:t>
            </a:fld>
            <a:endParaRPr lang="it-IT" altLang="en-US"/>
          </a:p>
        </p:txBody>
      </p:sp>
    </p:spTree>
    <p:extLst>
      <p:ext uri="{BB962C8B-B14F-4D97-AF65-F5344CB8AC3E}">
        <p14:creationId xmlns:p14="http://schemas.microsoft.com/office/powerpoint/2010/main" val="257048028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B13679CE-5BC3-8EE3-C58A-B3FB1D67F56C}"/>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4C5CE78D-57D7-F315-AD1D-820585EE1EDF}"/>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185380EB-DB3C-4991-9356-E01AA88B0462}"/>
              </a:ext>
            </a:extLst>
          </p:cNvPr>
          <p:cNvSpPr>
            <a:spLocks noGrp="1" noChangeArrowheads="1"/>
          </p:cNvSpPr>
          <p:nvPr>
            <p:ph type="sldNum" sz="quarter" idx="12"/>
          </p:nvPr>
        </p:nvSpPr>
        <p:spPr>
          <a:ln/>
        </p:spPr>
        <p:txBody>
          <a:bodyPr/>
          <a:lstStyle>
            <a:lvl1pPr>
              <a:defRPr/>
            </a:lvl1pPr>
          </a:lstStyle>
          <a:p>
            <a:fld id="{2D708E8D-6CE2-4B15-AFA2-298EE711A03D}" type="slidenum">
              <a:rPr lang="it-IT" altLang="en-US"/>
              <a:pPr/>
              <a:t>‹N›</a:t>
            </a:fld>
            <a:endParaRPr lang="it-IT" altLang="en-US"/>
          </a:p>
        </p:txBody>
      </p:sp>
    </p:spTree>
    <p:extLst>
      <p:ext uri="{BB962C8B-B14F-4D97-AF65-F5344CB8AC3E}">
        <p14:creationId xmlns:p14="http://schemas.microsoft.com/office/powerpoint/2010/main" val="205255436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5FD584A-F021-C132-1F83-2C69521EB0CE}"/>
              </a:ext>
            </a:extLst>
          </p:cNvPr>
          <p:cNvSpPr>
            <a:spLocks noGrp="1" noChangeArrowheads="1"/>
          </p:cNvSpPr>
          <p:nvPr>
            <p:ph type="dt" sz="half" idx="10"/>
          </p:nvPr>
        </p:nvSpPr>
        <p:spPr>
          <a:ln/>
        </p:spPr>
        <p:txBody>
          <a:bodyPr/>
          <a:lstStyle>
            <a:lvl1pPr>
              <a:defRPr/>
            </a:lvl1pPr>
          </a:lstStyle>
          <a:p>
            <a:pPr>
              <a:defRPr/>
            </a:pPr>
            <a:endParaRPr lang="it-IT"/>
          </a:p>
        </p:txBody>
      </p:sp>
      <p:sp>
        <p:nvSpPr>
          <p:cNvPr id="5" name="Rectangle 5">
            <a:extLst>
              <a:ext uri="{FF2B5EF4-FFF2-40B4-BE49-F238E27FC236}">
                <a16:creationId xmlns:a16="http://schemas.microsoft.com/office/drawing/2014/main" id="{5CD7C65D-71E0-98D7-D2AA-25EF0B810B42}"/>
              </a:ext>
            </a:extLst>
          </p:cNvPr>
          <p:cNvSpPr>
            <a:spLocks noGrp="1" noChangeArrowheads="1"/>
          </p:cNvSpPr>
          <p:nvPr>
            <p:ph type="ftr" sz="quarter" idx="11"/>
          </p:nvPr>
        </p:nvSpPr>
        <p:spPr>
          <a:ln/>
        </p:spPr>
        <p:txBody>
          <a:bodyPr/>
          <a:lstStyle>
            <a:lvl1pPr>
              <a:defRPr/>
            </a:lvl1pPr>
          </a:lstStyle>
          <a:p>
            <a:pPr>
              <a:defRPr/>
            </a:pPr>
            <a:endParaRPr lang="it-IT"/>
          </a:p>
        </p:txBody>
      </p:sp>
      <p:sp>
        <p:nvSpPr>
          <p:cNvPr id="6" name="Rectangle 6">
            <a:extLst>
              <a:ext uri="{FF2B5EF4-FFF2-40B4-BE49-F238E27FC236}">
                <a16:creationId xmlns:a16="http://schemas.microsoft.com/office/drawing/2014/main" id="{98B95BEB-AC3D-0C4C-84FA-9BF47DFDDCA1}"/>
              </a:ext>
            </a:extLst>
          </p:cNvPr>
          <p:cNvSpPr>
            <a:spLocks noGrp="1" noChangeArrowheads="1"/>
          </p:cNvSpPr>
          <p:nvPr>
            <p:ph type="sldNum" sz="quarter" idx="12"/>
          </p:nvPr>
        </p:nvSpPr>
        <p:spPr>
          <a:ln/>
        </p:spPr>
        <p:txBody>
          <a:bodyPr/>
          <a:lstStyle>
            <a:lvl1pPr>
              <a:defRPr/>
            </a:lvl1pPr>
          </a:lstStyle>
          <a:p>
            <a:fld id="{CD135CBC-F656-4FFB-876E-D8EFE7E11812}" type="slidenum">
              <a:rPr lang="it-IT" altLang="en-US"/>
              <a:pPr/>
              <a:t>‹N›</a:t>
            </a:fld>
            <a:endParaRPr lang="it-IT" altLang="en-US"/>
          </a:p>
        </p:txBody>
      </p:sp>
    </p:spTree>
    <p:extLst>
      <p:ext uri="{BB962C8B-B14F-4D97-AF65-F5344CB8AC3E}">
        <p14:creationId xmlns:p14="http://schemas.microsoft.com/office/powerpoint/2010/main" val="213238577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6AF3A3F3-C223-D282-B7BF-B959657CFA0A}"/>
              </a:ext>
            </a:extLst>
          </p:cNvPr>
          <p:cNvSpPr>
            <a:spLocks noGrp="1" noChangeArrowheads="1"/>
          </p:cNvSpPr>
          <p:nvPr>
            <p:ph type="dt" sz="half" idx="10"/>
          </p:nvPr>
        </p:nvSpPr>
        <p:spPr>
          <a:ln/>
        </p:spPr>
        <p:txBody>
          <a:bodyPr/>
          <a:lstStyle>
            <a:lvl1pPr>
              <a:defRPr/>
            </a:lvl1pPr>
          </a:lstStyle>
          <a:p>
            <a:pPr>
              <a:defRPr/>
            </a:pPr>
            <a:endParaRPr lang="it-IT"/>
          </a:p>
        </p:txBody>
      </p:sp>
      <p:sp>
        <p:nvSpPr>
          <p:cNvPr id="6" name="Rectangle 5">
            <a:extLst>
              <a:ext uri="{FF2B5EF4-FFF2-40B4-BE49-F238E27FC236}">
                <a16:creationId xmlns:a16="http://schemas.microsoft.com/office/drawing/2014/main" id="{86C62221-CDE4-4061-E21E-969D358093DA}"/>
              </a:ext>
            </a:extLst>
          </p:cNvPr>
          <p:cNvSpPr>
            <a:spLocks noGrp="1" noChangeArrowheads="1"/>
          </p:cNvSpPr>
          <p:nvPr>
            <p:ph type="ftr" sz="quarter" idx="11"/>
          </p:nvPr>
        </p:nvSpPr>
        <p:spPr>
          <a:ln/>
        </p:spPr>
        <p:txBody>
          <a:bodyPr/>
          <a:lstStyle>
            <a:lvl1pPr>
              <a:defRPr/>
            </a:lvl1pPr>
          </a:lstStyle>
          <a:p>
            <a:pPr>
              <a:defRPr/>
            </a:pPr>
            <a:endParaRPr lang="it-IT"/>
          </a:p>
        </p:txBody>
      </p:sp>
      <p:sp>
        <p:nvSpPr>
          <p:cNvPr id="7" name="Rectangle 6">
            <a:extLst>
              <a:ext uri="{FF2B5EF4-FFF2-40B4-BE49-F238E27FC236}">
                <a16:creationId xmlns:a16="http://schemas.microsoft.com/office/drawing/2014/main" id="{25B255D1-31C4-DEB0-3871-C0E95CEAD7F6}"/>
              </a:ext>
            </a:extLst>
          </p:cNvPr>
          <p:cNvSpPr>
            <a:spLocks noGrp="1" noChangeArrowheads="1"/>
          </p:cNvSpPr>
          <p:nvPr>
            <p:ph type="sldNum" sz="quarter" idx="12"/>
          </p:nvPr>
        </p:nvSpPr>
        <p:spPr>
          <a:ln/>
        </p:spPr>
        <p:txBody>
          <a:bodyPr/>
          <a:lstStyle>
            <a:lvl1pPr>
              <a:defRPr/>
            </a:lvl1pPr>
          </a:lstStyle>
          <a:p>
            <a:fld id="{0D3486EB-360D-4B17-8C71-137BFD8A595B}" type="slidenum">
              <a:rPr lang="it-IT" altLang="en-US"/>
              <a:pPr/>
              <a:t>‹N›</a:t>
            </a:fld>
            <a:endParaRPr lang="it-IT" altLang="en-US"/>
          </a:p>
        </p:txBody>
      </p:sp>
    </p:spTree>
    <p:extLst>
      <p:ext uri="{BB962C8B-B14F-4D97-AF65-F5344CB8AC3E}">
        <p14:creationId xmlns:p14="http://schemas.microsoft.com/office/powerpoint/2010/main" val="29766047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Date Placeholder 4">
            <a:extLst>
              <a:ext uri="{FF2B5EF4-FFF2-40B4-BE49-F238E27FC236}">
                <a16:creationId xmlns:a16="http://schemas.microsoft.com/office/drawing/2014/main" id="{2565CA23-16A5-591A-8D21-FC2AAB04F5A2}"/>
              </a:ext>
            </a:extLst>
          </p:cNvPr>
          <p:cNvSpPr>
            <a:spLocks noGrp="1" noChangeArrowheads="1"/>
          </p:cNvSpPr>
          <p:nvPr>
            <p:ph type="dt" sz="half" idx="10"/>
          </p:nvPr>
        </p:nvSpPr>
        <p:spPr/>
        <p:txBody>
          <a:bodyPr/>
          <a:lstStyle>
            <a:lvl1pPr>
              <a:defRPr/>
            </a:lvl1pPr>
          </a:lstStyle>
          <a:p>
            <a:pPr>
              <a:defRPr/>
            </a:pPr>
            <a:endParaRPr lang="it-IT"/>
          </a:p>
        </p:txBody>
      </p:sp>
      <p:sp>
        <p:nvSpPr>
          <p:cNvPr id="6" name="Footer Placeholder 5">
            <a:extLst>
              <a:ext uri="{FF2B5EF4-FFF2-40B4-BE49-F238E27FC236}">
                <a16:creationId xmlns:a16="http://schemas.microsoft.com/office/drawing/2014/main" id="{5846308C-67EB-665D-5EAC-E82C1C65FDEF}"/>
              </a:ext>
            </a:extLst>
          </p:cNvPr>
          <p:cNvSpPr>
            <a:spLocks noGrp="1" noChangeArrowheads="1"/>
          </p:cNvSpPr>
          <p:nvPr>
            <p:ph type="ftr" sz="quarter" idx="11"/>
          </p:nvPr>
        </p:nvSpPr>
        <p:spPr/>
        <p:txBody>
          <a:bodyPr/>
          <a:lstStyle>
            <a:lvl1pPr>
              <a:defRPr/>
            </a:lvl1pPr>
          </a:lstStyle>
          <a:p>
            <a:pPr>
              <a:defRPr/>
            </a:pPr>
            <a:endParaRPr lang="it-IT"/>
          </a:p>
        </p:txBody>
      </p:sp>
      <p:sp>
        <p:nvSpPr>
          <p:cNvPr id="7" name="Slide Number Placeholder 6">
            <a:extLst>
              <a:ext uri="{FF2B5EF4-FFF2-40B4-BE49-F238E27FC236}">
                <a16:creationId xmlns:a16="http://schemas.microsoft.com/office/drawing/2014/main" id="{8142C320-E885-5C9C-FE68-A5C7B41B99AB}"/>
              </a:ext>
            </a:extLst>
          </p:cNvPr>
          <p:cNvSpPr>
            <a:spLocks noGrp="1" noChangeArrowheads="1"/>
          </p:cNvSpPr>
          <p:nvPr>
            <p:ph type="sldNum" sz="quarter" idx="12"/>
          </p:nvPr>
        </p:nvSpPr>
        <p:spPr/>
        <p:txBody>
          <a:bodyPr/>
          <a:lstStyle>
            <a:lvl1pPr>
              <a:defRPr/>
            </a:lvl1pPr>
          </a:lstStyle>
          <a:p>
            <a:fld id="{63D1B12F-F552-485E-BD68-2A2E120FCFAB}" type="slidenum">
              <a:rPr lang="it-IT" altLang="en-US"/>
              <a:pPr/>
              <a:t>‹N›</a:t>
            </a:fld>
            <a:endParaRPr lang="it-IT" altLang="en-US"/>
          </a:p>
        </p:txBody>
      </p:sp>
    </p:spTree>
    <p:extLst>
      <p:ext uri="{BB962C8B-B14F-4D97-AF65-F5344CB8AC3E}">
        <p14:creationId xmlns:p14="http://schemas.microsoft.com/office/powerpoint/2010/main" val="1194285739"/>
      </p:ext>
    </p:extLst>
  </p:cSld>
  <p:clrMapOvr>
    <a:masterClrMapping/>
  </p:clrMapOvr>
  <p:transition advClick="0"/>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B8C65B20-FAA5-61C3-AE47-00A00FFEECE4}"/>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5">
            <a:extLst>
              <a:ext uri="{FF2B5EF4-FFF2-40B4-BE49-F238E27FC236}">
                <a16:creationId xmlns:a16="http://schemas.microsoft.com/office/drawing/2014/main" id="{6881A3DD-BC46-44EE-741A-81D288825C9D}"/>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6">
            <a:extLst>
              <a:ext uri="{FF2B5EF4-FFF2-40B4-BE49-F238E27FC236}">
                <a16:creationId xmlns:a16="http://schemas.microsoft.com/office/drawing/2014/main" id="{D16509B0-7CBB-6DB9-D291-B090952A52BA}"/>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854AA53-5180-4F23-8386-989477EFD284}"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28401508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67CB521-2C06-7BCB-8D91-A9B6AA9166EE}"/>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5">
            <a:extLst>
              <a:ext uri="{FF2B5EF4-FFF2-40B4-BE49-F238E27FC236}">
                <a16:creationId xmlns:a16="http://schemas.microsoft.com/office/drawing/2014/main" id="{5647AA41-208D-442A-F435-90B0F0F41489}"/>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6">
            <a:extLst>
              <a:ext uri="{FF2B5EF4-FFF2-40B4-BE49-F238E27FC236}">
                <a16:creationId xmlns:a16="http://schemas.microsoft.com/office/drawing/2014/main" id="{F2E4D377-ED21-DF9D-7EB9-F684BE888A15}"/>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DB9AE7EB-C143-45A2-9C64-F1E2DB4126FE}"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8977140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a:extLst>
              <a:ext uri="{FF2B5EF4-FFF2-40B4-BE49-F238E27FC236}">
                <a16:creationId xmlns:a16="http://schemas.microsoft.com/office/drawing/2014/main" id="{2F1FE470-DA96-B60D-6734-BD77A3BECC12}"/>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5">
            <a:extLst>
              <a:ext uri="{FF2B5EF4-FFF2-40B4-BE49-F238E27FC236}">
                <a16:creationId xmlns:a16="http://schemas.microsoft.com/office/drawing/2014/main" id="{C66D171D-77BE-114C-2931-B5CFB7F67A10}"/>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6">
            <a:extLst>
              <a:ext uri="{FF2B5EF4-FFF2-40B4-BE49-F238E27FC236}">
                <a16:creationId xmlns:a16="http://schemas.microsoft.com/office/drawing/2014/main" id="{ACEAEEE6-4BFE-94DA-8ABB-6686BC260D86}"/>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E9C4CA1-190A-4111-8339-020D0B1EC532}"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7325552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9853A3F-F35A-3D50-C9A3-0D7101912C2C}"/>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5">
            <a:extLst>
              <a:ext uri="{FF2B5EF4-FFF2-40B4-BE49-F238E27FC236}">
                <a16:creationId xmlns:a16="http://schemas.microsoft.com/office/drawing/2014/main" id="{5D2D7981-D3E4-0174-BFB2-9302ABF4C4F8}"/>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7" name="Rectangle 6">
            <a:extLst>
              <a:ext uri="{FF2B5EF4-FFF2-40B4-BE49-F238E27FC236}">
                <a16:creationId xmlns:a16="http://schemas.microsoft.com/office/drawing/2014/main" id="{34B50C36-E1B8-A0A3-E1DB-478C7E721208}"/>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778C8FE-A81E-4AF5-825F-192585787FBB}"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77120077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4B991CCB-A8B4-60F2-25C3-9357CA7BA3F9}"/>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8" name="Rectangle 5">
            <a:extLst>
              <a:ext uri="{FF2B5EF4-FFF2-40B4-BE49-F238E27FC236}">
                <a16:creationId xmlns:a16="http://schemas.microsoft.com/office/drawing/2014/main" id="{BBBD1D1B-58B8-920B-CE23-6DC9BC452B21}"/>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 name="Rectangle 6">
            <a:extLst>
              <a:ext uri="{FF2B5EF4-FFF2-40B4-BE49-F238E27FC236}">
                <a16:creationId xmlns:a16="http://schemas.microsoft.com/office/drawing/2014/main" id="{2F9AD491-2806-322B-92CE-C21E3CB039C6}"/>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CEA70B3-BDE8-42A1-B3FB-93984BAA224C}"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0601385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8DB4729E-2076-2FD2-A327-67B0FA096A8A}"/>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 name="Rectangle 5">
            <a:extLst>
              <a:ext uri="{FF2B5EF4-FFF2-40B4-BE49-F238E27FC236}">
                <a16:creationId xmlns:a16="http://schemas.microsoft.com/office/drawing/2014/main" id="{CD8B98D1-21FC-6F19-4CEF-E9A66A192DE2}"/>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6">
            <a:extLst>
              <a:ext uri="{FF2B5EF4-FFF2-40B4-BE49-F238E27FC236}">
                <a16:creationId xmlns:a16="http://schemas.microsoft.com/office/drawing/2014/main" id="{6E42907D-0600-E98A-7CFC-C7A37E8AB739}"/>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6DD146E-E484-43AE-9B2A-0E2D5BDD1F62}"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64389113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F7688050-E4CF-FB50-020D-160C96BE7E7D}"/>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 name="Rectangle 5">
            <a:extLst>
              <a:ext uri="{FF2B5EF4-FFF2-40B4-BE49-F238E27FC236}">
                <a16:creationId xmlns:a16="http://schemas.microsoft.com/office/drawing/2014/main" id="{54390D70-3CA6-1542-8AE9-6151BA63D8A8}"/>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 name="Rectangle 6">
            <a:extLst>
              <a:ext uri="{FF2B5EF4-FFF2-40B4-BE49-F238E27FC236}">
                <a16:creationId xmlns:a16="http://schemas.microsoft.com/office/drawing/2014/main" id="{49430DDD-F872-9CA2-6721-454B511B27A4}"/>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3931FA-3405-4997-A88A-F2FF1BE16DB8}"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9037116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id="{2C71044F-CD77-EA4C-2ECE-B14D845B1170}"/>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5">
            <a:extLst>
              <a:ext uri="{FF2B5EF4-FFF2-40B4-BE49-F238E27FC236}">
                <a16:creationId xmlns:a16="http://schemas.microsoft.com/office/drawing/2014/main" id="{7B71D606-058B-0F18-BCA9-3E0C02C60C43}"/>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7" name="Rectangle 6">
            <a:extLst>
              <a:ext uri="{FF2B5EF4-FFF2-40B4-BE49-F238E27FC236}">
                <a16:creationId xmlns:a16="http://schemas.microsoft.com/office/drawing/2014/main" id="{E6AF2339-C1F4-6EAC-9880-BA65D3833B7A}"/>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DF756A-FF31-4826-8FDC-074A54318BF5}"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73126724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id="{FFB97554-B00F-EE62-794C-ACFEBB6B9D72}"/>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5">
            <a:extLst>
              <a:ext uri="{FF2B5EF4-FFF2-40B4-BE49-F238E27FC236}">
                <a16:creationId xmlns:a16="http://schemas.microsoft.com/office/drawing/2014/main" id="{7EA2D63A-8EE5-F316-6325-4E571EBFB78C}"/>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7" name="Rectangle 6">
            <a:extLst>
              <a:ext uri="{FF2B5EF4-FFF2-40B4-BE49-F238E27FC236}">
                <a16:creationId xmlns:a16="http://schemas.microsoft.com/office/drawing/2014/main" id="{D8E650C1-EF5B-DCEA-3C27-B764737CC23D}"/>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4FB3397-08DF-4751-8093-DC3155D53E2C}"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7614230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1C71587-C20B-B136-D679-0EBE97F3B35D}"/>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5">
            <a:extLst>
              <a:ext uri="{FF2B5EF4-FFF2-40B4-BE49-F238E27FC236}">
                <a16:creationId xmlns:a16="http://schemas.microsoft.com/office/drawing/2014/main" id="{73FB7D06-5684-FD21-9B90-73AA3D9771FC}"/>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6">
            <a:extLst>
              <a:ext uri="{FF2B5EF4-FFF2-40B4-BE49-F238E27FC236}">
                <a16:creationId xmlns:a16="http://schemas.microsoft.com/office/drawing/2014/main" id="{0A39AD58-B841-E6EB-13BC-2CBC9DC0E569}"/>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5636BD93-EEC1-4706-AB13-6FCBB4A6D9DB}"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6809243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7E72742-607B-14B6-EA0D-1088AE525457}"/>
              </a:ext>
            </a:extLst>
          </p:cNvPr>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Rectangle 5">
            <a:extLst>
              <a:ext uri="{FF2B5EF4-FFF2-40B4-BE49-F238E27FC236}">
                <a16:creationId xmlns:a16="http://schemas.microsoft.com/office/drawing/2014/main" id="{0D34F3ED-821B-83A5-B9C3-7B18D823D9AF}"/>
              </a:ext>
            </a:extLst>
          </p:cNvPr>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Rectangle 6">
            <a:extLst>
              <a:ext uri="{FF2B5EF4-FFF2-40B4-BE49-F238E27FC236}">
                <a16:creationId xmlns:a16="http://schemas.microsoft.com/office/drawing/2014/main" id="{EE8B712A-9AF4-D929-BA15-25F5769E8052}"/>
              </a:ext>
            </a:extLst>
          </p:cNvPr>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19B3811-DA81-45D2-BED6-48ADC068EE3B}"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0921322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8C160576-1585-BFE0-7054-5FB00DF296E3}"/>
              </a:ext>
            </a:extLst>
          </p:cNvPr>
          <p:cNvSpPr>
            <a:spLocks noGrp="1" noChangeArrowheads="1"/>
          </p:cNvSpPr>
          <p:nvPr>
            <p:ph type="dt" sz="half" idx="10"/>
          </p:nvPr>
        </p:nvSpPr>
        <p:spPr/>
        <p:txBody>
          <a:bodyPr/>
          <a:lstStyle>
            <a:lvl1pPr defTabSz="685800">
              <a:defRPr>
                <a:solidFill>
                  <a:srgbClr val="000000"/>
                </a:solidFill>
                <a:latin typeface="Times New Roman" pitchFamily="18" charset="0"/>
              </a:defRPr>
            </a:lvl1p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it-IT" sz="105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6" name="Footer Placeholder 7">
            <a:extLst>
              <a:ext uri="{FF2B5EF4-FFF2-40B4-BE49-F238E27FC236}">
                <a16:creationId xmlns:a16="http://schemas.microsoft.com/office/drawing/2014/main" id="{37AA87C8-AF82-C588-AD44-9D34DC9190B5}"/>
              </a:ext>
            </a:extLst>
          </p:cNvPr>
          <p:cNvSpPr>
            <a:spLocks noGrp="1" noChangeArrowheads="1"/>
          </p:cNvSpPr>
          <p:nvPr>
            <p:ph type="ftr" sz="quarter" idx="11"/>
          </p:nvPr>
        </p:nvSpPr>
        <p:spPr/>
        <p:txBody>
          <a:bodyPr/>
          <a:lstStyle>
            <a:lvl1pPr defTabSz="685800">
              <a:defRPr>
                <a:solidFill>
                  <a:srgbClr val="000000"/>
                </a:solidFill>
                <a:latin typeface="Times New Roman" pitchFamily="18" charset="0"/>
              </a:defRPr>
            </a:lvl1pPr>
          </a:lstStyle>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it-IT" sz="105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7" name="Slide Number Placeholder 8">
            <a:extLst>
              <a:ext uri="{FF2B5EF4-FFF2-40B4-BE49-F238E27FC236}">
                <a16:creationId xmlns:a16="http://schemas.microsoft.com/office/drawing/2014/main" id="{01526516-4C51-B6A1-2F90-7FCE428940B5}"/>
              </a:ext>
            </a:extLst>
          </p:cNvPr>
          <p:cNvSpPr>
            <a:spLocks noGrp="1" noChangeArrowheads="1"/>
          </p:cNvSpPr>
          <p:nvPr>
            <p:ph type="sldNum" sz="quarter" idx="12"/>
          </p:nvPr>
        </p:nvSpPr>
        <p:spPr/>
        <p:txBody>
          <a:bodyPr/>
          <a:lstStyle>
            <a:lvl1pPr defTabSz="685800">
              <a:defRPr>
                <a:solidFill>
                  <a:srgbClr val="000000"/>
                </a:solidFill>
                <a:latin typeface="Times New Roman" pitchFamily="18" charset="0"/>
              </a:defRPr>
            </a:lvl1pPr>
          </a:lstStyle>
          <a:p>
            <a:pPr marL="0" marR="0" lvl="0" indent="0" algn="r" defTabSz="685800" rtl="0" eaLnBrk="1" fontAlgn="base" latinLnBrk="0" hangingPunct="1">
              <a:lnSpc>
                <a:spcPct val="100000"/>
              </a:lnSpc>
              <a:spcBef>
                <a:spcPct val="0"/>
              </a:spcBef>
              <a:spcAft>
                <a:spcPct val="0"/>
              </a:spcAft>
              <a:buClrTx/>
              <a:buSzTx/>
              <a:buFontTx/>
              <a:buNone/>
              <a:tabLst/>
              <a:defRPr/>
            </a:pPr>
            <a:fld id="{C4D4417E-AA71-4182-90CD-9C653532EF46}" type="slidenum">
              <a:rPr kumimoji="0" lang="it-IT" sz="1050" b="0" i="0" u="none" strike="noStrike" kern="1200" cap="none" spc="0" normalizeH="0" baseline="0" noProof="0">
                <a:ln>
                  <a:noFill/>
                </a:ln>
                <a:solidFill>
                  <a:srgbClr val="000000"/>
                </a:solidFill>
                <a:effectLst/>
                <a:uLnTx/>
                <a:uFillTx/>
                <a:latin typeface="Times New Roman" pitchFamily="18" charset="0"/>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‹N›</a:t>
            </a:fld>
            <a:endParaRPr kumimoji="0" lang="it-IT" sz="105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5578515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898181C5-09C1-43B6-B838-8DB82767CEBD}"/>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5">
            <a:extLst>
              <a:ext uri="{FF2B5EF4-FFF2-40B4-BE49-F238E27FC236}">
                <a16:creationId xmlns:a16="http://schemas.microsoft.com/office/drawing/2014/main" id="{3B5203B2-06A2-424A-B97F-C095F2992E69}"/>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6">
            <a:extLst>
              <a:ext uri="{FF2B5EF4-FFF2-40B4-BE49-F238E27FC236}">
                <a16:creationId xmlns:a16="http://schemas.microsoft.com/office/drawing/2014/main" id="{D87B70EB-FEDA-46AD-90A7-1842818D490D}"/>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2B1CEB01-EAE3-4D47-91F9-E980415C4813}"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2629273720"/>
      </p:ext>
    </p:extLst>
  </p:cSld>
  <p:clrMapOvr>
    <a:masterClrMapping/>
  </p:clrMapOvr>
  <p:transition advClick="0"/>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4C083BE-AA11-4097-838F-0A9FDDC662D0}"/>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5">
            <a:extLst>
              <a:ext uri="{FF2B5EF4-FFF2-40B4-BE49-F238E27FC236}">
                <a16:creationId xmlns:a16="http://schemas.microsoft.com/office/drawing/2014/main" id="{A3145306-F039-41DE-8D7A-117CC76A0435}"/>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6">
            <a:extLst>
              <a:ext uri="{FF2B5EF4-FFF2-40B4-BE49-F238E27FC236}">
                <a16:creationId xmlns:a16="http://schemas.microsoft.com/office/drawing/2014/main" id="{A741B5FC-0988-4D1E-AC2E-7B3D61B69545}"/>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D038086-3E9A-4607-8F58-FF984667BD66}"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3961321102"/>
      </p:ext>
    </p:extLst>
  </p:cSld>
  <p:clrMapOvr>
    <a:masterClrMapping/>
  </p:clrMapOvr>
  <p:transition advClick="0"/>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57B5E3E1-389B-4279-A9FD-28D6E44E8F38}"/>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5">
            <a:extLst>
              <a:ext uri="{FF2B5EF4-FFF2-40B4-BE49-F238E27FC236}">
                <a16:creationId xmlns:a16="http://schemas.microsoft.com/office/drawing/2014/main" id="{31C96047-1001-417F-B37F-5EE8BFEACECE}"/>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6">
            <a:extLst>
              <a:ext uri="{FF2B5EF4-FFF2-40B4-BE49-F238E27FC236}">
                <a16:creationId xmlns:a16="http://schemas.microsoft.com/office/drawing/2014/main" id="{F102531D-443B-4494-B7FB-D15767245D5E}"/>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79DB8497-CEC6-4AFF-8B42-647F3A882667}"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120568843"/>
      </p:ext>
    </p:extLst>
  </p:cSld>
  <p:clrMapOvr>
    <a:masterClrMapping/>
  </p:clrMapOvr>
  <p:transition advClick="0"/>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B47F42B9-F04C-4883-A027-1CAF29465AA5}"/>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5">
            <a:extLst>
              <a:ext uri="{FF2B5EF4-FFF2-40B4-BE49-F238E27FC236}">
                <a16:creationId xmlns:a16="http://schemas.microsoft.com/office/drawing/2014/main" id="{E8A8FD2C-4123-488B-B091-AC2EC18DF535}"/>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7" name="Rectangle 6">
            <a:extLst>
              <a:ext uri="{FF2B5EF4-FFF2-40B4-BE49-F238E27FC236}">
                <a16:creationId xmlns:a16="http://schemas.microsoft.com/office/drawing/2014/main" id="{FC853924-64D8-4F84-A76A-CE6F6AA57973}"/>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81AD75D3-9D46-4F4F-90EB-5A87923FA2B4}"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2396661138"/>
      </p:ext>
    </p:extLst>
  </p:cSld>
  <p:clrMapOvr>
    <a:masterClrMapping/>
  </p:clrMapOvr>
  <p:transition advClick="0"/>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292C6372-E636-4B05-9574-F00852B62AC8}"/>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8" name="Rectangle 5">
            <a:extLst>
              <a:ext uri="{FF2B5EF4-FFF2-40B4-BE49-F238E27FC236}">
                <a16:creationId xmlns:a16="http://schemas.microsoft.com/office/drawing/2014/main" id="{CBD25B19-D16C-4250-823A-7CCDDFA089B8}"/>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9" name="Rectangle 6">
            <a:extLst>
              <a:ext uri="{FF2B5EF4-FFF2-40B4-BE49-F238E27FC236}">
                <a16:creationId xmlns:a16="http://schemas.microsoft.com/office/drawing/2014/main" id="{D87A9DD9-1D6A-49B5-B6D3-A6D548196B99}"/>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ECC1AEFE-9813-4075-9086-DDBE4E47F8CD}"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3357827492"/>
      </p:ext>
    </p:extLst>
  </p:cSld>
  <p:clrMapOvr>
    <a:masterClrMapping/>
  </p:clrMapOvr>
  <p:transition advClick="0"/>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C5A6E871-8A1A-4AED-B461-C1C41D61F867}"/>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4" name="Rectangle 5">
            <a:extLst>
              <a:ext uri="{FF2B5EF4-FFF2-40B4-BE49-F238E27FC236}">
                <a16:creationId xmlns:a16="http://schemas.microsoft.com/office/drawing/2014/main" id="{AFDF30BC-C1CC-48AF-8E79-FAD295C78FB7}"/>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6">
            <a:extLst>
              <a:ext uri="{FF2B5EF4-FFF2-40B4-BE49-F238E27FC236}">
                <a16:creationId xmlns:a16="http://schemas.microsoft.com/office/drawing/2014/main" id="{903EC826-D616-468D-B8BA-2A5520946E4D}"/>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01B4448-0914-4CDA-9C9A-22ED7B48EFA6}"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429155937"/>
      </p:ext>
    </p:extLst>
  </p:cSld>
  <p:clrMapOvr>
    <a:masterClrMapping/>
  </p:clrMapOvr>
  <p:transition advClick="0"/>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FACFA80-F63D-43BA-A816-C7870AA1252F}"/>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3" name="Rectangle 5">
            <a:extLst>
              <a:ext uri="{FF2B5EF4-FFF2-40B4-BE49-F238E27FC236}">
                <a16:creationId xmlns:a16="http://schemas.microsoft.com/office/drawing/2014/main" id="{BDC9CDDE-63D6-47B8-948B-E29DCD1FB1E6}"/>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4" name="Rectangle 6">
            <a:extLst>
              <a:ext uri="{FF2B5EF4-FFF2-40B4-BE49-F238E27FC236}">
                <a16:creationId xmlns:a16="http://schemas.microsoft.com/office/drawing/2014/main" id="{83712D2F-5BB8-4EEA-BF39-7629040A5D38}"/>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8CB4FE0-9FEF-4E80-8D6E-F83BDBB31537}"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242137"/>
      </p:ext>
    </p:extLst>
  </p:cSld>
  <p:clrMapOvr>
    <a:masterClrMapping/>
  </p:clrMapOvr>
  <p:transition advClick="0"/>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9757DC2-442A-4CA9-A649-CB035B1A81CF}"/>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5">
            <a:extLst>
              <a:ext uri="{FF2B5EF4-FFF2-40B4-BE49-F238E27FC236}">
                <a16:creationId xmlns:a16="http://schemas.microsoft.com/office/drawing/2014/main" id="{7F3849CB-33BE-46E1-8A8A-3003F2D1D007}"/>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7" name="Rectangle 6">
            <a:extLst>
              <a:ext uri="{FF2B5EF4-FFF2-40B4-BE49-F238E27FC236}">
                <a16:creationId xmlns:a16="http://schemas.microsoft.com/office/drawing/2014/main" id="{69AF7B08-CD8B-4B7B-9ACF-0A866693CF82}"/>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E624731-22AA-42D2-9B32-21FA28F62988}"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050764135"/>
      </p:ext>
    </p:extLst>
  </p:cSld>
  <p:clrMapOvr>
    <a:masterClrMapping/>
  </p:clrMapOvr>
  <p:transition advClick="0"/>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6764152-BBCB-4593-96D2-6EFC31E65F67}"/>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5">
            <a:extLst>
              <a:ext uri="{FF2B5EF4-FFF2-40B4-BE49-F238E27FC236}">
                <a16:creationId xmlns:a16="http://schemas.microsoft.com/office/drawing/2014/main" id="{4AA72919-FF1C-4F77-8195-31E08BC7C89B}"/>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7" name="Rectangle 6">
            <a:extLst>
              <a:ext uri="{FF2B5EF4-FFF2-40B4-BE49-F238E27FC236}">
                <a16:creationId xmlns:a16="http://schemas.microsoft.com/office/drawing/2014/main" id="{18ADD03C-F55A-43F0-AB59-FADF69B5731A}"/>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BC95BCB4-36A7-4ABF-BFDB-17D4DD82AA4B}"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3780538339"/>
      </p:ext>
    </p:extLst>
  </p:cSld>
  <p:clrMapOvr>
    <a:masterClrMapping/>
  </p:clrMapOvr>
  <p:transition advClick="0"/>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0A6DA186-FD30-41FE-92E8-2C8ADB526107}"/>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5">
            <a:extLst>
              <a:ext uri="{FF2B5EF4-FFF2-40B4-BE49-F238E27FC236}">
                <a16:creationId xmlns:a16="http://schemas.microsoft.com/office/drawing/2014/main" id="{A7083354-8478-4E6B-9642-89F8D1EEC5A9}"/>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6">
            <a:extLst>
              <a:ext uri="{FF2B5EF4-FFF2-40B4-BE49-F238E27FC236}">
                <a16:creationId xmlns:a16="http://schemas.microsoft.com/office/drawing/2014/main" id="{1FFCE8EA-76BE-4DDA-BF5A-A8E1EF8F67FF}"/>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C3EDCFC-25F9-43F3-ABB6-86678011819F}"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055131634"/>
      </p:ext>
    </p:extLst>
  </p:cSld>
  <p:clrMapOvr>
    <a:masterClrMapping/>
  </p:clrMapOvr>
  <p:transition advClick="0"/>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DC216DC6-A6B2-44C8-B92D-19AAD2631D36}"/>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5">
            <a:extLst>
              <a:ext uri="{FF2B5EF4-FFF2-40B4-BE49-F238E27FC236}">
                <a16:creationId xmlns:a16="http://schemas.microsoft.com/office/drawing/2014/main" id="{D4DA2635-E8DF-49A3-A001-D0315B40212E}"/>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6">
            <a:extLst>
              <a:ext uri="{FF2B5EF4-FFF2-40B4-BE49-F238E27FC236}">
                <a16:creationId xmlns:a16="http://schemas.microsoft.com/office/drawing/2014/main" id="{1ACBA136-F848-4521-A5D4-E4D6573B5E0D}"/>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5D00D383-6DFA-4C72-90DD-CC52244FE236}"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2846747215"/>
      </p:ext>
    </p:extLst>
  </p:cSld>
  <p:clrMapOvr>
    <a:masterClrMapping/>
  </p:clrMapOvr>
  <p:transition advClick="0"/>
</p:sldLayout>
</file>

<file path=ppt/slideLayouts/slideLayout103.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02781FFB-0E83-4428-8977-01DDEBAE0DFE}"/>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4" name="Rectangle 5">
            <a:extLst>
              <a:ext uri="{FF2B5EF4-FFF2-40B4-BE49-F238E27FC236}">
                <a16:creationId xmlns:a16="http://schemas.microsoft.com/office/drawing/2014/main" id="{5008889C-1BAB-4576-9000-0F5C93E5353C}"/>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5" name="Rectangle 6">
            <a:extLst>
              <a:ext uri="{FF2B5EF4-FFF2-40B4-BE49-F238E27FC236}">
                <a16:creationId xmlns:a16="http://schemas.microsoft.com/office/drawing/2014/main" id="{568ACAC2-605B-41DE-AE53-2AD2ABB36399}"/>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F423247D-7825-4043-8BB1-38C9FC14F5A5}"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349394448"/>
      </p:ext>
    </p:extLst>
  </p:cSld>
  <p:clrMapOvr>
    <a:masterClrMapping/>
  </p:clrMapOvr>
  <p:transition advClick="0"/>
</p:sldLayout>
</file>

<file path=ppt/slideLayouts/slideLayout10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83753D50-E36E-47A8-8D1D-91B758B1D3B3}"/>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5">
            <a:extLst>
              <a:ext uri="{FF2B5EF4-FFF2-40B4-BE49-F238E27FC236}">
                <a16:creationId xmlns:a16="http://schemas.microsoft.com/office/drawing/2014/main" id="{A6B2DEE5-2084-420D-8160-3CD6AD9AD80D}"/>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7" name="Rectangle 6">
            <a:extLst>
              <a:ext uri="{FF2B5EF4-FFF2-40B4-BE49-F238E27FC236}">
                <a16:creationId xmlns:a16="http://schemas.microsoft.com/office/drawing/2014/main" id="{3966B2C0-9050-4334-909F-2198BEE1B872}"/>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9E478A0-EC2E-4184-947E-C99FA22FA4EC}"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3410038990"/>
      </p:ext>
    </p:extLst>
  </p:cSld>
  <p:clrMapOvr>
    <a:masterClrMapping/>
  </p:clrMapOvr>
  <p:transition advClick="0"/>
</p:sldLayout>
</file>

<file path=ppt/slideLayouts/slideLayout105.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Rectangle 4">
            <a:extLst>
              <a:ext uri="{FF2B5EF4-FFF2-40B4-BE49-F238E27FC236}">
                <a16:creationId xmlns:a16="http://schemas.microsoft.com/office/drawing/2014/main" id="{86A91A4C-0F4C-44BB-8E0E-35DD1DF753A6}"/>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6" name="Rectangle 5">
            <a:extLst>
              <a:ext uri="{FF2B5EF4-FFF2-40B4-BE49-F238E27FC236}">
                <a16:creationId xmlns:a16="http://schemas.microsoft.com/office/drawing/2014/main" id="{CE33AF36-7696-4EF5-9BA5-56C2336744A6}"/>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Times New Roman"/>
            </a:endParaRPr>
          </a:p>
        </p:txBody>
      </p:sp>
      <p:sp>
        <p:nvSpPr>
          <p:cNvPr id="7" name="Rectangle 6">
            <a:extLst>
              <a:ext uri="{FF2B5EF4-FFF2-40B4-BE49-F238E27FC236}">
                <a16:creationId xmlns:a16="http://schemas.microsoft.com/office/drawing/2014/main" id="{F0EC50C5-A969-4395-A34B-8D468116F310}"/>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A4D05E76-F26C-4115-A826-8C315D2638B3}"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1428131824"/>
      </p:ext>
    </p:extLst>
  </p:cSld>
  <p:clrMapOvr>
    <a:masterClrMapping/>
  </p:clrMapOvr>
  <p:transition advClick="0"/>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9"/>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7249954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324078326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4"/>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125918894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200154"/>
            <a:ext cx="5384800" cy="339407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00154"/>
            <a:ext cx="5384800" cy="339407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18564917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6"/>
            <a:ext cx="5386917"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2" y="1535116"/>
            <a:ext cx="5389033"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72"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347237743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181541465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104351363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2"/>
            <a:ext cx="4011084" cy="1162051"/>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5"/>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417398676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3"/>
            <a:ext cx="7315200" cy="566739"/>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2389717" y="5367341"/>
            <a:ext cx="7315200" cy="8048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155816295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200127921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8"/>
            <a:ext cx="2743200" cy="4387851"/>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06378"/>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294104506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06032D6-8D70-EC97-DA38-77C091CE581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6346103A-66FE-F6A8-E3DA-189CF39D19A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7A16BF8C-75D7-5001-C1BF-DA88A11CC5C0}"/>
              </a:ext>
            </a:extLst>
          </p:cNvPr>
          <p:cNvSpPr>
            <a:spLocks noGrp="1" noChangeArrowheads="1"/>
          </p:cNvSpPr>
          <p:nvPr>
            <p:ph type="sldNum" sz="quarter" idx="12"/>
          </p:nvPr>
        </p:nvSpPr>
        <p:spPr>
          <a:ln/>
        </p:spPr>
        <p:txBody>
          <a:bodyPr/>
          <a:lstStyle>
            <a:lvl1pPr>
              <a:defRPr/>
            </a:lvl1pPr>
          </a:lstStyle>
          <a:p>
            <a:pPr>
              <a:defRPr/>
            </a:pPr>
            <a:fld id="{74BF12A3-A7D3-478C-A326-F8E11961FFFB}"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66515040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281A6D6-4F5A-8910-778B-B23ECEE4F00C}"/>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B419E670-9130-322A-664D-77256B4982A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4FC4E432-168D-0976-C3C2-73BC7A233C07}"/>
              </a:ext>
            </a:extLst>
          </p:cNvPr>
          <p:cNvSpPr>
            <a:spLocks noGrp="1" noChangeArrowheads="1"/>
          </p:cNvSpPr>
          <p:nvPr>
            <p:ph type="sldNum" sz="quarter" idx="12"/>
          </p:nvPr>
        </p:nvSpPr>
        <p:spPr>
          <a:ln/>
        </p:spPr>
        <p:txBody>
          <a:bodyPr/>
          <a:lstStyle>
            <a:lvl1pPr>
              <a:defRPr/>
            </a:lvl1pPr>
          </a:lstStyle>
          <a:p>
            <a:pPr>
              <a:defRPr/>
            </a:pPr>
            <a:fld id="{7114C243-C40A-42CD-AE5B-98CD2A102231}"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83317069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C63C0E67-A327-4D18-AF00-3C87B5E85288}"/>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32F8AD1-006E-9AC1-ABB7-ABC5AFEBE44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A185EDD-CB49-60AE-A33B-12C10C493F85}"/>
              </a:ext>
            </a:extLst>
          </p:cNvPr>
          <p:cNvSpPr>
            <a:spLocks noGrp="1" noChangeArrowheads="1"/>
          </p:cNvSpPr>
          <p:nvPr>
            <p:ph type="sldNum" sz="quarter" idx="12"/>
          </p:nvPr>
        </p:nvSpPr>
        <p:spPr>
          <a:ln/>
        </p:spPr>
        <p:txBody>
          <a:bodyPr/>
          <a:lstStyle>
            <a:lvl1pPr>
              <a:defRPr/>
            </a:lvl1pPr>
          </a:lstStyle>
          <a:p>
            <a:pPr>
              <a:defRPr/>
            </a:pPr>
            <a:fld id="{762303F4-2839-44A0-83E6-0DB624DDADB4}"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63695997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30874AEF-6A81-35BC-9CA7-CF2953648273}"/>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1C1FCD7C-0FB5-BE54-1F70-599E7F633924}"/>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CF18B435-C8A3-01C6-E724-457CCF18B146}"/>
              </a:ext>
            </a:extLst>
          </p:cNvPr>
          <p:cNvSpPr>
            <a:spLocks noGrp="1" noChangeArrowheads="1"/>
          </p:cNvSpPr>
          <p:nvPr>
            <p:ph type="sldNum" sz="quarter" idx="12"/>
          </p:nvPr>
        </p:nvSpPr>
        <p:spPr>
          <a:ln/>
        </p:spPr>
        <p:txBody>
          <a:bodyPr/>
          <a:lstStyle>
            <a:lvl1pPr>
              <a:defRPr/>
            </a:lvl1pPr>
          </a:lstStyle>
          <a:p>
            <a:pPr>
              <a:defRPr/>
            </a:pPr>
            <a:fld id="{6B97223E-7684-4317-95B0-CE8E173A5470}"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7240910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6BDCE9A7-4906-DC69-6991-02E62FA00607}"/>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8" name="Rectangle 5">
            <a:extLst>
              <a:ext uri="{FF2B5EF4-FFF2-40B4-BE49-F238E27FC236}">
                <a16:creationId xmlns:a16="http://schemas.microsoft.com/office/drawing/2014/main" id="{88950493-E89D-9346-A608-339311826AAC}"/>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9" name="Rectangle 6">
            <a:extLst>
              <a:ext uri="{FF2B5EF4-FFF2-40B4-BE49-F238E27FC236}">
                <a16:creationId xmlns:a16="http://schemas.microsoft.com/office/drawing/2014/main" id="{BAA0D749-85A1-6A50-BED0-528149692C43}"/>
              </a:ext>
            </a:extLst>
          </p:cNvPr>
          <p:cNvSpPr>
            <a:spLocks noGrp="1" noChangeArrowheads="1"/>
          </p:cNvSpPr>
          <p:nvPr>
            <p:ph type="sldNum" sz="quarter" idx="12"/>
          </p:nvPr>
        </p:nvSpPr>
        <p:spPr>
          <a:ln/>
        </p:spPr>
        <p:txBody>
          <a:bodyPr/>
          <a:lstStyle>
            <a:lvl1pPr>
              <a:defRPr/>
            </a:lvl1pPr>
          </a:lstStyle>
          <a:p>
            <a:pPr>
              <a:defRPr/>
            </a:pPr>
            <a:fld id="{BF716390-817C-4CB9-9718-C646A47D3D6F}"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5179056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E0F209FD-9AF4-B0B5-6333-31F662F2DE55}"/>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049EBB8-1F73-C70B-6EFA-61BE2F71F123}"/>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AC778D4-3DFC-2EEC-F233-2C9066B7DE8E}"/>
              </a:ext>
            </a:extLst>
          </p:cNvPr>
          <p:cNvSpPr>
            <a:spLocks noGrp="1" noChangeArrowheads="1"/>
          </p:cNvSpPr>
          <p:nvPr>
            <p:ph type="sldNum" sz="quarter" idx="12"/>
          </p:nvPr>
        </p:nvSpPr>
        <p:spPr>
          <a:ln/>
        </p:spPr>
        <p:txBody>
          <a:bodyPr/>
          <a:lstStyle>
            <a:lvl1pPr>
              <a:defRPr/>
            </a:lvl1pPr>
          </a:lstStyle>
          <a:p>
            <a:pPr>
              <a:defRPr/>
            </a:pPr>
            <a:fld id="{AEBEB0D1-1DF9-43B2-9E17-3D7E4B956059}"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67997688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F69A5D3-92E1-4469-5ACD-91D192EFA39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3" name="Rectangle 5">
            <a:extLst>
              <a:ext uri="{FF2B5EF4-FFF2-40B4-BE49-F238E27FC236}">
                <a16:creationId xmlns:a16="http://schemas.microsoft.com/office/drawing/2014/main" id="{80161E5B-CEFF-24CD-386B-09508DBD621A}"/>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6">
            <a:extLst>
              <a:ext uri="{FF2B5EF4-FFF2-40B4-BE49-F238E27FC236}">
                <a16:creationId xmlns:a16="http://schemas.microsoft.com/office/drawing/2014/main" id="{C1A473D5-7B54-7F34-C0E6-549EDF059C4A}"/>
              </a:ext>
            </a:extLst>
          </p:cNvPr>
          <p:cNvSpPr>
            <a:spLocks noGrp="1" noChangeArrowheads="1"/>
          </p:cNvSpPr>
          <p:nvPr>
            <p:ph type="sldNum" sz="quarter" idx="12"/>
          </p:nvPr>
        </p:nvSpPr>
        <p:spPr>
          <a:ln/>
        </p:spPr>
        <p:txBody>
          <a:bodyPr/>
          <a:lstStyle>
            <a:lvl1pPr>
              <a:defRPr/>
            </a:lvl1pPr>
          </a:lstStyle>
          <a:p>
            <a:pPr>
              <a:defRPr/>
            </a:pPr>
            <a:fld id="{39C0864E-56A5-4C85-9214-45F47522698D}"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05211898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665DD81-A47F-E524-7535-F870C8052A4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536DE1F0-EFA0-2628-08B6-FEFA9B8A9B29}"/>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1786552-56EB-A1A5-C4DF-9AE5F6F92128}"/>
              </a:ext>
            </a:extLst>
          </p:cNvPr>
          <p:cNvSpPr>
            <a:spLocks noGrp="1" noChangeArrowheads="1"/>
          </p:cNvSpPr>
          <p:nvPr>
            <p:ph type="sldNum" sz="quarter" idx="12"/>
          </p:nvPr>
        </p:nvSpPr>
        <p:spPr>
          <a:ln/>
        </p:spPr>
        <p:txBody>
          <a:bodyPr/>
          <a:lstStyle>
            <a:lvl1pPr>
              <a:defRPr/>
            </a:lvl1pPr>
          </a:lstStyle>
          <a:p>
            <a:pPr>
              <a:defRPr/>
            </a:pPr>
            <a:fld id="{B399000C-C9FE-49FD-B77A-0FEDE16F400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6502926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D97BA1F-5669-E609-5241-6D265CF4E33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DF33CC0B-3F7D-1E8C-C779-53EE6DB8201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B62DDE4-943B-F555-F3AA-E5C2003E8191}"/>
              </a:ext>
            </a:extLst>
          </p:cNvPr>
          <p:cNvSpPr>
            <a:spLocks noGrp="1" noChangeArrowheads="1"/>
          </p:cNvSpPr>
          <p:nvPr>
            <p:ph type="sldNum" sz="quarter" idx="12"/>
          </p:nvPr>
        </p:nvSpPr>
        <p:spPr>
          <a:ln/>
        </p:spPr>
        <p:txBody>
          <a:bodyPr/>
          <a:lstStyle>
            <a:lvl1pPr>
              <a:defRPr/>
            </a:lvl1pPr>
          </a:lstStyle>
          <a:p>
            <a:pPr>
              <a:defRPr/>
            </a:pPr>
            <a:fld id="{77099984-0B5C-44D4-A204-F2D67A0AE2A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40327852"/>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10538EA-6DA1-8EF0-EC40-EEFA62C37719}"/>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93469160-0BE6-4287-5BBC-4BA8466F9D32}"/>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97B257B0-A5BE-084B-C417-336EC12369F1}"/>
              </a:ext>
            </a:extLst>
          </p:cNvPr>
          <p:cNvSpPr>
            <a:spLocks noGrp="1" noChangeArrowheads="1"/>
          </p:cNvSpPr>
          <p:nvPr>
            <p:ph type="sldNum" sz="quarter" idx="12"/>
          </p:nvPr>
        </p:nvSpPr>
        <p:spPr>
          <a:ln/>
        </p:spPr>
        <p:txBody>
          <a:bodyPr/>
          <a:lstStyle>
            <a:lvl1pPr>
              <a:defRPr/>
            </a:lvl1pPr>
          </a:lstStyle>
          <a:p>
            <a:pPr>
              <a:defRPr/>
            </a:pPr>
            <a:fld id="{C29B3B21-E17E-4BBC-AAA5-55B5403A318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4495004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5779743-266A-A80A-18CB-B340561CD7BB}"/>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C8D0056-9B4A-2BD2-B958-8E0BC584AF3D}"/>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22A8385-9651-8D26-DFCF-B205538CB29D}"/>
              </a:ext>
            </a:extLst>
          </p:cNvPr>
          <p:cNvSpPr>
            <a:spLocks noGrp="1" noChangeArrowheads="1"/>
          </p:cNvSpPr>
          <p:nvPr>
            <p:ph type="sldNum" sz="quarter" idx="12"/>
          </p:nvPr>
        </p:nvSpPr>
        <p:spPr>
          <a:ln/>
        </p:spPr>
        <p:txBody>
          <a:bodyPr/>
          <a:lstStyle>
            <a:lvl1pPr>
              <a:defRPr/>
            </a:lvl1pPr>
          </a:lstStyle>
          <a:p>
            <a:pPr>
              <a:defRPr/>
            </a:pPr>
            <a:fld id="{99DD8CCE-8AAF-4259-8B76-53972BDB97B5}"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41264833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AF7F40F1-7752-2E0E-14F7-2503EE4C8BD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5F35AB8-490F-8EAF-7732-7E63C192490F}"/>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4E55AB8-7BDC-820E-4C6E-10F21F45EDE5}"/>
              </a:ext>
            </a:extLst>
          </p:cNvPr>
          <p:cNvSpPr>
            <a:spLocks noGrp="1" noChangeArrowheads="1"/>
          </p:cNvSpPr>
          <p:nvPr>
            <p:ph type="sldNum" sz="quarter" idx="12"/>
          </p:nvPr>
        </p:nvSpPr>
        <p:spPr>
          <a:ln/>
        </p:spPr>
        <p:txBody>
          <a:bodyPr/>
          <a:lstStyle>
            <a:lvl1pPr>
              <a:defRPr/>
            </a:lvl1pPr>
          </a:lstStyle>
          <a:p>
            <a:pPr>
              <a:defRPr/>
            </a:pPr>
            <a:fld id="{3DC28ED0-C3F4-4B30-9CB0-ABDAEE6A7C0A}"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87670284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B4A00B0-9567-53E2-4BA5-68A8AE76837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8E2B25C0-1C4F-8694-ECFE-EF4A174D4280}"/>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43A4D752-2C2B-3AD7-9A86-64716AAF0930}"/>
              </a:ext>
            </a:extLst>
          </p:cNvPr>
          <p:cNvSpPr>
            <a:spLocks noGrp="1" noChangeArrowheads="1"/>
          </p:cNvSpPr>
          <p:nvPr>
            <p:ph type="sldNum" sz="quarter" idx="12"/>
          </p:nvPr>
        </p:nvSpPr>
        <p:spPr>
          <a:ln/>
        </p:spPr>
        <p:txBody>
          <a:bodyPr/>
          <a:lstStyle>
            <a:lvl1pPr>
              <a:defRPr/>
            </a:lvl1pPr>
          </a:lstStyle>
          <a:p>
            <a:pPr>
              <a:defRPr/>
            </a:pPr>
            <a:fld id="{BB9B782F-5E90-4B86-9381-BB19D92D89E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86916655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A6A7555-1EDC-3E3C-04FF-99F9848FC544}"/>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CB5426DF-8E0F-6DA9-252A-B1B2061B6197}"/>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0F5F37A6-1BE9-FC31-1531-2C0C4D8DD968}"/>
              </a:ext>
            </a:extLst>
          </p:cNvPr>
          <p:cNvSpPr>
            <a:spLocks noGrp="1" noChangeArrowheads="1"/>
          </p:cNvSpPr>
          <p:nvPr>
            <p:ph type="sldNum" sz="quarter" idx="12"/>
          </p:nvPr>
        </p:nvSpPr>
        <p:spPr>
          <a:ln/>
        </p:spPr>
        <p:txBody>
          <a:bodyPr/>
          <a:lstStyle>
            <a:lvl1pPr>
              <a:defRPr/>
            </a:lvl1pPr>
          </a:lstStyle>
          <a:p>
            <a:pPr>
              <a:defRPr/>
            </a:pPr>
            <a:fld id="{32B04BC4-4C8B-4DBD-8889-42E40B7C4B78}"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64313876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06032D6-8D70-EC97-DA38-77C091CE581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6346103A-66FE-F6A8-E3DA-189CF39D19A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7A16BF8C-75D7-5001-C1BF-DA88A11CC5C0}"/>
              </a:ext>
            </a:extLst>
          </p:cNvPr>
          <p:cNvSpPr>
            <a:spLocks noGrp="1" noChangeArrowheads="1"/>
          </p:cNvSpPr>
          <p:nvPr>
            <p:ph type="sldNum" sz="quarter" idx="12"/>
          </p:nvPr>
        </p:nvSpPr>
        <p:spPr>
          <a:ln/>
        </p:spPr>
        <p:txBody>
          <a:bodyPr/>
          <a:lstStyle>
            <a:lvl1pPr>
              <a:defRPr/>
            </a:lvl1pPr>
          </a:lstStyle>
          <a:p>
            <a:pPr>
              <a:defRPr/>
            </a:pPr>
            <a:fld id="{74BF12A3-A7D3-478C-A326-F8E11961FFFB}"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57408526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281A6D6-4F5A-8910-778B-B23ECEE4F00C}"/>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B419E670-9130-322A-664D-77256B4982A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4FC4E432-168D-0976-C3C2-73BC7A233C07}"/>
              </a:ext>
            </a:extLst>
          </p:cNvPr>
          <p:cNvSpPr>
            <a:spLocks noGrp="1" noChangeArrowheads="1"/>
          </p:cNvSpPr>
          <p:nvPr>
            <p:ph type="sldNum" sz="quarter" idx="12"/>
          </p:nvPr>
        </p:nvSpPr>
        <p:spPr>
          <a:ln/>
        </p:spPr>
        <p:txBody>
          <a:bodyPr/>
          <a:lstStyle>
            <a:lvl1pPr>
              <a:defRPr/>
            </a:lvl1pPr>
          </a:lstStyle>
          <a:p>
            <a:pPr>
              <a:defRPr/>
            </a:pPr>
            <a:fld id="{7114C243-C40A-42CD-AE5B-98CD2A102231}"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82090814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C63C0E67-A327-4D18-AF00-3C87B5E85288}"/>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32F8AD1-006E-9AC1-ABB7-ABC5AFEBE44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A185EDD-CB49-60AE-A33B-12C10C493F85}"/>
              </a:ext>
            </a:extLst>
          </p:cNvPr>
          <p:cNvSpPr>
            <a:spLocks noGrp="1" noChangeArrowheads="1"/>
          </p:cNvSpPr>
          <p:nvPr>
            <p:ph type="sldNum" sz="quarter" idx="12"/>
          </p:nvPr>
        </p:nvSpPr>
        <p:spPr>
          <a:ln/>
        </p:spPr>
        <p:txBody>
          <a:bodyPr/>
          <a:lstStyle>
            <a:lvl1pPr>
              <a:defRPr/>
            </a:lvl1pPr>
          </a:lstStyle>
          <a:p>
            <a:pPr>
              <a:defRPr/>
            </a:pPr>
            <a:fld id="{762303F4-2839-44A0-83E6-0DB624DDADB4}"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29025004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30874AEF-6A81-35BC-9CA7-CF2953648273}"/>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1C1FCD7C-0FB5-BE54-1F70-599E7F633924}"/>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CF18B435-C8A3-01C6-E724-457CCF18B146}"/>
              </a:ext>
            </a:extLst>
          </p:cNvPr>
          <p:cNvSpPr>
            <a:spLocks noGrp="1" noChangeArrowheads="1"/>
          </p:cNvSpPr>
          <p:nvPr>
            <p:ph type="sldNum" sz="quarter" idx="12"/>
          </p:nvPr>
        </p:nvSpPr>
        <p:spPr>
          <a:ln/>
        </p:spPr>
        <p:txBody>
          <a:bodyPr/>
          <a:lstStyle>
            <a:lvl1pPr>
              <a:defRPr/>
            </a:lvl1pPr>
          </a:lstStyle>
          <a:p>
            <a:pPr>
              <a:defRPr/>
            </a:pPr>
            <a:fld id="{6B97223E-7684-4317-95B0-CE8E173A5470}"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87088603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6BDCE9A7-4906-DC69-6991-02E62FA00607}"/>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8" name="Rectangle 5">
            <a:extLst>
              <a:ext uri="{FF2B5EF4-FFF2-40B4-BE49-F238E27FC236}">
                <a16:creationId xmlns:a16="http://schemas.microsoft.com/office/drawing/2014/main" id="{88950493-E89D-9346-A608-339311826AAC}"/>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9" name="Rectangle 6">
            <a:extLst>
              <a:ext uri="{FF2B5EF4-FFF2-40B4-BE49-F238E27FC236}">
                <a16:creationId xmlns:a16="http://schemas.microsoft.com/office/drawing/2014/main" id="{BAA0D749-85A1-6A50-BED0-528149692C43}"/>
              </a:ext>
            </a:extLst>
          </p:cNvPr>
          <p:cNvSpPr>
            <a:spLocks noGrp="1" noChangeArrowheads="1"/>
          </p:cNvSpPr>
          <p:nvPr>
            <p:ph type="sldNum" sz="quarter" idx="12"/>
          </p:nvPr>
        </p:nvSpPr>
        <p:spPr>
          <a:ln/>
        </p:spPr>
        <p:txBody>
          <a:bodyPr/>
          <a:lstStyle>
            <a:lvl1pPr>
              <a:defRPr/>
            </a:lvl1pPr>
          </a:lstStyle>
          <a:p>
            <a:pPr>
              <a:defRPr/>
            </a:pPr>
            <a:fld id="{BF716390-817C-4CB9-9718-C646A47D3D6F}"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05127791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E0F209FD-9AF4-B0B5-6333-31F662F2DE55}"/>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049EBB8-1F73-C70B-6EFA-61BE2F71F123}"/>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AC778D4-3DFC-2EEC-F233-2C9066B7DE8E}"/>
              </a:ext>
            </a:extLst>
          </p:cNvPr>
          <p:cNvSpPr>
            <a:spLocks noGrp="1" noChangeArrowheads="1"/>
          </p:cNvSpPr>
          <p:nvPr>
            <p:ph type="sldNum" sz="quarter" idx="12"/>
          </p:nvPr>
        </p:nvSpPr>
        <p:spPr>
          <a:ln/>
        </p:spPr>
        <p:txBody>
          <a:bodyPr/>
          <a:lstStyle>
            <a:lvl1pPr>
              <a:defRPr/>
            </a:lvl1pPr>
          </a:lstStyle>
          <a:p>
            <a:pPr>
              <a:defRPr/>
            </a:pPr>
            <a:fld id="{AEBEB0D1-1DF9-43B2-9E17-3D7E4B956059}"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23843106"/>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F69A5D3-92E1-4469-5ACD-91D192EFA39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3" name="Rectangle 5">
            <a:extLst>
              <a:ext uri="{FF2B5EF4-FFF2-40B4-BE49-F238E27FC236}">
                <a16:creationId xmlns:a16="http://schemas.microsoft.com/office/drawing/2014/main" id="{80161E5B-CEFF-24CD-386B-09508DBD621A}"/>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6">
            <a:extLst>
              <a:ext uri="{FF2B5EF4-FFF2-40B4-BE49-F238E27FC236}">
                <a16:creationId xmlns:a16="http://schemas.microsoft.com/office/drawing/2014/main" id="{C1A473D5-7B54-7F34-C0E6-549EDF059C4A}"/>
              </a:ext>
            </a:extLst>
          </p:cNvPr>
          <p:cNvSpPr>
            <a:spLocks noGrp="1" noChangeArrowheads="1"/>
          </p:cNvSpPr>
          <p:nvPr>
            <p:ph type="sldNum" sz="quarter" idx="12"/>
          </p:nvPr>
        </p:nvSpPr>
        <p:spPr>
          <a:ln/>
        </p:spPr>
        <p:txBody>
          <a:bodyPr/>
          <a:lstStyle>
            <a:lvl1pPr>
              <a:defRPr/>
            </a:lvl1pPr>
          </a:lstStyle>
          <a:p>
            <a:pPr>
              <a:defRPr/>
            </a:pPr>
            <a:fld id="{39C0864E-56A5-4C85-9214-45F47522698D}"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00825441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665DD81-A47F-E524-7535-F870C8052A4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536DE1F0-EFA0-2628-08B6-FEFA9B8A9B29}"/>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1786552-56EB-A1A5-C4DF-9AE5F6F92128}"/>
              </a:ext>
            </a:extLst>
          </p:cNvPr>
          <p:cNvSpPr>
            <a:spLocks noGrp="1" noChangeArrowheads="1"/>
          </p:cNvSpPr>
          <p:nvPr>
            <p:ph type="sldNum" sz="quarter" idx="12"/>
          </p:nvPr>
        </p:nvSpPr>
        <p:spPr>
          <a:ln/>
        </p:spPr>
        <p:txBody>
          <a:bodyPr/>
          <a:lstStyle>
            <a:lvl1pPr>
              <a:defRPr/>
            </a:lvl1pPr>
          </a:lstStyle>
          <a:p>
            <a:pPr>
              <a:defRPr/>
            </a:pPr>
            <a:fld id="{B399000C-C9FE-49FD-B77A-0FEDE16F400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4707949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D97BA1F-5669-E609-5241-6D265CF4E33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DF33CC0B-3F7D-1E8C-C779-53EE6DB8201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B62DDE4-943B-F555-F3AA-E5C2003E8191}"/>
              </a:ext>
            </a:extLst>
          </p:cNvPr>
          <p:cNvSpPr>
            <a:spLocks noGrp="1" noChangeArrowheads="1"/>
          </p:cNvSpPr>
          <p:nvPr>
            <p:ph type="sldNum" sz="quarter" idx="12"/>
          </p:nvPr>
        </p:nvSpPr>
        <p:spPr>
          <a:ln/>
        </p:spPr>
        <p:txBody>
          <a:bodyPr/>
          <a:lstStyle>
            <a:lvl1pPr>
              <a:defRPr/>
            </a:lvl1pPr>
          </a:lstStyle>
          <a:p>
            <a:pPr>
              <a:defRPr/>
            </a:pPr>
            <a:fld id="{77099984-0B5C-44D4-A204-F2D67A0AE2A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1753670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10538EA-6DA1-8EF0-EC40-EEFA62C37719}"/>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93469160-0BE6-4287-5BBC-4BA8466F9D32}"/>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97B257B0-A5BE-084B-C417-336EC12369F1}"/>
              </a:ext>
            </a:extLst>
          </p:cNvPr>
          <p:cNvSpPr>
            <a:spLocks noGrp="1" noChangeArrowheads="1"/>
          </p:cNvSpPr>
          <p:nvPr>
            <p:ph type="sldNum" sz="quarter" idx="12"/>
          </p:nvPr>
        </p:nvSpPr>
        <p:spPr>
          <a:ln/>
        </p:spPr>
        <p:txBody>
          <a:bodyPr/>
          <a:lstStyle>
            <a:lvl1pPr>
              <a:defRPr/>
            </a:lvl1pPr>
          </a:lstStyle>
          <a:p>
            <a:pPr>
              <a:defRPr/>
            </a:pPr>
            <a:fld id="{C29B3B21-E17E-4BBC-AAA5-55B5403A318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507493550"/>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5779743-266A-A80A-18CB-B340561CD7BB}"/>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C8D0056-9B4A-2BD2-B958-8E0BC584AF3D}"/>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22A8385-9651-8D26-DFCF-B205538CB29D}"/>
              </a:ext>
            </a:extLst>
          </p:cNvPr>
          <p:cNvSpPr>
            <a:spLocks noGrp="1" noChangeArrowheads="1"/>
          </p:cNvSpPr>
          <p:nvPr>
            <p:ph type="sldNum" sz="quarter" idx="12"/>
          </p:nvPr>
        </p:nvSpPr>
        <p:spPr>
          <a:ln/>
        </p:spPr>
        <p:txBody>
          <a:bodyPr/>
          <a:lstStyle>
            <a:lvl1pPr>
              <a:defRPr/>
            </a:lvl1pPr>
          </a:lstStyle>
          <a:p>
            <a:pPr>
              <a:defRPr/>
            </a:pPr>
            <a:fld id="{99DD8CCE-8AAF-4259-8B76-53972BDB97B5}"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70623122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AF7F40F1-7752-2E0E-14F7-2503EE4C8BD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5F35AB8-490F-8EAF-7732-7E63C192490F}"/>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4E55AB8-7BDC-820E-4C6E-10F21F45EDE5}"/>
              </a:ext>
            </a:extLst>
          </p:cNvPr>
          <p:cNvSpPr>
            <a:spLocks noGrp="1" noChangeArrowheads="1"/>
          </p:cNvSpPr>
          <p:nvPr>
            <p:ph type="sldNum" sz="quarter" idx="12"/>
          </p:nvPr>
        </p:nvSpPr>
        <p:spPr>
          <a:ln/>
        </p:spPr>
        <p:txBody>
          <a:bodyPr/>
          <a:lstStyle>
            <a:lvl1pPr>
              <a:defRPr/>
            </a:lvl1pPr>
          </a:lstStyle>
          <a:p>
            <a:pPr>
              <a:defRPr/>
            </a:pPr>
            <a:fld id="{3DC28ED0-C3F4-4B30-9CB0-ABDAEE6A7C0A}"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29219138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B4A00B0-9567-53E2-4BA5-68A8AE76837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8E2B25C0-1C4F-8694-ECFE-EF4A174D4280}"/>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43A4D752-2C2B-3AD7-9A86-64716AAF0930}"/>
              </a:ext>
            </a:extLst>
          </p:cNvPr>
          <p:cNvSpPr>
            <a:spLocks noGrp="1" noChangeArrowheads="1"/>
          </p:cNvSpPr>
          <p:nvPr>
            <p:ph type="sldNum" sz="quarter" idx="12"/>
          </p:nvPr>
        </p:nvSpPr>
        <p:spPr>
          <a:ln/>
        </p:spPr>
        <p:txBody>
          <a:bodyPr/>
          <a:lstStyle>
            <a:lvl1pPr>
              <a:defRPr/>
            </a:lvl1pPr>
          </a:lstStyle>
          <a:p>
            <a:pPr>
              <a:defRPr/>
            </a:pPr>
            <a:fld id="{BB9B782F-5E90-4B86-9381-BB19D92D89E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37289417"/>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A6A7555-1EDC-3E3C-04FF-99F9848FC544}"/>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CB5426DF-8E0F-6DA9-252A-B1B2061B6197}"/>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0F5F37A6-1BE9-FC31-1531-2C0C4D8DD968}"/>
              </a:ext>
            </a:extLst>
          </p:cNvPr>
          <p:cNvSpPr>
            <a:spLocks noGrp="1" noChangeArrowheads="1"/>
          </p:cNvSpPr>
          <p:nvPr>
            <p:ph type="sldNum" sz="quarter" idx="12"/>
          </p:nvPr>
        </p:nvSpPr>
        <p:spPr>
          <a:ln/>
        </p:spPr>
        <p:txBody>
          <a:bodyPr/>
          <a:lstStyle>
            <a:lvl1pPr>
              <a:defRPr/>
            </a:lvl1pPr>
          </a:lstStyle>
          <a:p>
            <a:pPr>
              <a:defRPr/>
            </a:pPr>
            <a:fld id="{32B04BC4-4C8B-4DBD-8889-42E40B7C4B78}"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983428352"/>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06032D6-8D70-EC97-DA38-77C091CE581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6346103A-66FE-F6A8-E3DA-189CF39D19A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7A16BF8C-75D7-5001-C1BF-DA88A11CC5C0}"/>
              </a:ext>
            </a:extLst>
          </p:cNvPr>
          <p:cNvSpPr>
            <a:spLocks noGrp="1" noChangeArrowheads="1"/>
          </p:cNvSpPr>
          <p:nvPr>
            <p:ph type="sldNum" sz="quarter" idx="12"/>
          </p:nvPr>
        </p:nvSpPr>
        <p:spPr>
          <a:ln/>
        </p:spPr>
        <p:txBody>
          <a:bodyPr/>
          <a:lstStyle>
            <a:lvl1pPr>
              <a:defRPr/>
            </a:lvl1pPr>
          </a:lstStyle>
          <a:p>
            <a:pPr>
              <a:defRPr/>
            </a:pPr>
            <a:fld id="{74BF12A3-A7D3-478C-A326-F8E11961FFFB}"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727929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281A6D6-4F5A-8910-778B-B23ECEE4F00C}"/>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B419E670-9130-322A-664D-77256B4982A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4FC4E432-168D-0976-C3C2-73BC7A233C07}"/>
              </a:ext>
            </a:extLst>
          </p:cNvPr>
          <p:cNvSpPr>
            <a:spLocks noGrp="1" noChangeArrowheads="1"/>
          </p:cNvSpPr>
          <p:nvPr>
            <p:ph type="sldNum" sz="quarter" idx="12"/>
          </p:nvPr>
        </p:nvSpPr>
        <p:spPr>
          <a:ln/>
        </p:spPr>
        <p:txBody>
          <a:bodyPr/>
          <a:lstStyle>
            <a:lvl1pPr>
              <a:defRPr/>
            </a:lvl1pPr>
          </a:lstStyle>
          <a:p>
            <a:pPr>
              <a:defRPr/>
            </a:pPr>
            <a:fld id="{7114C243-C40A-42CD-AE5B-98CD2A102231}"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00527973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C63C0E67-A327-4D18-AF00-3C87B5E85288}"/>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32F8AD1-006E-9AC1-ABB7-ABC5AFEBE44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A185EDD-CB49-60AE-A33B-12C10C493F85}"/>
              </a:ext>
            </a:extLst>
          </p:cNvPr>
          <p:cNvSpPr>
            <a:spLocks noGrp="1" noChangeArrowheads="1"/>
          </p:cNvSpPr>
          <p:nvPr>
            <p:ph type="sldNum" sz="quarter" idx="12"/>
          </p:nvPr>
        </p:nvSpPr>
        <p:spPr>
          <a:ln/>
        </p:spPr>
        <p:txBody>
          <a:bodyPr/>
          <a:lstStyle>
            <a:lvl1pPr>
              <a:defRPr/>
            </a:lvl1pPr>
          </a:lstStyle>
          <a:p>
            <a:pPr>
              <a:defRPr/>
            </a:pPr>
            <a:fld id="{762303F4-2839-44A0-83E6-0DB624DDADB4}"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329398606"/>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30874AEF-6A81-35BC-9CA7-CF2953648273}"/>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1C1FCD7C-0FB5-BE54-1F70-599E7F633924}"/>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CF18B435-C8A3-01C6-E724-457CCF18B146}"/>
              </a:ext>
            </a:extLst>
          </p:cNvPr>
          <p:cNvSpPr>
            <a:spLocks noGrp="1" noChangeArrowheads="1"/>
          </p:cNvSpPr>
          <p:nvPr>
            <p:ph type="sldNum" sz="quarter" idx="12"/>
          </p:nvPr>
        </p:nvSpPr>
        <p:spPr>
          <a:ln/>
        </p:spPr>
        <p:txBody>
          <a:bodyPr/>
          <a:lstStyle>
            <a:lvl1pPr>
              <a:defRPr/>
            </a:lvl1pPr>
          </a:lstStyle>
          <a:p>
            <a:pPr>
              <a:defRPr/>
            </a:pPr>
            <a:fld id="{6B97223E-7684-4317-95B0-CE8E173A5470}"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2646627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6BDCE9A7-4906-DC69-6991-02E62FA00607}"/>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8" name="Rectangle 5">
            <a:extLst>
              <a:ext uri="{FF2B5EF4-FFF2-40B4-BE49-F238E27FC236}">
                <a16:creationId xmlns:a16="http://schemas.microsoft.com/office/drawing/2014/main" id="{88950493-E89D-9346-A608-339311826AAC}"/>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9" name="Rectangle 6">
            <a:extLst>
              <a:ext uri="{FF2B5EF4-FFF2-40B4-BE49-F238E27FC236}">
                <a16:creationId xmlns:a16="http://schemas.microsoft.com/office/drawing/2014/main" id="{BAA0D749-85A1-6A50-BED0-528149692C43}"/>
              </a:ext>
            </a:extLst>
          </p:cNvPr>
          <p:cNvSpPr>
            <a:spLocks noGrp="1" noChangeArrowheads="1"/>
          </p:cNvSpPr>
          <p:nvPr>
            <p:ph type="sldNum" sz="quarter" idx="12"/>
          </p:nvPr>
        </p:nvSpPr>
        <p:spPr>
          <a:ln/>
        </p:spPr>
        <p:txBody>
          <a:bodyPr/>
          <a:lstStyle>
            <a:lvl1pPr>
              <a:defRPr/>
            </a:lvl1pPr>
          </a:lstStyle>
          <a:p>
            <a:pPr>
              <a:defRPr/>
            </a:pPr>
            <a:fld id="{BF716390-817C-4CB9-9718-C646A47D3D6F}"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92969719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E0F209FD-9AF4-B0B5-6333-31F662F2DE55}"/>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049EBB8-1F73-C70B-6EFA-61BE2F71F123}"/>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AC778D4-3DFC-2EEC-F233-2C9066B7DE8E}"/>
              </a:ext>
            </a:extLst>
          </p:cNvPr>
          <p:cNvSpPr>
            <a:spLocks noGrp="1" noChangeArrowheads="1"/>
          </p:cNvSpPr>
          <p:nvPr>
            <p:ph type="sldNum" sz="quarter" idx="12"/>
          </p:nvPr>
        </p:nvSpPr>
        <p:spPr>
          <a:ln/>
        </p:spPr>
        <p:txBody>
          <a:bodyPr/>
          <a:lstStyle>
            <a:lvl1pPr>
              <a:defRPr/>
            </a:lvl1pPr>
          </a:lstStyle>
          <a:p>
            <a:pPr>
              <a:defRPr/>
            </a:pPr>
            <a:fld id="{AEBEB0D1-1DF9-43B2-9E17-3D7E4B956059}"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40246924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F69A5D3-92E1-4469-5ACD-91D192EFA39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3" name="Rectangle 5">
            <a:extLst>
              <a:ext uri="{FF2B5EF4-FFF2-40B4-BE49-F238E27FC236}">
                <a16:creationId xmlns:a16="http://schemas.microsoft.com/office/drawing/2014/main" id="{80161E5B-CEFF-24CD-386B-09508DBD621A}"/>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6">
            <a:extLst>
              <a:ext uri="{FF2B5EF4-FFF2-40B4-BE49-F238E27FC236}">
                <a16:creationId xmlns:a16="http://schemas.microsoft.com/office/drawing/2014/main" id="{C1A473D5-7B54-7F34-C0E6-549EDF059C4A}"/>
              </a:ext>
            </a:extLst>
          </p:cNvPr>
          <p:cNvSpPr>
            <a:spLocks noGrp="1" noChangeArrowheads="1"/>
          </p:cNvSpPr>
          <p:nvPr>
            <p:ph type="sldNum" sz="quarter" idx="12"/>
          </p:nvPr>
        </p:nvSpPr>
        <p:spPr>
          <a:ln/>
        </p:spPr>
        <p:txBody>
          <a:bodyPr/>
          <a:lstStyle>
            <a:lvl1pPr>
              <a:defRPr/>
            </a:lvl1pPr>
          </a:lstStyle>
          <a:p>
            <a:pPr>
              <a:defRPr/>
            </a:pPr>
            <a:fld id="{39C0864E-56A5-4C85-9214-45F47522698D}"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989535004"/>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665DD81-A47F-E524-7535-F870C8052A4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536DE1F0-EFA0-2628-08B6-FEFA9B8A9B29}"/>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1786552-56EB-A1A5-C4DF-9AE5F6F92128}"/>
              </a:ext>
            </a:extLst>
          </p:cNvPr>
          <p:cNvSpPr>
            <a:spLocks noGrp="1" noChangeArrowheads="1"/>
          </p:cNvSpPr>
          <p:nvPr>
            <p:ph type="sldNum" sz="quarter" idx="12"/>
          </p:nvPr>
        </p:nvSpPr>
        <p:spPr>
          <a:ln/>
        </p:spPr>
        <p:txBody>
          <a:bodyPr/>
          <a:lstStyle>
            <a:lvl1pPr>
              <a:defRPr/>
            </a:lvl1pPr>
          </a:lstStyle>
          <a:p>
            <a:pPr>
              <a:defRPr/>
            </a:pPr>
            <a:fld id="{B399000C-C9FE-49FD-B77A-0FEDE16F400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19193771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D97BA1F-5669-E609-5241-6D265CF4E33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DF33CC0B-3F7D-1E8C-C779-53EE6DB8201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B62DDE4-943B-F555-F3AA-E5C2003E8191}"/>
              </a:ext>
            </a:extLst>
          </p:cNvPr>
          <p:cNvSpPr>
            <a:spLocks noGrp="1" noChangeArrowheads="1"/>
          </p:cNvSpPr>
          <p:nvPr>
            <p:ph type="sldNum" sz="quarter" idx="12"/>
          </p:nvPr>
        </p:nvSpPr>
        <p:spPr>
          <a:ln/>
        </p:spPr>
        <p:txBody>
          <a:bodyPr/>
          <a:lstStyle>
            <a:lvl1pPr>
              <a:defRPr/>
            </a:lvl1pPr>
          </a:lstStyle>
          <a:p>
            <a:pPr>
              <a:defRPr/>
            </a:pPr>
            <a:fld id="{77099984-0B5C-44D4-A204-F2D67A0AE2A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62088093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10538EA-6DA1-8EF0-EC40-EEFA62C37719}"/>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93469160-0BE6-4287-5BBC-4BA8466F9D32}"/>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97B257B0-A5BE-084B-C417-336EC12369F1}"/>
              </a:ext>
            </a:extLst>
          </p:cNvPr>
          <p:cNvSpPr>
            <a:spLocks noGrp="1" noChangeArrowheads="1"/>
          </p:cNvSpPr>
          <p:nvPr>
            <p:ph type="sldNum" sz="quarter" idx="12"/>
          </p:nvPr>
        </p:nvSpPr>
        <p:spPr>
          <a:ln/>
        </p:spPr>
        <p:txBody>
          <a:bodyPr/>
          <a:lstStyle>
            <a:lvl1pPr>
              <a:defRPr/>
            </a:lvl1pPr>
          </a:lstStyle>
          <a:p>
            <a:pPr>
              <a:defRPr/>
            </a:pPr>
            <a:fld id="{C29B3B21-E17E-4BBC-AAA5-55B5403A318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0834715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5779743-266A-A80A-18CB-B340561CD7BB}"/>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C8D0056-9B4A-2BD2-B958-8E0BC584AF3D}"/>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22A8385-9651-8D26-DFCF-B205538CB29D}"/>
              </a:ext>
            </a:extLst>
          </p:cNvPr>
          <p:cNvSpPr>
            <a:spLocks noGrp="1" noChangeArrowheads="1"/>
          </p:cNvSpPr>
          <p:nvPr>
            <p:ph type="sldNum" sz="quarter" idx="12"/>
          </p:nvPr>
        </p:nvSpPr>
        <p:spPr>
          <a:ln/>
        </p:spPr>
        <p:txBody>
          <a:bodyPr/>
          <a:lstStyle>
            <a:lvl1pPr>
              <a:defRPr/>
            </a:lvl1pPr>
          </a:lstStyle>
          <a:p>
            <a:pPr>
              <a:defRPr/>
            </a:pPr>
            <a:fld id="{99DD8CCE-8AAF-4259-8B76-53972BDB97B5}"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565234169"/>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AF7F40F1-7752-2E0E-14F7-2503EE4C8BD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5F35AB8-490F-8EAF-7732-7E63C192490F}"/>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4E55AB8-7BDC-820E-4C6E-10F21F45EDE5}"/>
              </a:ext>
            </a:extLst>
          </p:cNvPr>
          <p:cNvSpPr>
            <a:spLocks noGrp="1" noChangeArrowheads="1"/>
          </p:cNvSpPr>
          <p:nvPr>
            <p:ph type="sldNum" sz="quarter" idx="12"/>
          </p:nvPr>
        </p:nvSpPr>
        <p:spPr>
          <a:ln/>
        </p:spPr>
        <p:txBody>
          <a:bodyPr/>
          <a:lstStyle>
            <a:lvl1pPr>
              <a:defRPr/>
            </a:lvl1pPr>
          </a:lstStyle>
          <a:p>
            <a:pPr>
              <a:defRPr/>
            </a:pPr>
            <a:fld id="{3DC28ED0-C3F4-4B30-9CB0-ABDAEE6A7C0A}"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423278978"/>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B4A00B0-9567-53E2-4BA5-68A8AE76837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8E2B25C0-1C4F-8694-ECFE-EF4A174D4280}"/>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43A4D752-2C2B-3AD7-9A86-64716AAF0930}"/>
              </a:ext>
            </a:extLst>
          </p:cNvPr>
          <p:cNvSpPr>
            <a:spLocks noGrp="1" noChangeArrowheads="1"/>
          </p:cNvSpPr>
          <p:nvPr>
            <p:ph type="sldNum" sz="quarter" idx="12"/>
          </p:nvPr>
        </p:nvSpPr>
        <p:spPr>
          <a:ln/>
        </p:spPr>
        <p:txBody>
          <a:bodyPr/>
          <a:lstStyle>
            <a:lvl1pPr>
              <a:defRPr/>
            </a:lvl1pPr>
          </a:lstStyle>
          <a:p>
            <a:pPr>
              <a:defRPr/>
            </a:pPr>
            <a:fld id="{BB9B782F-5E90-4B86-9381-BB19D92D89E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43158068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A6A7555-1EDC-3E3C-04FF-99F9848FC544}"/>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CB5426DF-8E0F-6DA9-252A-B1B2061B6197}"/>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0F5F37A6-1BE9-FC31-1531-2C0C4D8DD968}"/>
              </a:ext>
            </a:extLst>
          </p:cNvPr>
          <p:cNvSpPr>
            <a:spLocks noGrp="1" noChangeArrowheads="1"/>
          </p:cNvSpPr>
          <p:nvPr>
            <p:ph type="sldNum" sz="quarter" idx="12"/>
          </p:nvPr>
        </p:nvSpPr>
        <p:spPr>
          <a:ln/>
        </p:spPr>
        <p:txBody>
          <a:bodyPr/>
          <a:lstStyle>
            <a:lvl1pPr>
              <a:defRPr/>
            </a:lvl1pPr>
          </a:lstStyle>
          <a:p>
            <a:pPr>
              <a:defRPr/>
            </a:pPr>
            <a:fld id="{32B04BC4-4C8B-4DBD-8889-42E40B7C4B78}"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50034720"/>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2B88877-975C-4525-9A96-A34AB768A5D4}"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69780533"/>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42C89CC-F7BB-47DF-BFD6-7D3140F72515}"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467683014"/>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EB5603F-3BAB-4C79-B13C-C97469D37FA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65336667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5F4C3A-A92E-4BA0-808D-B769BF23ED87}"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119862074"/>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1BB301A-1563-4AEC-9282-CB04C584F190}"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707565607"/>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C1092EE-770A-4766-AFD4-B0E18812099D}"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05010590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1F0E464-B882-44D9-A09A-7DBA6440502D}"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526372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DC66B63-01F7-4654-87E6-91C149B5A15A}"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50832417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8471B4-4775-4CC3-84DB-F422D79EBDCA}"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63575908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665F471-3868-4E9C-A756-346183486262}"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946497518"/>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E92F742-DE3A-437A-B727-27BD9C1FE30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3155587534"/>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FAE970-4C37-4D62-87FF-02F2392ADE06}"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780940754"/>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Date Placeholder 4"/>
          <p:cNvSpPr>
            <a:spLocks noGrp="1" noChangeArrowheads="1"/>
          </p:cNvSpPr>
          <p:nvPr>
            <p:ph type="dt" sz="half" idx="10"/>
          </p:nvPr>
        </p:nvSpPr>
        <p:spPr/>
        <p:txBody>
          <a:bodyPr/>
          <a:lstStyle>
            <a:lvl1pPr>
              <a:defRPr/>
            </a:lvl1pPr>
          </a:lstStyle>
          <a:p>
            <a:pPr>
              <a:defRPr/>
            </a:pPr>
            <a:endParaRPr lang="it-IT">
              <a:solidFill>
                <a:srgbClr val="000000"/>
              </a:solidFill>
            </a:endParaRPr>
          </a:p>
        </p:txBody>
      </p:sp>
      <p:sp>
        <p:nvSpPr>
          <p:cNvPr id="6" name="Footer Placeholder 5"/>
          <p:cNvSpPr>
            <a:spLocks noGrp="1" noChangeArrowheads="1"/>
          </p:cNvSpPr>
          <p:nvPr>
            <p:ph type="ftr" sz="quarter" idx="11"/>
          </p:nvPr>
        </p:nvSpPr>
        <p:spPr/>
        <p:txBody>
          <a:bodyPr/>
          <a:lstStyle>
            <a:lvl1pPr>
              <a:defRPr/>
            </a:lvl1pPr>
          </a:lstStyle>
          <a:p>
            <a:pPr>
              <a:defRPr/>
            </a:pPr>
            <a:endParaRPr lang="it-IT">
              <a:solidFill>
                <a:srgbClr val="000000"/>
              </a:solidFill>
            </a:endParaRPr>
          </a:p>
        </p:txBody>
      </p:sp>
      <p:sp>
        <p:nvSpPr>
          <p:cNvPr id="7" name="Slide Number Placeholder 6"/>
          <p:cNvSpPr>
            <a:spLocks noGrp="1" noChangeArrowheads="1"/>
          </p:cNvSpPr>
          <p:nvPr>
            <p:ph type="sldNum" sz="quarter" idx="12"/>
          </p:nvPr>
        </p:nvSpPr>
        <p:spPr/>
        <p:txBody>
          <a:bodyPr/>
          <a:lstStyle>
            <a:lvl1pPr>
              <a:defRPr/>
            </a:lvl1pPr>
          </a:lstStyle>
          <a:p>
            <a:pPr>
              <a:defRPr/>
            </a:pPr>
            <a:fld id="{CEFB559F-2E2E-448B-9ECF-76A3F463BE3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829064776"/>
      </p:ext>
    </p:extLst>
  </p:cSld>
  <p:clrMapOvr>
    <a:masterClrMapping/>
  </p:clrMapOvr>
  <p:transition advClick="0"/>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8913F614-9D80-4846-9F31-0C7EE1AF5196}"/>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5">
            <a:extLst>
              <a:ext uri="{FF2B5EF4-FFF2-40B4-BE49-F238E27FC236}">
                <a16:creationId xmlns:a16="http://schemas.microsoft.com/office/drawing/2014/main" id="{0FE03249-FCD4-476F-8B28-678CC17173A2}"/>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6">
            <a:extLst>
              <a:ext uri="{FF2B5EF4-FFF2-40B4-BE49-F238E27FC236}">
                <a16:creationId xmlns:a16="http://schemas.microsoft.com/office/drawing/2014/main" id="{51454C81-A2F8-4C02-BBC2-C4C4CB0D7204}"/>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C00B8438-97A3-4C48-915D-A3E6D76F7644}"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579432487"/>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C0CE960-2131-4C13-B949-D726711A9BEC}"/>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5">
            <a:extLst>
              <a:ext uri="{FF2B5EF4-FFF2-40B4-BE49-F238E27FC236}">
                <a16:creationId xmlns:a16="http://schemas.microsoft.com/office/drawing/2014/main" id="{E83ACF7A-3FF2-4F77-94D9-AEE10364D039}"/>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6">
            <a:extLst>
              <a:ext uri="{FF2B5EF4-FFF2-40B4-BE49-F238E27FC236}">
                <a16:creationId xmlns:a16="http://schemas.microsoft.com/office/drawing/2014/main" id="{9C114AB7-080F-4CD2-A4DD-E4CBE653619F}"/>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B4A09D8B-A3B7-43FA-8129-C99E91946E9B}"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234384173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9F9D5586-1262-43C3-BA75-F772A73D2438}"/>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5">
            <a:extLst>
              <a:ext uri="{FF2B5EF4-FFF2-40B4-BE49-F238E27FC236}">
                <a16:creationId xmlns:a16="http://schemas.microsoft.com/office/drawing/2014/main" id="{7E3CC83B-1FFC-428D-B2AB-289FFDDB9B68}"/>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6">
            <a:extLst>
              <a:ext uri="{FF2B5EF4-FFF2-40B4-BE49-F238E27FC236}">
                <a16:creationId xmlns:a16="http://schemas.microsoft.com/office/drawing/2014/main" id="{FD143A41-9C2E-4CF7-A8A6-BA767CCBAEC7}"/>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40C61A21-56C9-48AA-8DC6-2946D07D4108}"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3339539544"/>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5EC7456A-A2C0-45AD-8082-D566B5149B41}"/>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5">
            <a:extLst>
              <a:ext uri="{FF2B5EF4-FFF2-40B4-BE49-F238E27FC236}">
                <a16:creationId xmlns:a16="http://schemas.microsoft.com/office/drawing/2014/main" id="{3F1E2267-8165-4AFA-A5D6-4D1AB523D81E}"/>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7" name="Rectangle 6">
            <a:extLst>
              <a:ext uri="{FF2B5EF4-FFF2-40B4-BE49-F238E27FC236}">
                <a16:creationId xmlns:a16="http://schemas.microsoft.com/office/drawing/2014/main" id="{C02A19D1-2844-4E7C-81AE-6931214DFF30}"/>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83331B7B-6C4F-4ADF-A02D-745660472545}"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717129092"/>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5EE8E1C-82DF-4266-91C5-74F461270FD6}"/>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8" name="Rectangle 5">
            <a:extLst>
              <a:ext uri="{FF2B5EF4-FFF2-40B4-BE49-F238E27FC236}">
                <a16:creationId xmlns:a16="http://schemas.microsoft.com/office/drawing/2014/main" id="{E9057261-303C-4C73-A31F-3A88C2FA54CF}"/>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9" name="Rectangle 6">
            <a:extLst>
              <a:ext uri="{FF2B5EF4-FFF2-40B4-BE49-F238E27FC236}">
                <a16:creationId xmlns:a16="http://schemas.microsoft.com/office/drawing/2014/main" id="{3CC703E7-039B-4133-8F59-F647ED12AB90}"/>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AD5468E1-88C7-494A-B4D6-234D7FB7C500}"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2998478010"/>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13CF2D07-2F9E-4F2B-8FAA-068C2846BCFF}"/>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4" name="Rectangle 5">
            <a:extLst>
              <a:ext uri="{FF2B5EF4-FFF2-40B4-BE49-F238E27FC236}">
                <a16:creationId xmlns:a16="http://schemas.microsoft.com/office/drawing/2014/main" id="{2DC08C44-517E-4BB0-BC8D-C0E3FFFC0CDE}"/>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6">
            <a:extLst>
              <a:ext uri="{FF2B5EF4-FFF2-40B4-BE49-F238E27FC236}">
                <a16:creationId xmlns:a16="http://schemas.microsoft.com/office/drawing/2014/main" id="{82C95064-0135-45D6-AFB3-F76B36A180A1}"/>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D67636A3-D7D1-49E2-BD77-8908D27E57D7}"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4214030534"/>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F94094FF-CB43-4CD3-9DB0-512DAC38A9D5}"/>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3" name="Rectangle 5">
            <a:extLst>
              <a:ext uri="{FF2B5EF4-FFF2-40B4-BE49-F238E27FC236}">
                <a16:creationId xmlns:a16="http://schemas.microsoft.com/office/drawing/2014/main" id="{B332D476-7495-45D4-BB60-5C84852CCB04}"/>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4" name="Rectangle 6">
            <a:extLst>
              <a:ext uri="{FF2B5EF4-FFF2-40B4-BE49-F238E27FC236}">
                <a16:creationId xmlns:a16="http://schemas.microsoft.com/office/drawing/2014/main" id="{47FC3715-2CC6-4A08-A5F4-BDAE4483E089}"/>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1742BF01-9BC9-4791-9F79-23FA350DD610}"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321469066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B3BCB75E-71ED-4F31-A0FC-9717343C3FC7}"/>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5">
            <a:extLst>
              <a:ext uri="{FF2B5EF4-FFF2-40B4-BE49-F238E27FC236}">
                <a16:creationId xmlns:a16="http://schemas.microsoft.com/office/drawing/2014/main" id="{86996448-E13D-4B73-B8BB-275C2D95D743}"/>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7" name="Rectangle 6">
            <a:extLst>
              <a:ext uri="{FF2B5EF4-FFF2-40B4-BE49-F238E27FC236}">
                <a16:creationId xmlns:a16="http://schemas.microsoft.com/office/drawing/2014/main" id="{3FB8EE0D-81F0-4707-8C46-9B8BC0C8A43B}"/>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2C2BAEFB-4E41-48EB-AE8E-079D574E4055}"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290122603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EFFFC0C-FBD6-4DCC-A613-BA23AF0ADD69}"/>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5">
            <a:extLst>
              <a:ext uri="{FF2B5EF4-FFF2-40B4-BE49-F238E27FC236}">
                <a16:creationId xmlns:a16="http://schemas.microsoft.com/office/drawing/2014/main" id="{840295D3-FC55-4D74-ABF4-C1D9D6A3B9AE}"/>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7" name="Rectangle 6">
            <a:extLst>
              <a:ext uri="{FF2B5EF4-FFF2-40B4-BE49-F238E27FC236}">
                <a16:creationId xmlns:a16="http://schemas.microsoft.com/office/drawing/2014/main" id="{4D863D80-FF03-43F9-A145-0D34B214A0F2}"/>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6B20B54B-4A81-43EC-A284-276832E9C2DF}"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1453821449"/>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7032E929-60B7-4407-84C4-6CB2B8365553}"/>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5">
            <a:extLst>
              <a:ext uri="{FF2B5EF4-FFF2-40B4-BE49-F238E27FC236}">
                <a16:creationId xmlns:a16="http://schemas.microsoft.com/office/drawing/2014/main" id="{1DE810CF-0DA7-4A1E-BD9E-50AED2A7B12D}"/>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6">
            <a:extLst>
              <a:ext uri="{FF2B5EF4-FFF2-40B4-BE49-F238E27FC236}">
                <a16:creationId xmlns:a16="http://schemas.microsoft.com/office/drawing/2014/main" id="{AB556EFF-8448-446B-B14C-FD20AEB9CD2A}"/>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74EE43A6-63B0-4009-93C0-224A07325903}"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144313296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8DF2FFAC-37C4-4977-ADEC-AAF98D39473C}"/>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5" name="Rectangle 5">
            <a:extLst>
              <a:ext uri="{FF2B5EF4-FFF2-40B4-BE49-F238E27FC236}">
                <a16:creationId xmlns:a16="http://schemas.microsoft.com/office/drawing/2014/main" id="{B5C8BF69-9576-4C33-8E24-706C1C3D42D7}"/>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6">
            <a:extLst>
              <a:ext uri="{FF2B5EF4-FFF2-40B4-BE49-F238E27FC236}">
                <a16:creationId xmlns:a16="http://schemas.microsoft.com/office/drawing/2014/main" id="{B0788BD1-89C9-4AD7-939F-C0EE0E89D21A}"/>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FBB0C683-AA2C-447B-82C8-20C8FBAB4B5D}"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1077618574"/>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3894227-75B6-4F7D-858B-1FBB6B7779C5}"/>
              </a:ext>
            </a:extLst>
          </p:cNvPr>
          <p:cNvSpPr>
            <a:spLocks noGrp="1" noChangeArrowheads="1"/>
          </p:cNvSpPr>
          <p:nvPr>
            <p:ph type="dt" sz="half" idx="10"/>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Rectangle 5">
            <a:extLst>
              <a:ext uri="{FF2B5EF4-FFF2-40B4-BE49-F238E27FC236}">
                <a16:creationId xmlns:a16="http://schemas.microsoft.com/office/drawing/2014/main" id="{11801118-ED2F-4F1B-B19D-E58666D54995}"/>
              </a:ext>
            </a:extLst>
          </p:cNvPr>
          <p:cNvSpPr>
            <a:spLocks noGrp="1" noChangeArrowheads="1"/>
          </p:cNvSpPr>
          <p:nvPr>
            <p:ph type="ftr" sz="quarter" idx="11"/>
          </p:nvPr>
        </p:nvSpPr>
        <p:spPr>
          <a:ln/>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7" name="Rectangle 6">
            <a:extLst>
              <a:ext uri="{FF2B5EF4-FFF2-40B4-BE49-F238E27FC236}">
                <a16:creationId xmlns:a16="http://schemas.microsoft.com/office/drawing/2014/main" id="{46E0798F-0675-4466-8DF4-AB8F3CB4705B}"/>
              </a:ext>
            </a:extLst>
          </p:cNvPr>
          <p:cNvSpPr>
            <a:spLocks noGrp="1" noChangeArrowheads="1"/>
          </p:cNvSpPr>
          <p:nvPr>
            <p:ph type="sldNum" sz="quarter" idx="12"/>
          </p:nvPr>
        </p:nvSpPr>
        <p:spPr>
          <a:ln/>
        </p:spPr>
        <p:txBody>
          <a:bodyPr/>
          <a:lstStyle>
            <a:lvl1pPr>
              <a:defRPr/>
            </a:lvl1pPr>
          </a:lstStyle>
          <a:p>
            <a:pPr defTabSz="457200" fontAlgn="auto">
              <a:spcBef>
                <a:spcPts val="0"/>
              </a:spcBef>
              <a:spcAft>
                <a:spcPts val="0"/>
              </a:spcAft>
              <a:defRPr/>
            </a:pPr>
            <a:fld id="{B219F37B-E0FD-423B-A6DB-48052B60B3E2}"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1273830426"/>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Date Placeholder 4">
            <a:extLst>
              <a:ext uri="{FF2B5EF4-FFF2-40B4-BE49-F238E27FC236}">
                <a16:creationId xmlns:a16="http://schemas.microsoft.com/office/drawing/2014/main" id="{8C70D030-ABB9-4506-8D68-5AB40AC8C216}"/>
              </a:ext>
            </a:extLst>
          </p:cNvPr>
          <p:cNvSpPr>
            <a:spLocks noGrp="1" noChangeArrowheads="1"/>
          </p:cNvSpPr>
          <p:nvPr>
            <p:ph type="dt" sz="half" idx="10"/>
          </p:nvPr>
        </p:nvSpPr>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6" name="Footer Placeholder 5">
            <a:extLst>
              <a:ext uri="{FF2B5EF4-FFF2-40B4-BE49-F238E27FC236}">
                <a16:creationId xmlns:a16="http://schemas.microsoft.com/office/drawing/2014/main" id="{1AB42770-BF02-4E13-B938-D2F67B566FA1}"/>
              </a:ext>
            </a:extLst>
          </p:cNvPr>
          <p:cNvSpPr>
            <a:spLocks noGrp="1" noChangeArrowheads="1"/>
          </p:cNvSpPr>
          <p:nvPr>
            <p:ph type="ftr" sz="quarter" idx="11"/>
          </p:nvPr>
        </p:nvSpPr>
        <p:spPr/>
        <p:txBody>
          <a:bodyPr/>
          <a:lstStyle>
            <a:lvl1pPr>
              <a:defRPr/>
            </a:lvl1pPr>
          </a:lstStyle>
          <a:p>
            <a:pPr defTabSz="457200" fontAlgn="auto">
              <a:spcBef>
                <a:spcPts val="0"/>
              </a:spcBef>
              <a:spcAft>
                <a:spcPts val="0"/>
              </a:spcAft>
              <a:defRPr/>
            </a:pPr>
            <a:endParaRPr lang="it-IT">
              <a:solidFill>
                <a:srgbClr val="000000"/>
              </a:solidFill>
              <a:latin typeface="Arial"/>
            </a:endParaRPr>
          </a:p>
        </p:txBody>
      </p:sp>
      <p:sp>
        <p:nvSpPr>
          <p:cNvPr id="7" name="Slide Number Placeholder 6">
            <a:extLst>
              <a:ext uri="{FF2B5EF4-FFF2-40B4-BE49-F238E27FC236}">
                <a16:creationId xmlns:a16="http://schemas.microsoft.com/office/drawing/2014/main" id="{A53BB9AD-A666-453A-A70E-2DC8423F11C4}"/>
              </a:ext>
            </a:extLst>
          </p:cNvPr>
          <p:cNvSpPr>
            <a:spLocks noGrp="1" noChangeArrowheads="1"/>
          </p:cNvSpPr>
          <p:nvPr>
            <p:ph type="sldNum" sz="quarter" idx="12"/>
          </p:nvPr>
        </p:nvSpPr>
        <p:spPr/>
        <p:txBody>
          <a:bodyPr/>
          <a:lstStyle>
            <a:lvl1pPr>
              <a:defRPr/>
            </a:lvl1pPr>
          </a:lstStyle>
          <a:p>
            <a:pPr defTabSz="457200" fontAlgn="auto">
              <a:spcBef>
                <a:spcPts val="0"/>
              </a:spcBef>
              <a:spcAft>
                <a:spcPts val="0"/>
              </a:spcAft>
              <a:defRPr/>
            </a:pPr>
            <a:fld id="{6ECFFFF5-8635-455E-9A75-8565D6EE2D11}"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779961851"/>
      </p:ext>
    </p:extLst>
  </p:cSld>
  <p:clrMapOvr>
    <a:masterClrMapping/>
  </p:clrMapOvr>
  <p:transition advClick="0"/>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9"/>
        <p:cNvGrpSpPr/>
        <p:nvPr/>
      </p:nvGrpSpPr>
      <p:grpSpPr>
        <a:xfrm>
          <a:off x="0" y="0"/>
          <a:ext cx="0" cy="0"/>
          <a:chOff x="0" y="0"/>
          <a:chExt cx="0" cy="0"/>
        </a:xfrm>
      </p:grpSpPr>
      <p:sp>
        <p:nvSpPr>
          <p:cNvPr id="10" name="Google Shape;10;p50"/>
          <p:cNvSpPr txBox="1">
            <a:spLocks noGrp="1"/>
          </p:cNvSpPr>
          <p:nvPr>
            <p:ph type="dt" idx="10"/>
          </p:nvPr>
        </p:nvSpPr>
        <p:spPr>
          <a:xfrm>
            <a:off x="609601" y="6246813"/>
            <a:ext cx="2817281" cy="455625"/>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1" name="Google Shape;11;p50"/>
          <p:cNvSpPr txBox="1">
            <a:spLocks noGrp="1"/>
          </p:cNvSpPr>
          <p:nvPr>
            <p:ph type="ftr" idx="11"/>
          </p:nvPr>
        </p:nvSpPr>
        <p:spPr>
          <a:xfrm>
            <a:off x="4169834" y="6246813"/>
            <a:ext cx="3841593" cy="455625"/>
          </a:xfrm>
          <a:prstGeom prst="rect">
            <a:avLst/>
          </a:prstGeom>
          <a:noFill/>
          <a:ln>
            <a:noFill/>
          </a:ln>
        </p:spPr>
        <p:txBody>
          <a:bodyPr spcFirstLastPara="1" wrap="square" lIns="0" tIns="0" rIns="0" bIns="0" anchor="t" anchorCtr="0">
            <a:noAutofit/>
          </a:bodyPr>
          <a:lstStyle>
            <a:lvl1pPr marR="0" lvl="0" algn="ctr"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2" name="Google Shape;12;p50"/>
          <p:cNvSpPr txBox="1">
            <a:spLocks noGrp="1"/>
          </p:cNvSpPr>
          <p:nvPr>
            <p:ph type="sldNum" idx="12"/>
          </p:nvPr>
        </p:nvSpPr>
        <p:spPr>
          <a:xfrm>
            <a:off x="8737601" y="6248401"/>
            <a:ext cx="2469937" cy="404789"/>
          </a:xfrm>
          <a:prstGeom prst="rect">
            <a:avLst/>
          </a:prstGeom>
          <a:noFill/>
          <a:ln>
            <a:noFill/>
          </a:ln>
        </p:spPr>
        <p:txBody>
          <a:bodyPr spcFirstLastPara="1" wrap="square" lIns="0" tIns="0" rIns="0" bIns="0" anchor="t" anchorCtr="0">
            <a:noAutofit/>
          </a:bodyPr>
          <a:lstStyle>
            <a:lvl1pPr marL="0" marR="0" lvl="0"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9pPr>
          </a:lstStyle>
          <a:p>
            <a:pPr defTabSz="642915" eaLnBrk="1" fontAlgn="auto" hangingPunct="1"/>
            <a:fld id="{00000000-1234-1234-1234-123412341234}" type="slidenum">
              <a:rPr lang="en-US" kern="0" smtClean="0"/>
              <a:pPr defTabSz="642915" eaLnBrk="1" fontAlgn="auto" hangingPunct="1"/>
              <a:t>‹N›</a:t>
            </a:fld>
            <a:endParaRPr lang="en-US" sz="1125" kern="0">
              <a:latin typeface="Helvetica Neue Light"/>
              <a:ea typeface="Helvetica Neue Light"/>
              <a:cs typeface="Helvetica Neue Light"/>
              <a:sym typeface="Helvetica Neue Light"/>
            </a:endParaRPr>
          </a:p>
        </p:txBody>
      </p:sp>
    </p:spTree>
    <p:extLst>
      <p:ext uri="{BB962C8B-B14F-4D97-AF65-F5344CB8AC3E}">
        <p14:creationId xmlns:p14="http://schemas.microsoft.com/office/powerpoint/2010/main" val="2853133573"/>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TITLE_3">
  <p:cSld name="TITLE_3">
    <p:spTree>
      <p:nvGrpSpPr>
        <p:cNvPr id="1" name="Shape 13"/>
        <p:cNvGrpSpPr/>
        <p:nvPr/>
      </p:nvGrpSpPr>
      <p:grpSpPr>
        <a:xfrm>
          <a:off x="0" y="0"/>
          <a:ext cx="0" cy="0"/>
          <a:chOff x="0" y="0"/>
          <a:chExt cx="0" cy="0"/>
        </a:xfrm>
      </p:grpSpPr>
      <p:sp>
        <p:nvSpPr>
          <p:cNvPr id="14" name="Google Shape;14;g2e2e7721a91_0_309"/>
          <p:cNvSpPr txBox="1">
            <a:spLocks noGrp="1"/>
          </p:cNvSpPr>
          <p:nvPr>
            <p:ph type="ctrTitle"/>
          </p:nvPr>
        </p:nvSpPr>
        <p:spPr>
          <a:xfrm>
            <a:off x="415613" y="992768"/>
            <a:ext cx="11360812" cy="273670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15" name="Google Shape;15;g2e2e7721a91_0_309"/>
          <p:cNvSpPr txBox="1">
            <a:spLocks noGrp="1"/>
          </p:cNvSpPr>
          <p:nvPr>
            <p:ph type="subTitle" idx="1"/>
          </p:nvPr>
        </p:nvSpPr>
        <p:spPr>
          <a:xfrm>
            <a:off x="415601" y="3778834"/>
            <a:ext cx="11360812" cy="105679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2953"/>
              </a:spcBef>
              <a:spcAft>
                <a:spcPts val="0"/>
              </a:spcAft>
              <a:buSzPts val="4400"/>
              <a:buNone/>
              <a:defRPr sz="3094"/>
            </a:lvl1pPr>
            <a:lvl2pPr lvl="1" algn="ctr">
              <a:lnSpc>
                <a:spcPct val="100000"/>
              </a:lnSpc>
              <a:spcBef>
                <a:spcPts val="2953"/>
              </a:spcBef>
              <a:spcAft>
                <a:spcPts val="0"/>
              </a:spcAft>
              <a:buSzPts val="4400"/>
              <a:buNone/>
              <a:defRPr sz="3094"/>
            </a:lvl2pPr>
            <a:lvl3pPr lvl="2" algn="ctr">
              <a:lnSpc>
                <a:spcPct val="100000"/>
              </a:lnSpc>
              <a:spcBef>
                <a:spcPts val="2953"/>
              </a:spcBef>
              <a:spcAft>
                <a:spcPts val="0"/>
              </a:spcAft>
              <a:buSzPts val="4400"/>
              <a:buNone/>
              <a:defRPr sz="3094"/>
            </a:lvl3pPr>
            <a:lvl4pPr lvl="3" algn="ctr">
              <a:lnSpc>
                <a:spcPct val="100000"/>
              </a:lnSpc>
              <a:spcBef>
                <a:spcPts val="2953"/>
              </a:spcBef>
              <a:spcAft>
                <a:spcPts val="0"/>
              </a:spcAft>
              <a:buSzPts val="4400"/>
              <a:buNone/>
              <a:defRPr sz="3094"/>
            </a:lvl4pPr>
            <a:lvl5pPr lvl="4" algn="ctr">
              <a:lnSpc>
                <a:spcPct val="100000"/>
              </a:lnSpc>
              <a:spcBef>
                <a:spcPts val="2953"/>
              </a:spcBef>
              <a:spcAft>
                <a:spcPts val="0"/>
              </a:spcAft>
              <a:buSzPts val="4400"/>
              <a:buNone/>
              <a:defRPr sz="3094"/>
            </a:lvl5pPr>
            <a:lvl6pPr lvl="5" algn="ctr">
              <a:lnSpc>
                <a:spcPct val="100000"/>
              </a:lnSpc>
              <a:spcBef>
                <a:spcPts val="2953"/>
              </a:spcBef>
              <a:spcAft>
                <a:spcPts val="0"/>
              </a:spcAft>
              <a:buSzPts val="4400"/>
              <a:buNone/>
              <a:defRPr sz="3094"/>
            </a:lvl6pPr>
            <a:lvl7pPr lvl="6" algn="ctr">
              <a:lnSpc>
                <a:spcPct val="100000"/>
              </a:lnSpc>
              <a:spcBef>
                <a:spcPts val="2953"/>
              </a:spcBef>
              <a:spcAft>
                <a:spcPts val="0"/>
              </a:spcAft>
              <a:buSzPts val="4400"/>
              <a:buNone/>
              <a:defRPr sz="3094"/>
            </a:lvl7pPr>
            <a:lvl8pPr lvl="7" algn="ctr">
              <a:lnSpc>
                <a:spcPct val="100000"/>
              </a:lnSpc>
              <a:spcBef>
                <a:spcPts val="2953"/>
              </a:spcBef>
              <a:spcAft>
                <a:spcPts val="0"/>
              </a:spcAft>
              <a:buSzPts val="4400"/>
              <a:buNone/>
              <a:defRPr sz="3094"/>
            </a:lvl8pPr>
            <a:lvl9pPr lvl="8" algn="ctr">
              <a:lnSpc>
                <a:spcPct val="100000"/>
              </a:lnSpc>
              <a:spcBef>
                <a:spcPts val="2953"/>
              </a:spcBef>
              <a:spcAft>
                <a:spcPts val="0"/>
              </a:spcAft>
              <a:buSzPts val="4400"/>
              <a:buNone/>
              <a:defRPr sz="3094"/>
            </a:lvl9pPr>
          </a:lstStyle>
          <a:p>
            <a:endParaRPr/>
          </a:p>
        </p:txBody>
      </p:sp>
      <p:sp>
        <p:nvSpPr>
          <p:cNvPr id="16" name="Google Shape;16;g2e2e7721a91_0_309"/>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04040823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Title, text on left, text on right" type="twoColTx">
  <p:cSld name="Title, text on left, text on right">
    <p:spTree>
      <p:nvGrpSpPr>
        <p:cNvPr id="1" name="Shape 17"/>
        <p:cNvGrpSpPr/>
        <p:nvPr/>
      </p:nvGrpSpPr>
      <p:grpSpPr>
        <a:xfrm>
          <a:off x="0" y="0"/>
          <a:ext cx="0" cy="0"/>
          <a:chOff x="0" y="0"/>
          <a:chExt cx="0" cy="0"/>
        </a:xfrm>
      </p:grpSpPr>
      <p:sp>
        <p:nvSpPr>
          <p:cNvPr id="18" name="Google Shape;18;p51"/>
          <p:cNvSpPr txBox="1">
            <a:spLocks noGrp="1"/>
          </p:cNvSpPr>
          <p:nvPr>
            <p:ph type="dt" idx="10"/>
          </p:nvPr>
        </p:nvSpPr>
        <p:spPr>
          <a:xfrm>
            <a:off x="609601" y="6246813"/>
            <a:ext cx="2785500" cy="431789"/>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9" name="Google Shape;19;p51"/>
          <p:cNvSpPr txBox="1">
            <a:spLocks noGrp="1"/>
          </p:cNvSpPr>
          <p:nvPr>
            <p:ph type="ftr" idx="11"/>
          </p:nvPr>
        </p:nvSpPr>
        <p:spPr>
          <a:xfrm>
            <a:off x="4169834" y="6246813"/>
            <a:ext cx="3810093" cy="431789"/>
          </a:xfrm>
          <a:prstGeom prst="rect">
            <a:avLst/>
          </a:prstGeom>
          <a:noFill/>
          <a:ln>
            <a:noFill/>
          </a:ln>
        </p:spPr>
        <p:txBody>
          <a:bodyPr spcFirstLastPara="1" wrap="square" lIns="0" tIns="0" rIns="0" bIns="0" anchor="t" anchorCtr="0">
            <a:noAutofit/>
          </a:bodyPr>
          <a:lstStyle>
            <a:lvl1pPr marR="0" lvl="0" algn="ctr"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20" name="Google Shape;20;p51"/>
          <p:cNvSpPr txBox="1">
            <a:spLocks noGrp="1"/>
          </p:cNvSpPr>
          <p:nvPr>
            <p:ph type="sldNum" idx="12"/>
          </p:nvPr>
        </p:nvSpPr>
        <p:spPr>
          <a:xfrm>
            <a:off x="8741834" y="6246813"/>
            <a:ext cx="2785500" cy="431789"/>
          </a:xfrm>
          <a:prstGeom prst="rect">
            <a:avLst/>
          </a:prstGeom>
          <a:noFill/>
          <a:ln>
            <a:noFill/>
          </a:ln>
        </p:spPr>
        <p:txBody>
          <a:bodyPr spcFirstLastPara="1" wrap="square" lIns="0" tIns="0" rIns="0" bIns="0" anchor="t" anchorCtr="0">
            <a:noAutofit/>
          </a:bodyPr>
          <a:lstStyle>
            <a:lvl1pPr marL="0" marR="0" lvl="0"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1pPr>
            <a:lvl2pPr marL="0" marR="0" lvl="1"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2pPr>
            <a:lvl3pPr marL="0" marR="0" lvl="2"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3pPr>
            <a:lvl4pPr marL="0" marR="0" lvl="3"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4pPr>
            <a:lvl5pPr marL="0" marR="0" lvl="4"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5pPr>
            <a:lvl6pPr marL="0" marR="0" lvl="5"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6pPr>
            <a:lvl7pPr marL="0" marR="0" lvl="6"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7pPr>
            <a:lvl8pPr marL="0" marR="0" lvl="7"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8pPr>
            <a:lvl9pPr marL="0" marR="0" lvl="8"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9pPr>
          </a:lstStyle>
          <a:p>
            <a:pPr defTabSz="642915" eaLnBrk="1" fontAlgn="auto" hangingPunct="1"/>
            <a:fld id="{00000000-1234-1234-1234-123412341234}" type="slidenum">
              <a:rPr lang="en-US" kern="0" smtClean="0"/>
              <a:pPr defTabSz="642915" eaLnBrk="1" fontAlgn="auto" hangingPunct="1"/>
              <a:t>‹N›</a:t>
            </a:fld>
            <a:endParaRPr lang="en-US" sz="1125" kern="0">
              <a:latin typeface="Helvetica Neue Light"/>
              <a:ea typeface="Helvetica Neue Light"/>
              <a:cs typeface="Helvetica Neue Light"/>
              <a:sym typeface="Helvetica Neue Light"/>
            </a:endParaRPr>
          </a:p>
        </p:txBody>
      </p:sp>
    </p:spTree>
    <p:extLst>
      <p:ext uri="{BB962C8B-B14F-4D97-AF65-F5344CB8AC3E}">
        <p14:creationId xmlns:p14="http://schemas.microsoft.com/office/powerpoint/2010/main" val="401536980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Title &amp; Subtitle" type="title">
  <p:cSld name="Title &amp; Subtitle">
    <p:spTree>
      <p:nvGrpSpPr>
        <p:cNvPr id="1" name="Shape 21"/>
        <p:cNvGrpSpPr/>
        <p:nvPr/>
      </p:nvGrpSpPr>
      <p:grpSpPr>
        <a:xfrm>
          <a:off x="0" y="0"/>
          <a:ext cx="0" cy="0"/>
          <a:chOff x="0" y="0"/>
          <a:chExt cx="0" cy="0"/>
        </a:xfrm>
      </p:grpSpPr>
      <p:sp>
        <p:nvSpPr>
          <p:cNvPr id="22" name="Google Shape;22;p52"/>
          <p:cNvSpPr txBox="1">
            <a:spLocks noGrp="1"/>
          </p:cNvSpPr>
          <p:nvPr>
            <p:ph type="title"/>
          </p:nvPr>
        </p:nvSpPr>
        <p:spPr>
          <a:xfrm>
            <a:off x="1190626" y="1151931"/>
            <a:ext cx="9810751" cy="2321719"/>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23" name="Google Shape;23;p52"/>
          <p:cNvSpPr txBox="1">
            <a:spLocks noGrp="1"/>
          </p:cNvSpPr>
          <p:nvPr>
            <p:ph type="body" idx="1"/>
          </p:nvPr>
        </p:nvSpPr>
        <p:spPr>
          <a:xfrm>
            <a:off x="1190626" y="3545086"/>
            <a:ext cx="9810751" cy="794742"/>
          </a:xfrm>
          <a:prstGeom prst="rect">
            <a:avLst/>
          </a:prstGeom>
          <a:noFill/>
          <a:ln>
            <a:noFill/>
          </a:ln>
        </p:spPr>
        <p:txBody>
          <a:bodyPr spcFirstLastPara="1" wrap="square" lIns="50800" tIns="50800" rIns="50800" bIns="50800" anchor="t" anchorCtr="0">
            <a:noAutofit/>
          </a:bodyPr>
          <a:lstStyle>
            <a:lvl1pPr marL="321457" lvl="0" indent="-160729" algn="ctr">
              <a:lnSpc>
                <a:spcPct val="100000"/>
              </a:lnSpc>
              <a:spcBef>
                <a:spcPts val="0"/>
              </a:spcBef>
              <a:spcAft>
                <a:spcPts val="0"/>
              </a:spcAft>
              <a:buClr>
                <a:srgbClr val="000000"/>
              </a:buClr>
              <a:buSzPts val="3700"/>
              <a:buFont typeface="Helvetica Neue"/>
              <a:buNone/>
              <a:defRPr sz="2601"/>
            </a:lvl1pPr>
            <a:lvl2pPr marL="642915" lvl="1" indent="-160729" algn="ctr">
              <a:lnSpc>
                <a:spcPct val="100000"/>
              </a:lnSpc>
              <a:spcBef>
                <a:spcPts val="0"/>
              </a:spcBef>
              <a:spcAft>
                <a:spcPts val="0"/>
              </a:spcAft>
              <a:buClr>
                <a:srgbClr val="000000"/>
              </a:buClr>
              <a:buSzPts val="3700"/>
              <a:buFont typeface="Helvetica Neue"/>
              <a:buNone/>
              <a:defRPr sz="2601"/>
            </a:lvl2pPr>
            <a:lvl3pPr marL="964372" lvl="2" indent="-160729" algn="ctr">
              <a:lnSpc>
                <a:spcPct val="100000"/>
              </a:lnSpc>
              <a:spcBef>
                <a:spcPts val="0"/>
              </a:spcBef>
              <a:spcAft>
                <a:spcPts val="0"/>
              </a:spcAft>
              <a:buClr>
                <a:srgbClr val="000000"/>
              </a:buClr>
              <a:buSzPts val="3700"/>
              <a:buFont typeface="Helvetica Neue"/>
              <a:buNone/>
              <a:defRPr sz="2601"/>
            </a:lvl3pPr>
            <a:lvl4pPr marL="1285829" lvl="3" indent="-160729" algn="ctr">
              <a:lnSpc>
                <a:spcPct val="100000"/>
              </a:lnSpc>
              <a:spcBef>
                <a:spcPts val="0"/>
              </a:spcBef>
              <a:spcAft>
                <a:spcPts val="0"/>
              </a:spcAft>
              <a:buClr>
                <a:srgbClr val="000000"/>
              </a:buClr>
              <a:buSzPts val="3700"/>
              <a:buFont typeface="Helvetica Neue"/>
              <a:buNone/>
              <a:defRPr sz="2601"/>
            </a:lvl4pPr>
            <a:lvl5pPr marL="1607287" lvl="4" indent="-160729" algn="ctr">
              <a:lnSpc>
                <a:spcPct val="100000"/>
              </a:lnSpc>
              <a:spcBef>
                <a:spcPts val="0"/>
              </a:spcBef>
              <a:spcAft>
                <a:spcPts val="0"/>
              </a:spcAft>
              <a:buClr>
                <a:srgbClr val="000000"/>
              </a:buClr>
              <a:buSzPts val="3700"/>
              <a:buFont typeface="Helvetica Neue"/>
              <a:buNone/>
              <a:defRPr sz="2601"/>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24" name="Google Shape;24;p52"/>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517119093"/>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25"/>
        <p:cNvGrpSpPr/>
        <p:nvPr/>
      </p:nvGrpSpPr>
      <p:grpSpPr>
        <a:xfrm>
          <a:off x="0" y="0"/>
          <a:ext cx="0" cy="0"/>
          <a:chOff x="0" y="0"/>
          <a:chExt cx="0" cy="0"/>
        </a:xfrm>
      </p:grpSpPr>
      <p:sp>
        <p:nvSpPr>
          <p:cNvPr id="26" name="Google Shape;26;p53"/>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132545163"/>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Title, 2 Content 1">
  <p:cSld name="Title, 2 Content 1">
    <p:spTree>
      <p:nvGrpSpPr>
        <p:cNvPr id="1" name="Shape 27"/>
        <p:cNvGrpSpPr/>
        <p:nvPr/>
      </p:nvGrpSpPr>
      <p:grpSpPr>
        <a:xfrm>
          <a:off x="0" y="0"/>
          <a:ext cx="0" cy="0"/>
          <a:chOff x="0" y="0"/>
          <a:chExt cx="0" cy="0"/>
        </a:xfrm>
      </p:grpSpPr>
      <p:sp>
        <p:nvSpPr>
          <p:cNvPr id="28" name="Google Shape;28;p55"/>
          <p:cNvSpPr txBox="1">
            <a:spLocks noGrp="1"/>
          </p:cNvSpPr>
          <p:nvPr>
            <p:ph type="title"/>
          </p:nvPr>
        </p:nvSpPr>
        <p:spPr>
          <a:xfrm>
            <a:off x="608256" y="273353"/>
            <a:ext cx="10951875" cy="1130203"/>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8000"/>
              <a:buNone/>
              <a:defRPr/>
            </a:lvl1pPr>
            <a:lvl2pPr lvl="1" algn="l">
              <a:lnSpc>
                <a:spcPct val="100000"/>
              </a:lnSpc>
              <a:spcBef>
                <a:spcPts val="0"/>
              </a:spcBef>
              <a:spcAft>
                <a:spcPts val="0"/>
              </a:spcAft>
              <a:buSzPts val="8000"/>
              <a:buNone/>
              <a:defRPr/>
            </a:lvl2pPr>
            <a:lvl3pPr lvl="2" algn="l">
              <a:lnSpc>
                <a:spcPct val="100000"/>
              </a:lnSpc>
              <a:spcBef>
                <a:spcPts val="0"/>
              </a:spcBef>
              <a:spcAft>
                <a:spcPts val="0"/>
              </a:spcAft>
              <a:buSzPts val="8000"/>
              <a:buNone/>
              <a:defRPr/>
            </a:lvl3pPr>
            <a:lvl4pPr lvl="3" algn="l">
              <a:lnSpc>
                <a:spcPct val="100000"/>
              </a:lnSpc>
              <a:spcBef>
                <a:spcPts val="0"/>
              </a:spcBef>
              <a:spcAft>
                <a:spcPts val="0"/>
              </a:spcAft>
              <a:buSzPts val="8000"/>
              <a:buNone/>
              <a:defRPr/>
            </a:lvl4pPr>
            <a:lvl5pPr lvl="4" algn="l">
              <a:lnSpc>
                <a:spcPct val="100000"/>
              </a:lnSpc>
              <a:spcBef>
                <a:spcPts val="0"/>
              </a:spcBef>
              <a:spcAft>
                <a:spcPts val="0"/>
              </a:spcAft>
              <a:buSzPts val="8000"/>
              <a:buNone/>
              <a:defRPr/>
            </a:lvl5pPr>
            <a:lvl6pPr lvl="5" algn="l">
              <a:lnSpc>
                <a:spcPct val="100000"/>
              </a:lnSpc>
              <a:spcBef>
                <a:spcPts val="0"/>
              </a:spcBef>
              <a:spcAft>
                <a:spcPts val="0"/>
              </a:spcAft>
              <a:buSzPts val="8000"/>
              <a:buNone/>
              <a:defRPr/>
            </a:lvl6pPr>
            <a:lvl7pPr lvl="6" algn="l">
              <a:lnSpc>
                <a:spcPct val="100000"/>
              </a:lnSpc>
              <a:spcBef>
                <a:spcPts val="0"/>
              </a:spcBef>
              <a:spcAft>
                <a:spcPts val="0"/>
              </a:spcAft>
              <a:buSzPts val="8000"/>
              <a:buNone/>
              <a:defRPr/>
            </a:lvl7pPr>
            <a:lvl8pPr lvl="7" algn="l">
              <a:lnSpc>
                <a:spcPct val="100000"/>
              </a:lnSpc>
              <a:spcBef>
                <a:spcPts val="0"/>
              </a:spcBef>
              <a:spcAft>
                <a:spcPts val="0"/>
              </a:spcAft>
              <a:buSzPts val="8000"/>
              <a:buNone/>
              <a:defRPr/>
            </a:lvl8pPr>
            <a:lvl9pPr lvl="8" algn="l">
              <a:lnSpc>
                <a:spcPct val="100000"/>
              </a:lnSpc>
              <a:spcBef>
                <a:spcPts val="0"/>
              </a:spcBef>
              <a:spcAft>
                <a:spcPts val="0"/>
              </a:spcAft>
              <a:buSzPts val="8000"/>
              <a:buNone/>
              <a:defRPr/>
            </a:lvl9pPr>
          </a:lstStyle>
          <a:p>
            <a:endParaRPr/>
          </a:p>
        </p:txBody>
      </p:sp>
      <p:sp>
        <p:nvSpPr>
          <p:cNvPr id="29" name="Google Shape;29;p55"/>
          <p:cNvSpPr txBox="1">
            <a:spLocks noGrp="1"/>
          </p:cNvSpPr>
          <p:nvPr>
            <p:ph type="body" idx="1"/>
          </p:nvPr>
        </p:nvSpPr>
        <p:spPr>
          <a:xfrm>
            <a:off x="608256" y="1604187"/>
            <a:ext cx="5344312" cy="4294688"/>
          </a:xfrm>
          <a:prstGeom prst="rect">
            <a:avLst/>
          </a:prstGeom>
          <a:noFill/>
          <a:ln>
            <a:noFill/>
          </a:ln>
        </p:spPr>
        <p:txBody>
          <a:bodyPr spcFirstLastPara="1" wrap="square" lIns="0" tIns="36225" rIns="0" bIns="0" anchor="t" anchorCtr="0">
            <a:noAutofit/>
          </a:bodyPr>
          <a:lstStyle>
            <a:lvl1pPr marL="321457" lvl="0" indent="-160729" algn="l">
              <a:lnSpc>
                <a:spcPct val="100000"/>
              </a:lnSpc>
              <a:spcBef>
                <a:spcPts val="2953"/>
              </a:spcBef>
              <a:spcAft>
                <a:spcPts val="0"/>
              </a:spcAft>
              <a:buSzPts val="4640"/>
              <a:buNone/>
              <a:defRPr/>
            </a:lvl1pPr>
            <a:lvl2pPr marL="642915" lvl="1" indent="-160729" algn="l">
              <a:lnSpc>
                <a:spcPct val="100000"/>
              </a:lnSpc>
              <a:spcBef>
                <a:spcPts val="2953"/>
              </a:spcBef>
              <a:spcAft>
                <a:spcPts val="0"/>
              </a:spcAft>
              <a:buSzPts val="4640"/>
              <a:buNone/>
              <a:defRPr/>
            </a:lvl2pPr>
            <a:lvl3pPr marL="964372" lvl="2" indent="-160729" algn="l">
              <a:lnSpc>
                <a:spcPct val="100000"/>
              </a:lnSpc>
              <a:spcBef>
                <a:spcPts val="2953"/>
              </a:spcBef>
              <a:spcAft>
                <a:spcPts val="0"/>
              </a:spcAft>
              <a:buSzPts val="4640"/>
              <a:buNone/>
              <a:defRPr/>
            </a:lvl3pPr>
            <a:lvl4pPr marL="1285829" lvl="3" indent="-160729" algn="l">
              <a:lnSpc>
                <a:spcPct val="100000"/>
              </a:lnSpc>
              <a:spcBef>
                <a:spcPts val="2953"/>
              </a:spcBef>
              <a:spcAft>
                <a:spcPts val="0"/>
              </a:spcAft>
              <a:buSzPts val="4640"/>
              <a:buNone/>
              <a:defRPr/>
            </a:lvl4pPr>
            <a:lvl5pPr marL="1607287" lvl="4" indent="-160729" algn="l">
              <a:lnSpc>
                <a:spcPct val="100000"/>
              </a:lnSpc>
              <a:spcBef>
                <a:spcPts val="2953"/>
              </a:spcBef>
              <a:spcAft>
                <a:spcPts val="0"/>
              </a:spcAft>
              <a:buSzPts val="4640"/>
              <a:buNone/>
              <a:defRPr/>
            </a:lvl5pPr>
            <a:lvl6pPr marL="1928744" lvl="5" indent="-160729" algn="l">
              <a:lnSpc>
                <a:spcPct val="100000"/>
              </a:lnSpc>
              <a:spcBef>
                <a:spcPts val="2953"/>
              </a:spcBef>
              <a:spcAft>
                <a:spcPts val="0"/>
              </a:spcAft>
              <a:buSzPts val="4640"/>
              <a:buNone/>
              <a:defRPr/>
            </a:lvl6pPr>
            <a:lvl7pPr marL="2250201" lvl="6" indent="-160729" algn="l">
              <a:lnSpc>
                <a:spcPct val="100000"/>
              </a:lnSpc>
              <a:spcBef>
                <a:spcPts val="2953"/>
              </a:spcBef>
              <a:spcAft>
                <a:spcPts val="0"/>
              </a:spcAft>
              <a:buSzPts val="4640"/>
              <a:buNone/>
              <a:defRPr/>
            </a:lvl7pPr>
            <a:lvl8pPr marL="2571659" lvl="7" indent="-160729" algn="l">
              <a:lnSpc>
                <a:spcPct val="100000"/>
              </a:lnSpc>
              <a:spcBef>
                <a:spcPts val="2953"/>
              </a:spcBef>
              <a:spcAft>
                <a:spcPts val="0"/>
              </a:spcAft>
              <a:buSzPts val="4640"/>
              <a:buNone/>
              <a:defRPr/>
            </a:lvl8pPr>
            <a:lvl9pPr marL="2893116" lvl="8" indent="-160729" algn="l">
              <a:lnSpc>
                <a:spcPct val="100000"/>
              </a:lnSpc>
              <a:spcBef>
                <a:spcPts val="2953"/>
              </a:spcBef>
              <a:spcAft>
                <a:spcPts val="0"/>
              </a:spcAft>
              <a:buSzPts val="4640"/>
              <a:buNone/>
              <a:defRPr/>
            </a:lvl9pPr>
          </a:lstStyle>
          <a:p>
            <a:endParaRPr/>
          </a:p>
        </p:txBody>
      </p:sp>
      <p:sp>
        <p:nvSpPr>
          <p:cNvPr id="30" name="Google Shape;30;p55"/>
          <p:cNvSpPr txBox="1">
            <a:spLocks noGrp="1"/>
          </p:cNvSpPr>
          <p:nvPr>
            <p:ph type="body" idx="2"/>
          </p:nvPr>
        </p:nvSpPr>
        <p:spPr>
          <a:xfrm>
            <a:off x="6220148" y="1604187"/>
            <a:ext cx="5344312" cy="4294688"/>
          </a:xfrm>
          <a:prstGeom prst="rect">
            <a:avLst/>
          </a:prstGeom>
          <a:noFill/>
          <a:ln>
            <a:noFill/>
          </a:ln>
        </p:spPr>
        <p:txBody>
          <a:bodyPr spcFirstLastPara="1" wrap="square" lIns="0" tIns="36225" rIns="0" bIns="0" anchor="t" anchorCtr="0">
            <a:noAutofit/>
          </a:bodyPr>
          <a:lstStyle>
            <a:lvl1pPr marL="321457" lvl="0" indent="-160729" algn="l">
              <a:lnSpc>
                <a:spcPct val="100000"/>
              </a:lnSpc>
              <a:spcBef>
                <a:spcPts val="2953"/>
              </a:spcBef>
              <a:spcAft>
                <a:spcPts val="0"/>
              </a:spcAft>
              <a:buSzPts val="4640"/>
              <a:buNone/>
              <a:defRPr/>
            </a:lvl1pPr>
            <a:lvl2pPr marL="642915" lvl="1" indent="-160729" algn="l">
              <a:lnSpc>
                <a:spcPct val="100000"/>
              </a:lnSpc>
              <a:spcBef>
                <a:spcPts val="2953"/>
              </a:spcBef>
              <a:spcAft>
                <a:spcPts val="0"/>
              </a:spcAft>
              <a:buSzPts val="4640"/>
              <a:buNone/>
              <a:defRPr/>
            </a:lvl2pPr>
            <a:lvl3pPr marL="964372" lvl="2" indent="-160729" algn="l">
              <a:lnSpc>
                <a:spcPct val="100000"/>
              </a:lnSpc>
              <a:spcBef>
                <a:spcPts val="2953"/>
              </a:spcBef>
              <a:spcAft>
                <a:spcPts val="0"/>
              </a:spcAft>
              <a:buSzPts val="4640"/>
              <a:buNone/>
              <a:defRPr/>
            </a:lvl3pPr>
            <a:lvl4pPr marL="1285829" lvl="3" indent="-160729" algn="l">
              <a:lnSpc>
                <a:spcPct val="100000"/>
              </a:lnSpc>
              <a:spcBef>
                <a:spcPts val="2953"/>
              </a:spcBef>
              <a:spcAft>
                <a:spcPts val="0"/>
              </a:spcAft>
              <a:buSzPts val="4640"/>
              <a:buNone/>
              <a:defRPr/>
            </a:lvl4pPr>
            <a:lvl5pPr marL="1607287" lvl="4" indent="-160729" algn="l">
              <a:lnSpc>
                <a:spcPct val="100000"/>
              </a:lnSpc>
              <a:spcBef>
                <a:spcPts val="2953"/>
              </a:spcBef>
              <a:spcAft>
                <a:spcPts val="0"/>
              </a:spcAft>
              <a:buSzPts val="4640"/>
              <a:buNone/>
              <a:defRPr/>
            </a:lvl5pPr>
            <a:lvl6pPr marL="1928744" lvl="5" indent="-160729" algn="l">
              <a:lnSpc>
                <a:spcPct val="100000"/>
              </a:lnSpc>
              <a:spcBef>
                <a:spcPts val="2953"/>
              </a:spcBef>
              <a:spcAft>
                <a:spcPts val="0"/>
              </a:spcAft>
              <a:buSzPts val="4640"/>
              <a:buNone/>
              <a:defRPr/>
            </a:lvl6pPr>
            <a:lvl7pPr marL="2250201" lvl="6" indent="-160729" algn="l">
              <a:lnSpc>
                <a:spcPct val="100000"/>
              </a:lnSpc>
              <a:spcBef>
                <a:spcPts val="2953"/>
              </a:spcBef>
              <a:spcAft>
                <a:spcPts val="0"/>
              </a:spcAft>
              <a:buSzPts val="4640"/>
              <a:buNone/>
              <a:defRPr/>
            </a:lvl7pPr>
            <a:lvl8pPr marL="2571659" lvl="7" indent="-160729" algn="l">
              <a:lnSpc>
                <a:spcPct val="100000"/>
              </a:lnSpc>
              <a:spcBef>
                <a:spcPts val="2953"/>
              </a:spcBef>
              <a:spcAft>
                <a:spcPts val="0"/>
              </a:spcAft>
              <a:buSzPts val="4640"/>
              <a:buNone/>
              <a:defRPr/>
            </a:lvl8pPr>
            <a:lvl9pPr marL="2893116" lvl="8" indent="-160729" algn="l">
              <a:lnSpc>
                <a:spcPct val="100000"/>
              </a:lnSpc>
              <a:spcBef>
                <a:spcPts val="2953"/>
              </a:spcBef>
              <a:spcAft>
                <a:spcPts val="0"/>
              </a:spcAft>
              <a:buSzPts val="4640"/>
              <a:buNone/>
              <a:defRPr/>
            </a:lvl9pPr>
          </a:lstStyle>
          <a:p>
            <a:endParaRPr/>
          </a:p>
        </p:txBody>
      </p:sp>
    </p:spTree>
    <p:extLst>
      <p:ext uri="{BB962C8B-B14F-4D97-AF65-F5344CB8AC3E}">
        <p14:creationId xmlns:p14="http://schemas.microsoft.com/office/powerpoint/2010/main" val="27972931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TITLE_1">
  <p:cSld name="TITLE_1">
    <p:spTree>
      <p:nvGrpSpPr>
        <p:cNvPr id="1" name="Shape 31"/>
        <p:cNvGrpSpPr/>
        <p:nvPr/>
      </p:nvGrpSpPr>
      <p:grpSpPr>
        <a:xfrm>
          <a:off x="0" y="0"/>
          <a:ext cx="0" cy="0"/>
          <a:chOff x="0" y="0"/>
          <a:chExt cx="0" cy="0"/>
        </a:xfrm>
      </p:grpSpPr>
      <p:sp>
        <p:nvSpPr>
          <p:cNvPr id="32" name="Google Shape;32;p56"/>
          <p:cNvSpPr txBox="1">
            <a:spLocks noGrp="1"/>
          </p:cNvSpPr>
          <p:nvPr>
            <p:ph type="ctrTitle"/>
          </p:nvPr>
        </p:nvSpPr>
        <p:spPr>
          <a:xfrm>
            <a:off x="415613" y="992768"/>
            <a:ext cx="11360812" cy="273670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33" name="Google Shape;33;p56"/>
          <p:cNvSpPr txBox="1">
            <a:spLocks noGrp="1"/>
          </p:cNvSpPr>
          <p:nvPr>
            <p:ph type="subTitle" idx="1"/>
          </p:nvPr>
        </p:nvSpPr>
        <p:spPr>
          <a:xfrm>
            <a:off x="415601" y="3778834"/>
            <a:ext cx="11360812" cy="105679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2953"/>
              </a:spcBef>
              <a:spcAft>
                <a:spcPts val="0"/>
              </a:spcAft>
              <a:buSzPts val="4400"/>
              <a:buNone/>
              <a:defRPr sz="3094"/>
            </a:lvl1pPr>
            <a:lvl2pPr lvl="1" algn="ctr">
              <a:lnSpc>
                <a:spcPct val="100000"/>
              </a:lnSpc>
              <a:spcBef>
                <a:spcPts val="2953"/>
              </a:spcBef>
              <a:spcAft>
                <a:spcPts val="0"/>
              </a:spcAft>
              <a:buSzPts val="4400"/>
              <a:buNone/>
              <a:defRPr sz="3094"/>
            </a:lvl2pPr>
            <a:lvl3pPr lvl="2" algn="ctr">
              <a:lnSpc>
                <a:spcPct val="100000"/>
              </a:lnSpc>
              <a:spcBef>
                <a:spcPts val="2953"/>
              </a:spcBef>
              <a:spcAft>
                <a:spcPts val="0"/>
              </a:spcAft>
              <a:buSzPts val="4400"/>
              <a:buNone/>
              <a:defRPr sz="3094"/>
            </a:lvl3pPr>
            <a:lvl4pPr lvl="3" algn="ctr">
              <a:lnSpc>
                <a:spcPct val="100000"/>
              </a:lnSpc>
              <a:spcBef>
                <a:spcPts val="2953"/>
              </a:spcBef>
              <a:spcAft>
                <a:spcPts val="0"/>
              </a:spcAft>
              <a:buSzPts val="4400"/>
              <a:buNone/>
              <a:defRPr sz="3094"/>
            </a:lvl4pPr>
            <a:lvl5pPr lvl="4" algn="ctr">
              <a:lnSpc>
                <a:spcPct val="100000"/>
              </a:lnSpc>
              <a:spcBef>
                <a:spcPts val="2953"/>
              </a:spcBef>
              <a:spcAft>
                <a:spcPts val="0"/>
              </a:spcAft>
              <a:buSzPts val="4400"/>
              <a:buNone/>
              <a:defRPr sz="3094"/>
            </a:lvl5pPr>
            <a:lvl6pPr lvl="5" algn="ctr">
              <a:lnSpc>
                <a:spcPct val="100000"/>
              </a:lnSpc>
              <a:spcBef>
                <a:spcPts val="2953"/>
              </a:spcBef>
              <a:spcAft>
                <a:spcPts val="0"/>
              </a:spcAft>
              <a:buSzPts val="4400"/>
              <a:buNone/>
              <a:defRPr sz="3094"/>
            </a:lvl6pPr>
            <a:lvl7pPr lvl="6" algn="ctr">
              <a:lnSpc>
                <a:spcPct val="100000"/>
              </a:lnSpc>
              <a:spcBef>
                <a:spcPts val="2953"/>
              </a:spcBef>
              <a:spcAft>
                <a:spcPts val="0"/>
              </a:spcAft>
              <a:buSzPts val="4400"/>
              <a:buNone/>
              <a:defRPr sz="3094"/>
            </a:lvl7pPr>
            <a:lvl8pPr lvl="7" algn="ctr">
              <a:lnSpc>
                <a:spcPct val="100000"/>
              </a:lnSpc>
              <a:spcBef>
                <a:spcPts val="2953"/>
              </a:spcBef>
              <a:spcAft>
                <a:spcPts val="0"/>
              </a:spcAft>
              <a:buSzPts val="4400"/>
              <a:buNone/>
              <a:defRPr sz="3094"/>
            </a:lvl8pPr>
            <a:lvl9pPr lvl="8" algn="ctr">
              <a:lnSpc>
                <a:spcPct val="100000"/>
              </a:lnSpc>
              <a:spcBef>
                <a:spcPts val="2953"/>
              </a:spcBef>
              <a:spcAft>
                <a:spcPts val="0"/>
              </a:spcAft>
              <a:buSzPts val="4400"/>
              <a:buNone/>
              <a:defRPr sz="3094"/>
            </a:lvl9pPr>
          </a:lstStyle>
          <a:p>
            <a:endParaRPr/>
          </a:p>
        </p:txBody>
      </p:sp>
      <p:sp>
        <p:nvSpPr>
          <p:cNvPr id="34" name="Google Shape;34;p56"/>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818342692"/>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5"/>
        <p:cNvGrpSpPr/>
        <p:nvPr/>
      </p:nvGrpSpPr>
      <p:grpSpPr>
        <a:xfrm>
          <a:off x="0" y="0"/>
          <a:ext cx="0" cy="0"/>
          <a:chOff x="0" y="0"/>
          <a:chExt cx="0" cy="0"/>
        </a:xfrm>
      </p:grpSpPr>
      <p:sp>
        <p:nvSpPr>
          <p:cNvPr id="36" name="Google Shape;36;g2e2db95a035_0_789"/>
          <p:cNvSpPr txBox="1">
            <a:spLocks noGrp="1"/>
          </p:cNvSpPr>
          <p:nvPr>
            <p:ph type="ctrTitle"/>
          </p:nvPr>
        </p:nvSpPr>
        <p:spPr>
          <a:xfrm>
            <a:off x="415613" y="992768"/>
            <a:ext cx="11360812" cy="2736703"/>
          </a:xfrm>
          <a:prstGeom prst="rect">
            <a:avLst/>
          </a:prstGeom>
          <a:noFill/>
          <a:ln>
            <a:noFill/>
          </a:ln>
        </p:spPr>
        <p:txBody>
          <a:bodyPr spcFirstLastPara="1" wrap="square" lIns="144475" tIns="144475" rIns="144475" bIns="144475"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37" name="Google Shape;37;g2e2db95a035_0_789"/>
          <p:cNvSpPr txBox="1">
            <a:spLocks noGrp="1"/>
          </p:cNvSpPr>
          <p:nvPr>
            <p:ph type="subTitle" idx="1"/>
          </p:nvPr>
        </p:nvSpPr>
        <p:spPr>
          <a:xfrm>
            <a:off x="415601" y="3778834"/>
            <a:ext cx="11360812" cy="1056797"/>
          </a:xfrm>
          <a:prstGeom prst="rect">
            <a:avLst/>
          </a:prstGeom>
          <a:noFill/>
          <a:ln>
            <a:noFill/>
          </a:ln>
        </p:spPr>
        <p:txBody>
          <a:bodyPr spcFirstLastPara="1" wrap="square" lIns="144475" tIns="144475" rIns="144475" bIns="144475" anchor="t" anchorCtr="0">
            <a:noAutofit/>
          </a:bodyPr>
          <a:lstStyle>
            <a:lvl1pPr lvl="0" algn="ctr">
              <a:lnSpc>
                <a:spcPct val="100000"/>
              </a:lnSpc>
              <a:spcBef>
                <a:spcPts val="0"/>
              </a:spcBef>
              <a:spcAft>
                <a:spcPts val="0"/>
              </a:spcAft>
              <a:buSzPts val="4400"/>
              <a:buNone/>
              <a:defRPr sz="3094"/>
            </a:lvl1pPr>
            <a:lvl2pPr lvl="1" algn="ctr">
              <a:lnSpc>
                <a:spcPct val="100000"/>
              </a:lnSpc>
              <a:spcBef>
                <a:spcPts val="0"/>
              </a:spcBef>
              <a:spcAft>
                <a:spcPts val="0"/>
              </a:spcAft>
              <a:buSzPts val="4400"/>
              <a:buNone/>
              <a:defRPr sz="3094"/>
            </a:lvl2pPr>
            <a:lvl3pPr lvl="2" algn="ctr">
              <a:lnSpc>
                <a:spcPct val="100000"/>
              </a:lnSpc>
              <a:spcBef>
                <a:spcPts val="0"/>
              </a:spcBef>
              <a:spcAft>
                <a:spcPts val="0"/>
              </a:spcAft>
              <a:buSzPts val="4400"/>
              <a:buNone/>
              <a:defRPr sz="3094"/>
            </a:lvl3pPr>
            <a:lvl4pPr lvl="3" algn="ctr">
              <a:lnSpc>
                <a:spcPct val="100000"/>
              </a:lnSpc>
              <a:spcBef>
                <a:spcPts val="0"/>
              </a:spcBef>
              <a:spcAft>
                <a:spcPts val="0"/>
              </a:spcAft>
              <a:buSzPts val="4400"/>
              <a:buNone/>
              <a:defRPr sz="3094"/>
            </a:lvl4pPr>
            <a:lvl5pPr lvl="4" algn="ctr">
              <a:lnSpc>
                <a:spcPct val="100000"/>
              </a:lnSpc>
              <a:spcBef>
                <a:spcPts val="0"/>
              </a:spcBef>
              <a:spcAft>
                <a:spcPts val="0"/>
              </a:spcAft>
              <a:buSzPts val="4400"/>
              <a:buNone/>
              <a:defRPr sz="3094"/>
            </a:lvl5pPr>
            <a:lvl6pPr lvl="5" algn="ctr">
              <a:lnSpc>
                <a:spcPct val="100000"/>
              </a:lnSpc>
              <a:spcBef>
                <a:spcPts val="0"/>
              </a:spcBef>
              <a:spcAft>
                <a:spcPts val="0"/>
              </a:spcAft>
              <a:buSzPts val="4400"/>
              <a:buNone/>
              <a:defRPr sz="3094"/>
            </a:lvl6pPr>
            <a:lvl7pPr lvl="6" algn="ctr">
              <a:lnSpc>
                <a:spcPct val="100000"/>
              </a:lnSpc>
              <a:spcBef>
                <a:spcPts val="0"/>
              </a:spcBef>
              <a:spcAft>
                <a:spcPts val="0"/>
              </a:spcAft>
              <a:buSzPts val="4400"/>
              <a:buNone/>
              <a:defRPr sz="3094"/>
            </a:lvl7pPr>
            <a:lvl8pPr lvl="7" algn="ctr">
              <a:lnSpc>
                <a:spcPct val="100000"/>
              </a:lnSpc>
              <a:spcBef>
                <a:spcPts val="0"/>
              </a:spcBef>
              <a:spcAft>
                <a:spcPts val="0"/>
              </a:spcAft>
              <a:buSzPts val="4400"/>
              <a:buNone/>
              <a:defRPr sz="3094"/>
            </a:lvl8pPr>
            <a:lvl9pPr lvl="8" algn="ctr">
              <a:lnSpc>
                <a:spcPct val="100000"/>
              </a:lnSpc>
              <a:spcBef>
                <a:spcPts val="0"/>
              </a:spcBef>
              <a:spcAft>
                <a:spcPts val="0"/>
              </a:spcAft>
              <a:buSzPts val="4400"/>
              <a:buNone/>
              <a:defRPr sz="3094"/>
            </a:lvl9pPr>
          </a:lstStyle>
          <a:p>
            <a:endParaRPr/>
          </a:p>
        </p:txBody>
      </p:sp>
      <p:sp>
        <p:nvSpPr>
          <p:cNvPr id="38" name="Google Shape;38;g2e2db95a035_0_789"/>
          <p:cNvSpPr txBox="1">
            <a:spLocks noGrp="1"/>
          </p:cNvSpPr>
          <p:nvPr>
            <p:ph type="sldNum" idx="12"/>
          </p:nvPr>
        </p:nvSpPr>
        <p:spPr>
          <a:xfrm>
            <a:off x="11296611" y="6217623"/>
            <a:ext cx="731531" cy="524813"/>
          </a:xfrm>
          <a:prstGeom prst="rect">
            <a:avLst/>
          </a:prstGeom>
          <a:noFill/>
          <a:ln>
            <a:noFill/>
          </a:ln>
        </p:spPr>
        <p:txBody>
          <a:bodyPr spcFirstLastPara="1" wrap="square" lIns="144475" tIns="144475" rIns="144475" bIns="144475" anchor="ctr" anchorCtr="0">
            <a:noAutofit/>
          </a:bodyPr>
          <a:lstStyle>
            <a:lvl1pPr marL="0" marR="0" lvl="0"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9pPr>
          </a:lstStyle>
          <a:p>
            <a:pPr defTabSz="642915" eaLnBrk="1" fontAlgn="auto" hangingPunct="1"/>
            <a:fld id="{00000000-1234-1234-1234-123412341234}" type="slidenum">
              <a:rPr lang="en-US" kern="0" smtClean="0">
                <a:solidFill>
                  <a:srgbClr val="5E5E5E"/>
                </a:solidFill>
              </a:rPr>
              <a:pPr defTabSz="642915" eaLnBrk="1" fontAlgn="auto" hangingPunct="1"/>
              <a:t>‹N›</a:t>
            </a:fld>
            <a:endParaRPr lang="en-US" kern="0">
              <a:solidFill>
                <a:srgbClr val="5E5E5E"/>
              </a:solidFill>
            </a:endParaRPr>
          </a:p>
        </p:txBody>
      </p:sp>
    </p:spTree>
    <p:extLst>
      <p:ext uri="{BB962C8B-B14F-4D97-AF65-F5344CB8AC3E}">
        <p14:creationId xmlns:p14="http://schemas.microsoft.com/office/powerpoint/2010/main" val="150474195"/>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39"/>
        <p:cNvGrpSpPr/>
        <p:nvPr/>
      </p:nvGrpSpPr>
      <p:grpSpPr>
        <a:xfrm>
          <a:off x="0" y="0"/>
          <a:ext cx="0" cy="0"/>
          <a:chOff x="0" y="0"/>
          <a:chExt cx="0" cy="0"/>
        </a:xfrm>
      </p:grpSpPr>
      <p:sp>
        <p:nvSpPr>
          <p:cNvPr id="40" name="Google Shape;40;g39d25e63529_0_2175"/>
          <p:cNvSpPr txBox="1">
            <a:spLocks noGrp="1"/>
          </p:cNvSpPr>
          <p:nvPr>
            <p:ph type="ctrTitle"/>
          </p:nvPr>
        </p:nvSpPr>
        <p:spPr>
          <a:xfrm>
            <a:off x="415613" y="992768"/>
            <a:ext cx="11360812" cy="2736703"/>
          </a:xfrm>
          <a:prstGeom prst="rect">
            <a:avLst/>
          </a:prstGeom>
          <a:noFill/>
          <a:ln>
            <a:noFill/>
          </a:ln>
        </p:spPr>
        <p:txBody>
          <a:bodyPr spcFirstLastPara="1" wrap="square" lIns="144475" tIns="144475" rIns="144475" bIns="144475"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41" name="Google Shape;41;g39d25e63529_0_2175"/>
          <p:cNvSpPr txBox="1">
            <a:spLocks noGrp="1"/>
          </p:cNvSpPr>
          <p:nvPr>
            <p:ph type="subTitle" idx="1"/>
          </p:nvPr>
        </p:nvSpPr>
        <p:spPr>
          <a:xfrm>
            <a:off x="415601" y="3778834"/>
            <a:ext cx="11360812" cy="1056797"/>
          </a:xfrm>
          <a:prstGeom prst="rect">
            <a:avLst/>
          </a:prstGeom>
          <a:noFill/>
          <a:ln>
            <a:noFill/>
          </a:ln>
        </p:spPr>
        <p:txBody>
          <a:bodyPr spcFirstLastPara="1" wrap="square" lIns="144475" tIns="144475" rIns="144475" bIns="144475" anchor="t" anchorCtr="0">
            <a:noAutofit/>
          </a:bodyPr>
          <a:lstStyle>
            <a:lvl1pPr lvl="0" algn="ctr">
              <a:lnSpc>
                <a:spcPct val="100000"/>
              </a:lnSpc>
              <a:spcBef>
                <a:spcPts val="0"/>
              </a:spcBef>
              <a:spcAft>
                <a:spcPts val="0"/>
              </a:spcAft>
              <a:buSzPts val="4400"/>
              <a:buNone/>
              <a:defRPr sz="3094"/>
            </a:lvl1pPr>
            <a:lvl2pPr lvl="1" algn="ctr">
              <a:lnSpc>
                <a:spcPct val="100000"/>
              </a:lnSpc>
              <a:spcBef>
                <a:spcPts val="0"/>
              </a:spcBef>
              <a:spcAft>
                <a:spcPts val="0"/>
              </a:spcAft>
              <a:buSzPts val="4400"/>
              <a:buNone/>
              <a:defRPr sz="3094"/>
            </a:lvl2pPr>
            <a:lvl3pPr lvl="2" algn="ctr">
              <a:lnSpc>
                <a:spcPct val="100000"/>
              </a:lnSpc>
              <a:spcBef>
                <a:spcPts val="0"/>
              </a:spcBef>
              <a:spcAft>
                <a:spcPts val="0"/>
              </a:spcAft>
              <a:buSzPts val="4400"/>
              <a:buNone/>
              <a:defRPr sz="3094"/>
            </a:lvl3pPr>
            <a:lvl4pPr lvl="3" algn="ctr">
              <a:lnSpc>
                <a:spcPct val="100000"/>
              </a:lnSpc>
              <a:spcBef>
                <a:spcPts val="0"/>
              </a:spcBef>
              <a:spcAft>
                <a:spcPts val="0"/>
              </a:spcAft>
              <a:buSzPts val="4400"/>
              <a:buNone/>
              <a:defRPr sz="3094"/>
            </a:lvl4pPr>
            <a:lvl5pPr lvl="4" algn="ctr">
              <a:lnSpc>
                <a:spcPct val="100000"/>
              </a:lnSpc>
              <a:spcBef>
                <a:spcPts val="0"/>
              </a:spcBef>
              <a:spcAft>
                <a:spcPts val="0"/>
              </a:spcAft>
              <a:buSzPts val="4400"/>
              <a:buNone/>
              <a:defRPr sz="3094"/>
            </a:lvl5pPr>
            <a:lvl6pPr lvl="5" algn="ctr">
              <a:lnSpc>
                <a:spcPct val="100000"/>
              </a:lnSpc>
              <a:spcBef>
                <a:spcPts val="0"/>
              </a:spcBef>
              <a:spcAft>
                <a:spcPts val="0"/>
              </a:spcAft>
              <a:buSzPts val="4400"/>
              <a:buNone/>
              <a:defRPr sz="3094"/>
            </a:lvl6pPr>
            <a:lvl7pPr lvl="6" algn="ctr">
              <a:lnSpc>
                <a:spcPct val="100000"/>
              </a:lnSpc>
              <a:spcBef>
                <a:spcPts val="0"/>
              </a:spcBef>
              <a:spcAft>
                <a:spcPts val="0"/>
              </a:spcAft>
              <a:buSzPts val="4400"/>
              <a:buNone/>
              <a:defRPr sz="3094"/>
            </a:lvl7pPr>
            <a:lvl8pPr lvl="7" algn="ctr">
              <a:lnSpc>
                <a:spcPct val="100000"/>
              </a:lnSpc>
              <a:spcBef>
                <a:spcPts val="0"/>
              </a:spcBef>
              <a:spcAft>
                <a:spcPts val="0"/>
              </a:spcAft>
              <a:buSzPts val="4400"/>
              <a:buNone/>
              <a:defRPr sz="3094"/>
            </a:lvl8pPr>
            <a:lvl9pPr lvl="8" algn="ctr">
              <a:lnSpc>
                <a:spcPct val="100000"/>
              </a:lnSpc>
              <a:spcBef>
                <a:spcPts val="0"/>
              </a:spcBef>
              <a:spcAft>
                <a:spcPts val="0"/>
              </a:spcAft>
              <a:buSzPts val="4400"/>
              <a:buNone/>
              <a:defRPr sz="3094"/>
            </a:lvl9pPr>
          </a:lstStyle>
          <a:p>
            <a:endParaRPr/>
          </a:p>
        </p:txBody>
      </p:sp>
      <p:sp>
        <p:nvSpPr>
          <p:cNvPr id="42" name="Google Shape;42;g39d25e63529_0_2175"/>
          <p:cNvSpPr txBox="1">
            <a:spLocks noGrp="1"/>
          </p:cNvSpPr>
          <p:nvPr>
            <p:ph type="sldNum" idx="12"/>
          </p:nvPr>
        </p:nvSpPr>
        <p:spPr>
          <a:xfrm>
            <a:off x="11296611" y="6217623"/>
            <a:ext cx="731531" cy="524813"/>
          </a:xfrm>
          <a:prstGeom prst="rect">
            <a:avLst/>
          </a:prstGeom>
          <a:noFill/>
          <a:ln>
            <a:noFill/>
          </a:ln>
        </p:spPr>
        <p:txBody>
          <a:bodyPr spcFirstLastPara="1" wrap="square" lIns="144475" tIns="144475" rIns="144475" bIns="144475" anchor="ctr" anchorCtr="0">
            <a:noAutofit/>
          </a:bodyPr>
          <a:lstStyle>
            <a:lvl1pPr marL="0" marR="0" lvl="0"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600"/>
              <a:buFont typeface="Arial"/>
              <a:buNone/>
              <a:defRPr sz="1125" b="0" i="0" u="none" strike="noStrike" cap="none">
                <a:solidFill>
                  <a:schemeClr val="dk2"/>
                </a:solidFill>
                <a:latin typeface="Arial"/>
                <a:ea typeface="Arial"/>
                <a:cs typeface="Arial"/>
                <a:sym typeface="Arial"/>
              </a:defRPr>
            </a:lvl9pPr>
          </a:lstStyle>
          <a:p>
            <a:pPr defTabSz="642915" eaLnBrk="1" fontAlgn="auto" hangingPunct="1"/>
            <a:fld id="{00000000-1234-1234-1234-123412341234}" type="slidenum">
              <a:rPr lang="en-US" kern="0" smtClean="0">
                <a:solidFill>
                  <a:srgbClr val="5E5E5E"/>
                </a:solidFill>
              </a:rPr>
              <a:pPr defTabSz="642915" eaLnBrk="1" fontAlgn="auto" hangingPunct="1"/>
              <a:t>‹N›</a:t>
            </a:fld>
            <a:endParaRPr lang="en-US" kern="0">
              <a:solidFill>
                <a:srgbClr val="5E5E5E"/>
              </a:solidFill>
            </a:endParaRPr>
          </a:p>
        </p:txBody>
      </p:sp>
    </p:spTree>
    <p:extLst>
      <p:ext uri="{BB962C8B-B14F-4D97-AF65-F5344CB8AC3E}">
        <p14:creationId xmlns:p14="http://schemas.microsoft.com/office/powerpoint/2010/main" val="351640950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3"/>
        <p:cNvGrpSpPr/>
        <p:nvPr/>
      </p:nvGrpSpPr>
      <p:grpSpPr>
        <a:xfrm>
          <a:off x="0" y="0"/>
          <a:ext cx="0" cy="0"/>
          <a:chOff x="0" y="0"/>
          <a:chExt cx="0" cy="0"/>
        </a:xfrm>
      </p:grpSpPr>
      <p:sp>
        <p:nvSpPr>
          <p:cNvPr id="44" name="Google Shape;44;p71"/>
          <p:cNvSpPr txBox="1">
            <a:spLocks noGrp="1"/>
          </p:cNvSpPr>
          <p:nvPr>
            <p:ph type="title"/>
          </p:nvPr>
        </p:nvSpPr>
        <p:spPr>
          <a:xfrm>
            <a:off x="415601" y="593366"/>
            <a:ext cx="11360812" cy="763594"/>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SzPts val="8000"/>
              <a:buNone/>
              <a:defRPr/>
            </a:lvl1pPr>
            <a:lvl2pPr lvl="1" algn="ctr">
              <a:lnSpc>
                <a:spcPct val="100000"/>
              </a:lnSpc>
              <a:spcBef>
                <a:spcPts val="0"/>
              </a:spcBef>
              <a:spcAft>
                <a:spcPts val="0"/>
              </a:spcAft>
              <a:buSzPts val="8000"/>
              <a:buNone/>
              <a:defRPr/>
            </a:lvl2pPr>
            <a:lvl3pPr lvl="2" algn="ctr">
              <a:lnSpc>
                <a:spcPct val="100000"/>
              </a:lnSpc>
              <a:spcBef>
                <a:spcPts val="0"/>
              </a:spcBef>
              <a:spcAft>
                <a:spcPts val="0"/>
              </a:spcAft>
              <a:buSzPts val="8000"/>
              <a:buNone/>
              <a:defRPr/>
            </a:lvl3pPr>
            <a:lvl4pPr lvl="3" algn="ctr">
              <a:lnSpc>
                <a:spcPct val="100000"/>
              </a:lnSpc>
              <a:spcBef>
                <a:spcPts val="0"/>
              </a:spcBef>
              <a:spcAft>
                <a:spcPts val="0"/>
              </a:spcAft>
              <a:buSzPts val="8000"/>
              <a:buNone/>
              <a:defRPr/>
            </a:lvl4pPr>
            <a:lvl5pPr lvl="4" algn="ctr">
              <a:lnSpc>
                <a:spcPct val="100000"/>
              </a:lnSpc>
              <a:spcBef>
                <a:spcPts val="0"/>
              </a:spcBef>
              <a:spcAft>
                <a:spcPts val="0"/>
              </a:spcAft>
              <a:buSzPts val="8000"/>
              <a:buNone/>
              <a:defRPr/>
            </a:lvl5pPr>
            <a:lvl6pPr lvl="5" algn="ctr">
              <a:lnSpc>
                <a:spcPct val="100000"/>
              </a:lnSpc>
              <a:spcBef>
                <a:spcPts val="0"/>
              </a:spcBef>
              <a:spcAft>
                <a:spcPts val="0"/>
              </a:spcAft>
              <a:buSzPts val="8000"/>
              <a:buNone/>
              <a:defRPr/>
            </a:lvl6pPr>
            <a:lvl7pPr lvl="6" algn="ctr">
              <a:lnSpc>
                <a:spcPct val="100000"/>
              </a:lnSpc>
              <a:spcBef>
                <a:spcPts val="0"/>
              </a:spcBef>
              <a:spcAft>
                <a:spcPts val="0"/>
              </a:spcAft>
              <a:buSzPts val="8000"/>
              <a:buNone/>
              <a:defRPr/>
            </a:lvl7pPr>
            <a:lvl8pPr lvl="7" algn="ctr">
              <a:lnSpc>
                <a:spcPct val="100000"/>
              </a:lnSpc>
              <a:spcBef>
                <a:spcPts val="0"/>
              </a:spcBef>
              <a:spcAft>
                <a:spcPts val="0"/>
              </a:spcAft>
              <a:buSzPts val="8000"/>
              <a:buNone/>
              <a:defRPr/>
            </a:lvl8pPr>
            <a:lvl9pPr lvl="8" algn="ctr">
              <a:lnSpc>
                <a:spcPct val="100000"/>
              </a:lnSpc>
              <a:spcBef>
                <a:spcPts val="0"/>
              </a:spcBef>
              <a:spcAft>
                <a:spcPts val="0"/>
              </a:spcAft>
              <a:buSzPts val="8000"/>
              <a:buNone/>
              <a:defRPr/>
            </a:lvl9pPr>
          </a:lstStyle>
          <a:p>
            <a:endParaRPr/>
          </a:p>
        </p:txBody>
      </p:sp>
      <p:sp>
        <p:nvSpPr>
          <p:cNvPr id="45" name="Google Shape;45;p71"/>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46731305"/>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Titolo e contenuto" type="obj">
  <p:cSld name="Titolo e contenuto">
    <p:spTree>
      <p:nvGrpSpPr>
        <p:cNvPr id="1" name="Shape 46"/>
        <p:cNvGrpSpPr/>
        <p:nvPr/>
      </p:nvGrpSpPr>
      <p:grpSpPr>
        <a:xfrm>
          <a:off x="0" y="0"/>
          <a:ext cx="0" cy="0"/>
          <a:chOff x="0" y="0"/>
          <a:chExt cx="0" cy="0"/>
        </a:xfrm>
      </p:grpSpPr>
      <p:sp>
        <p:nvSpPr>
          <p:cNvPr id="47" name="Google Shape;47;g278d0a931cb_0_663"/>
          <p:cNvSpPr txBox="1">
            <a:spLocks noGrp="1"/>
          </p:cNvSpPr>
          <p:nvPr>
            <p:ph type="title"/>
          </p:nvPr>
        </p:nvSpPr>
        <p:spPr>
          <a:xfrm>
            <a:off x="838200" y="365126"/>
            <a:ext cx="10515656" cy="1325742"/>
          </a:xfrm>
          <a:prstGeom prst="rect">
            <a:avLst/>
          </a:prstGeom>
          <a:noFill/>
          <a:ln>
            <a:noFill/>
          </a:ln>
        </p:spPr>
        <p:txBody>
          <a:bodyPr spcFirstLastPara="1" wrap="square" lIns="130025" tIns="65000" rIns="130025" bIns="65000" anchor="ctr" anchorCtr="0">
            <a:normAutofit/>
          </a:bodyPr>
          <a:lstStyle>
            <a:lvl1pPr lvl="0" algn="l">
              <a:lnSpc>
                <a:spcPct val="90000"/>
              </a:lnSpc>
              <a:spcBef>
                <a:spcPts val="0"/>
              </a:spcBef>
              <a:spcAft>
                <a:spcPts val="0"/>
              </a:spcAft>
              <a:buClr>
                <a:schemeClr val="dk1"/>
              </a:buClr>
              <a:buSzPts val="2600"/>
              <a:buNone/>
              <a:defRPr/>
            </a:lvl1pPr>
            <a:lvl2pPr lvl="1" algn="ctr">
              <a:lnSpc>
                <a:spcPct val="100000"/>
              </a:lnSpc>
              <a:spcBef>
                <a:spcPts val="0"/>
              </a:spcBef>
              <a:spcAft>
                <a:spcPts val="0"/>
              </a:spcAft>
              <a:buSzPts val="8000"/>
              <a:buNone/>
              <a:defRPr/>
            </a:lvl2pPr>
            <a:lvl3pPr lvl="2" algn="ctr">
              <a:lnSpc>
                <a:spcPct val="100000"/>
              </a:lnSpc>
              <a:spcBef>
                <a:spcPts val="0"/>
              </a:spcBef>
              <a:spcAft>
                <a:spcPts val="0"/>
              </a:spcAft>
              <a:buSzPts val="8000"/>
              <a:buNone/>
              <a:defRPr/>
            </a:lvl3pPr>
            <a:lvl4pPr lvl="3" algn="ctr">
              <a:lnSpc>
                <a:spcPct val="100000"/>
              </a:lnSpc>
              <a:spcBef>
                <a:spcPts val="0"/>
              </a:spcBef>
              <a:spcAft>
                <a:spcPts val="0"/>
              </a:spcAft>
              <a:buSzPts val="8000"/>
              <a:buNone/>
              <a:defRPr/>
            </a:lvl4pPr>
            <a:lvl5pPr lvl="4" algn="ctr">
              <a:lnSpc>
                <a:spcPct val="100000"/>
              </a:lnSpc>
              <a:spcBef>
                <a:spcPts val="0"/>
              </a:spcBef>
              <a:spcAft>
                <a:spcPts val="0"/>
              </a:spcAft>
              <a:buSzPts val="8000"/>
              <a:buNone/>
              <a:defRPr/>
            </a:lvl5pPr>
            <a:lvl6pPr lvl="5" algn="ctr">
              <a:lnSpc>
                <a:spcPct val="100000"/>
              </a:lnSpc>
              <a:spcBef>
                <a:spcPts val="0"/>
              </a:spcBef>
              <a:spcAft>
                <a:spcPts val="0"/>
              </a:spcAft>
              <a:buSzPts val="8000"/>
              <a:buNone/>
              <a:defRPr/>
            </a:lvl6pPr>
            <a:lvl7pPr lvl="6" algn="ctr">
              <a:lnSpc>
                <a:spcPct val="100000"/>
              </a:lnSpc>
              <a:spcBef>
                <a:spcPts val="0"/>
              </a:spcBef>
              <a:spcAft>
                <a:spcPts val="0"/>
              </a:spcAft>
              <a:buSzPts val="8000"/>
              <a:buNone/>
              <a:defRPr/>
            </a:lvl7pPr>
            <a:lvl8pPr lvl="7" algn="ctr">
              <a:lnSpc>
                <a:spcPct val="100000"/>
              </a:lnSpc>
              <a:spcBef>
                <a:spcPts val="0"/>
              </a:spcBef>
              <a:spcAft>
                <a:spcPts val="0"/>
              </a:spcAft>
              <a:buSzPts val="8000"/>
              <a:buNone/>
              <a:defRPr/>
            </a:lvl8pPr>
            <a:lvl9pPr lvl="8" algn="ctr">
              <a:lnSpc>
                <a:spcPct val="100000"/>
              </a:lnSpc>
              <a:spcBef>
                <a:spcPts val="0"/>
              </a:spcBef>
              <a:spcAft>
                <a:spcPts val="0"/>
              </a:spcAft>
              <a:buSzPts val="8000"/>
              <a:buNone/>
              <a:defRPr/>
            </a:lvl9pPr>
          </a:lstStyle>
          <a:p>
            <a:endParaRPr/>
          </a:p>
        </p:txBody>
      </p:sp>
      <p:sp>
        <p:nvSpPr>
          <p:cNvPr id="48" name="Google Shape;48;g278d0a931cb_0_663"/>
          <p:cNvSpPr txBox="1">
            <a:spLocks noGrp="1"/>
          </p:cNvSpPr>
          <p:nvPr>
            <p:ph type="body" idx="1"/>
          </p:nvPr>
        </p:nvSpPr>
        <p:spPr>
          <a:xfrm>
            <a:off x="838200" y="1825625"/>
            <a:ext cx="10515656" cy="4351219"/>
          </a:xfrm>
          <a:prstGeom prst="rect">
            <a:avLst/>
          </a:prstGeom>
          <a:noFill/>
          <a:ln>
            <a:noFill/>
          </a:ln>
        </p:spPr>
        <p:txBody>
          <a:bodyPr spcFirstLastPara="1" wrap="square" lIns="130025" tIns="65000" rIns="130025" bIns="65000" anchor="t" anchorCtr="0">
            <a:normAutofit/>
          </a:bodyPr>
          <a:lstStyle>
            <a:lvl1pPr marL="321457" lvl="0" indent="-276810" algn="l">
              <a:lnSpc>
                <a:spcPct val="90000"/>
              </a:lnSpc>
              <a:spcBef>
                <a:spcPts val="984"/>
              </a:spcBef>
              <a:spcAft>
                <a:spcPts val="0"/>
              </a:spcAft>
              <a:buClr>
                <a:schemeClr val="dk1"/>
              </a:buClr>
              <a:buSzPts val="2600"/>
              <a:buChar char="•"/>
              <a:defRPr/>
            </a:lvl1pPr>
            <a:lvl2pPr marL="642915" lvl="1" indent="-276810" algn="l">
              <a:lnSpc>
                <a:spcPct val="90000"/>
              </a:lnSpc>
              <a:spcBef>
                <a:spcPts val="492"/>
              </a:spcBef>
              <a:spcAft>
                <a:spcPts val="0"/>
              </a:spcAft>
              <a:buClr>
                <a:schemeClr val="dk1"/>
              </a:buClr>
              <a:buSzPts val="2600"/>
              <a:buChar char="•"/>
              <a:defRPr/>
            </a:lvl2pPr>
            <a:lvl3pPr marL="964372" lvl="2" indent="-276810" algn="l">
              <a:lnSpc>
                <a:spcPct val="90000"/>
              </a:lnSpc>
              <a:spcBef>
                <a:spcPts val="492"/>
              </a:spcBef>
              <a:spcAft>
                <a:spcPts val="0"/>
              </a:spcAft>
              <a:buClr>
                <a:schemeClr val="dk1"/>
              </a:buClr>
              <a:buSzPts val="2600"/>
              <a:buChar char="•"/>
              <a:defRPr/>
            </a:lvl3pPr>
            <a:lvl4pPr marL="1285829" lvl="3" indent="-276810" algn="l">
              <a:lnSpc>
                <a:spcPct val="90000"/>
              </a:lnSpc>
              <a:spcBef>
                <a:spcPts val="492"/>
              </a:spcBef>
              <a:spcAft>
                <a:spcPts val="0"/>
              </a:spcAft>
              <a:buClr>
                <a:schemeClr val="dk1"/>
              </a:buClr>
              <a:buSzPts val="2600"/>
              <a:buChar char="•"/>
              <a:defRPr/>
            </a:lvl4pPr>
            <a:lvl5pPr marL="1607287" lvl="4" indent="-276810" algn="l">
              <a:lnSpc>
                <a:spcPct val="90000"/>
              </a:lnSpc>
              <a:spcBef>
                <a:spcPts val="492"/>
              </a:spcBef>
              <a:spcAft>
                <a:spcPts val="0"/>
              </a:spcAft>
              <a:buClr>
                <a:schemeClr val="dk1"/>
              </a:buClr>
              <a:buSzPts val="2600"/>
              <a:buChar char="•"/>
              <a:defRPr/>
            </a:lvl5pPr>
            <a:lvl6pPr marL="1928744" lvl="5" indent="-276810" algn="l">
              <a:lnSpc>
                <a:spcPct val="90000"/>
              </a:lnSpc>
              <a:spcBef>
                <a:spcPts val="492"/>
              </a:spcBef>
              <a:spcAft>
                <a:spcPts val="0"/>
              </a:spcAft>
              <a:buClr>
                <a:schemeClr val="dk1"/>
              </a:buClr>
              <a:buSzPts val="2600"/>
              <a:buChar char="•"/>
              <a:defRPr/>
            </a:lvl6pPr>
            <a:lvl7pPr marL="2250201" lvl="6" indent="-276810" algn="l">
              <a:lnSpc>
                <a:spcPct val="90000"/>
              </a:lnSpc>
              <a:spcBef>
                <a:spcPts val="492"/>
              </a:spcBef>
              <a:spcAft>
                <a:spcPts val="0"/>
              </a:spcAft>
              <a:buClr>
                <a:schemeClr val="dk1"/>
              </a:buClr>
              <a:buSzPts val="2600"/>
              <a:buChar char="•"/>
              <a:defRPr/>
            </a:lvl7pPr>
            <a:lvl8pPr marL="2571659" lvl="7" indent="-276810" algn="l">
              <a:lnSpc>
                <a:spcPct val="90000"/>
              </a:lnSpc>
              <a:spcBef>
                <a:spcPts val="492"/>
              </a:spcBef>
              <a:spcAft>
                <a:spcPts val="0"/>
              </a:spcAft>
              <a:buClr>
                <a:schemeClr val="dk1"/>
              </a:buClr>
              <a:buSzPts val="2600"/>
              <a:buChar char="•"/>
              <a:defRPr/>
            </a:lvl8pPr>
            <a:lvl9pPr marL="2893116" lvl="8" indent="-276810" algn="l">
              <a:lnSpc>
                <a:spcPct val="90000"/>
              </a:lnSpc>
              <a:spcBef>
                <a:spcPts val="492"/>
              </a:spcBef>
              <a:spcAft>
                <a:spcPts val="0"/>
              </a:spcAft>
              <a:buClr>
                <a:schemeClr val="dk1"/>
              </a:buClr>
              <a:buSzPts val="2600"/>
              <a:buChar char="•"/>
              <a:defRPr/>
            </a:lvl9pPr>
          </a:lstStyle>
          <a:p>
            <a:endParaRPr/>
          </a:p>
        </p:txBody>
      </p:sp>
      <p:sp>
        <p:nvSpPr>
          <p:cNvPr id="49" name="Google Shape;49;g278d0a931cb_0_663"/>
          <p:cNvSpPr txBox="1">
            <a:spLocks noGrp="1"/>
          </p:cNvSpPr>
          <p:nvPr>
            <p:ph type="dt" idx="10"/>
          </p:nvPr>
        </p:nvSpPr>
        <p:spPr>
          <a:xfrm>
            <a:off x="838200" y="6356352"/>
            <a:ext cx="2743312" cy="365133"/>
          </a:xfrm>
          <a:prstGeom prst="rect">
            <a:avLst/>
          </a:prstGeom>
          <a:noFill/>
          <a:ln>
            <a:noFill/>
          </a:ln>
        </p:spPr>
        <p:txBody>
          <a:bodyPr spcFirstLastPara="1" wrap="square" lIns="130025" tIns="65000" rIns="130025" bIns="65000" anchor="ctr" anchorCtr="0">
            <a:noAutofit/>
          </a:bodyPr>
          <a:lstStyle>
            <a:lvl1pPr marR="0" lvl="0"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50" name="Google Shape;50;g278d0a931cb_0_663"/>
          <p:cNvSpPr txBox="1">
            <a:spLocks noGrp="1"/>
          </p:cNvSpPr>
          <p:nvPr>
            <p:ph type="ftr" idx="11"/>
          </p:nvPr>
        </p:nvSpPr>
        <p:spPr>
          <a:xfrm>
            <a:off x="4038600" y="6356352"/>
            <a:ext cx="4114688" cy="365133"/>
          </a:xfrm>
          <a:prstGeom prst="rect">
            <a:avLst/>
          </a:prstGeom>
          <a:noFill/>
          <a:ln>
            <a:noFill/>
          </a:ln>
        </p:spPr>
        <p:txBody>
          <a:bodyPr spcFirstLastPara="1" wrap="square" lIns="130025" tIns="65000" rIns="130025" bIns="65000" anchor="ctr" anchorCtr="0">
            <a:noAutofit/>
          </a:bodyPr>
          <a:lstStyle>
            <a:lvl1pPr marR="0" lvl="0" algn="ctr"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51" name="Google Shape;51;g278d0a931cb_0_663"/>
          <p:cNvSpPr txBox="1">
            <a:spLocks noGrp="1"/>
          </p:cNvSpPr>
          <p:nvPr>
            <p:ph type="sldNum" idx="12"/>
          </p:nvPr>
        </p:nvSpPr>
        <p:spPr>
          <a:xfrm>
            <a:off x="8610600" y="6356352"/>
            <a:ext cx="2743312" cy="365133"/>
          </a:xfrm>
          <a:prstGeom prst="rect">
            <a:avLst/>
          </a:prstGeom>
          <a:noFill/>
          <a:ln>
            <a:noFill/>
          </a:ln>
        </p:spPr>
        <p:txBody>
          <a:bodyPr spcFirstLastPara="1" wrap="square" lIns="130025" tIns="65000" rIns="130025" bIns="65000" anchor="ctr" anchorCtr="0">
            <a:noAutofit/>
          </a:bodyPr>
          <a:lstStyle>
            <a:lvl1pPr marL="0" marR="0" lvl="0"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607685021"/>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Title slide 3">
  <p:cSld name="Title slide 3">
    <p:spTree>
      <p:nvGrpSpPr>
        <p:cNvPr id="1" name="Shape 52"/>
        <p:cNvGrpSpPr/>
        <p:nvPr/>
      </p:nvGrpSpPr>
      <p:grpSpPr>
        <a:xfrm>
          <a:off x="0" y="0"/>
          <a:ext cx="0" cy="0"/>
          <a:chOff x="0" y="0"/>
          <a:chExt cx="0" cy="0"/>
        </a:xfrm>
      </p:grpSpPr>
      <p:sp>
        <p:nvSpPr>
          <p:cNvPr id="53" name="Google Shape;53;g3686b97e7ec_0_968"/>
          <p:cNvSpPr txBox="1">
            <a:spLocks noGrp="1"/>
          </p:cNvSpPr>
          <p:nvPr>
            <p:ph type="ctrTitle"/>
          </p:nvPr>
        </p:nvSpPr>
        <p:spPr>
          <a:xfrm>
            <a:off x="415613" y="992768"/>
            <a:ext cx="11360812" cy="273670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54" name="Google Shape;54;g3686b97e7ec_0_968"/>
          <p:cNvSpPr txBox="1">
            <a:spLocks noGrp="1"/>
          </p:cNvSpPr>
          <p:nvPr>
            <p:ph type="subTitle" idx="1"/>
          </p:nvPr>
        </p:nvSpPr>
        <p:spPr>
          <a:xfrm>
            <a:off x="415601" y="3778834"/>
            <a:ext cx="11360812" cy="105679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2953"/>
              </a:spcBef>
              <a:spcAft>
                <a:spcPts val="0"/>
              </a:spcAft>
              <a:buSzPts val="4400"/>
              <a:buNone/>
              <a:defRPr sz="3094"/>
            </a:lvl1pPr>
            <a:lvl2pPr lvl="1" algn="ctr">
              <a:lnSpc>
                <a:spcPct val="100000"/>
              </a:lnSpc>
              <a:spcBef>
                <a:spcPts val="2953"/>
              </a:spcBef>
              <a:spcAft>
                <a:spcPts val="0"/>
              </a:spcAft>
              <a:buSzPts val="4400"/>
              <a:buNone/>
              <a:defRPr sz="3094"/>
            </a:lvl2pPr>
            <a:lvl3pPr lvl="2" algn="ctr">
              <a:lnSpc>
                <a:spcPct val="100000"/>
              </a:lnSpc>
              <a:spcBef>
                <a:spcPts val="2953"/>
              </a:spcBef>
              <a:spcAft>
                <a:spcPts val="0"/>
              </a:spcAft>
              <a:buSzPts val="4400"/>
              <a:buNone/>
              <a:defRPr sz="3094"/>
            </a:lvl3pPr>
            <a:lvl4pPr lvl="3" algn="ctr">
              <a:lnSpc>
                <a:spcPct val="100000"/>
              </a:lnSpc>
              <a:spcBef>
                <a:spcPts val="2953"/>
              </a:spcBef>
              <a:spcAft>
                <a:spcPts val="0"/>
              </a:spcAft>
              <a:buSzPts val="4400"/>
              <a:buNone/>
              <a:defRPr sz="3094"/>
            </a:lvl4pPr>
            <a:lvl5pPr lvl="4" algn="ctr">
              <a:lnSpc>
                <a:spcPct val="100000"/>
              </a:lnSpc>
              <a:spcBef>
                <a:spcPts val="2953"/>
              </a:spcBef>
              <a:spcAft>
                <a:spcPts val="0"/>
              </a:spcAft>
              <a:buSzPts val="4400"/>
              <a:buNone/>
              <a:defRPr sz="3094"/>
            </a:lvl5pPr>
            <a:lvl6pPr lvl="5" algn="ctr">
              <a:lnSpc>
                <a:spcPct val="100000"/>
              </a:lnSpc>
              <a:spcBef>
                <a:spcPts val="2953"/>
              </a:spcBef>
              <a:spcAft>
                <a:spcPts val="0"/>
              </a:spcAft>
              <a:buSzPts val="4400"/>
              <a:buNone/>
              <a:defRPr sz="3094"/>
            </a:lvl6pPr>
            <a:lvl7pPr lvl="6" algn="ctr">
              <a:lnSpc>
                <a:spcPct val="100000"/>
              </a:lnSpc>
              <a:spcBef>
                <a:spcPts val="2953"/>
              </a:spcBef>
              <a:spcAft>
                <a:spcPts val="0"/>
              </a:spcAft>
              <a:buSzPts val="4400"/>
              <a:buNone/>
              <a:defRPr sz="3094"/>
            </a:lvl7pPr>
            <a:lvl8pPr lvl="7" algn="ctr">
              <a:lnSpc>
                <a:spcPct val="100000"/>
              </a:lnSpc>
              <a:spcBef>
                <a:spcPts val="2953"/>
              </a:spcBef>
              <a:spcAft>
                <a:spcPts val="0"/>
              </a:spcAft>
              <a:buSzPts val="4400"/>
              <a:buNone/>
              <a:defRPr sz="3094"/>
            </a:lvl8pPr>
            <a:lvl9pPr lvl="8" algn="ctr">
              <a:lnSpc>
                <a:spcPct val="100000"/>
              </a:lnSpc>
              <a:spcBef>
                <a:spcPts val="2953"/>
              </a:spcBef>
              <a:spcAft>
                <a:spcPts val="0"/>
              </a:spcAft>
              <a:buSzPts val="4400"/>
              <a:buNone/>
              <a:defRPr sz="3094"/>
            </a:lvl9pPr>
          </a:lstStyle>
          <a:p>
            <a:endParaRPr/>
          </a:p>
        </p:txBody>
      </p:sp>
      <p:sp>
        <p:nvSpPr>
          <p:cNvPr id="55" name="Google Shape;55;g3686b97e7ec_0_968"/>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10065021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Title slide 1">
  <p:cSld name="Title slide 1">
    <p:spTree>
      <p:nvGrpSpPr>
        <p:cNvPr id="1" name="Shape 56"/>
        <p:cNvGrpSpPr/>
        <p:nvPr/>
      </p:nvGrpSpPr>
      <p:grpSpPr>
        <a:xfrm>
          <a:off x="0" y="0"/>
          <a:ext cx="0" cy="0"/>
          <a:chOff x="0" y="0"/>
          <a:chExt cx="0" cy="0"/>
        </a:xfrm>
      </p:grpSpPr>
      <p:sp>
        <p:nvSpPr>
          <p:cNvPr id="57" name="Google Shape;57;g205b019f57a_0_1319"/>
          <p:cNvSpPr txBox="1">
            <a:spLocks noGrp="1"/>
          </p:cNvSpPr>
          <p:nvPr>
            <p:ph type="ctrTitle"/>
          </p:nvPr>
        </p:nvSpPr>
        <p:spPr>
          <a:xfrm>
            <a:off x="415613" y="992768"/>
            <a:ext cx="11360812" cy="273670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58" name="Google Shape;58;g205b019f57a_0_1319"/>
          <p:cNvSpPr txBox="1">
            <a:spLocks noGrp="1"/>
          </p:cNvSpPr>
          <p:nvPr>
            <p:ph type="subTitle" idx="1"/>
          </p:nvPr>
        </p:nvSpPr>
        <p:spPr>
          <a:xfrm>
            <a:off x="415601" y="3778834"/>
            <a:ext cx="11360812" cy="105679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2953"/>
              </a:spcBef>
              <a:spcAft>
                <a:spcPts val="0"/>
              </a:spcAft>
              <a:buSzPts val="4400"/>
              <a:buNone/>
              <a:defRPr sz="3094"/>
            </a:lvl1pPr>
            <a:lvl2pPr lvl="1" algn="ctr">
              <a:lnSpc>
                <a:spcPct val="100000"/>
              </a:lnSpc>
              <a:spcBef>
                <a:spcPts val="2953"/>
              </a:spcBef>
              <a:spcAft>
                <a:spcPts val="0"/>
              </a:spcAft>
              <a:buSzPts val="4400"/>
              <a:buNone/>
              <a:defRPr sz="3094"/>
            </a:lvl2pPr>
            <a:lvl3pPr lvl="2" algn="ctr">
              <a:lnSpc>
                <a:spcPct val="100000"/>
              </a:lnSpc>
              <a:spcBef>
                <a:spcPts val="2953"/>
              </a:spcBef>
              <a:spcAft>
                <a:spcPts val="0"/>
              </a:spcAft>
              <a:buSzPts val="4400"/>
              <a:buNone/>
              <a:defRPr sz="3094"/>
            </a:lvl3pPr>
            <a:lvl4pPr lvl="3" algn="ctr">
              <a:lnSpc>
                <a:spcPct val="100000"/>
              </a:lnSpc>
              <a:spcBef>
                <a:spcPts val="2953"/>
              </a:spcBef>
              <a:spcAft>
                <a:spcPts val="0"/>
              </a:spcAft>
              <a:buSzPts val="4400"/>
              <a:buNone/>
              <a:defRPr sz="3094"/>
            </a:lvl4pPr>
            <a:lvl5pPr lvl="4" algn="ctr">
              <a:lnSpc>
                <a:spcPct val="100000"/>
              </a:lnSpc>
              <a:spcBef>
                <a:spcPts val="2953"/>
              </a:spcBef>
              <a:spcAft>
                <a:spcPts val="0"/>
              </a:spcAft>
              <a:buSzPts val="4400"/>
              <a:buNone/>
              <a:defRPr sz="3094"/>
            </a:lvl5pPr>
            <a:lvl6pPr lvl="5" algn="ctr">
              <a:lnSpc>
                <a:spcPct val="100000"/>
              </a:lnSpc>
              <a:spcBef>
                <a:spcPts val="2953"/>
              </a:spcBef>
              <a:spcAft>
                <a:spcPts val="0"/>
              </a:spcAft>
              <a:buSzPts val="4400"/>
              <a:buNone/>
              <a:defRPr sz="3094"/>
            </a:lvl6pPr>
            <a:lvl7pPr lvl="6" algn="ctr">
              <a:lnSpc>
                <a:spcPct val="100000"/>
              </a:lnSpc>
              <a:spcBef>
                <a:spcPts val="2953"/>
              </a:spcBef>
              <a:spcAft>
                <a:spcPts val="0"/>
              </a:spcAft>
              <a:buSzPts val="4400"/>
              <a:buNone/>
              <a:defRPr sz="3094"/>
            </a:lvl7pPr>
            <a:lvl8pPr lvl="7" algn="ctr">
              <a:lnSpc>
                <a:spcPct val="100000"/>
              </a:lnSpc>
              <a:spcBef>
                <a:spcPts val="2953"/>
              </a:spcBef>
              <a:spcAft>
                <a:spcPts val="0"/>
              </a:spcAft>
              <a:buSzPts val="4400"/>
              <a:buNone/>
              <a:defRPr sz="3094"/>
            </a:lvl8pPr>
            <a:lvl9pPr lvl="8" algn="ctr">
              <a:lnSpc>
                <a:spcPct val="100000"/>
              </a:lnSpc>
              <a:spcBef>
                <a:spcPts val="2953"/>
              </a:spcBef>
              <a:spcAft>
                <a:spcPts val="0"/>
              </a:spcAft>
              <a:buSzPts val="4400"/>
              <a:buNone/>
              <a:defRPr sz="3094"/>
            </a:lvl9pPr>
          </a:lstStyle>
          <a:p>
            <a:endParaRPr/>
          </a:p>
        </p:txBody>
      </p:sp>
      <p:sp>
        <p:nvSpPr>
          <p:cNvPr id="59" name="Google Shape;59;g205b019f57a_0_1319"/>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061813060"/>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60"/>
        <p:cNvGrpSpPr/>
        <p:nvPr/>
      </p:nvGrpSpPr>
      <p:grpSpPr>
        <a:xfrm>
          <a:off x="0" y="0"/>
          <a:ext cx="0" cy="0"/>
          <a:chOff x="0" y="0"/>
          <a:chExt cx="0" cy="0"/>
        </a:xfrm>
      </p:grpSpPr>
      <p:sp>
        <p:nvSpPr>
          <p:cNvPr id="61" name="Google Shape;61;g2b849b346c5_0_198"/>
          <p:cNvSpPr txBox="1">
            <a:spLocks noGrp="1"/>
          </p:cNvSpPr>
          <p:nvPr>
            <p:ph type="ctrTitle"/>
          </p:nvPr>
        </p:nvSpPr>
        <p:spPr>
          <a:xfrm>
            <a:off x="914400" y="2130426"/>
            <a:ext cx="10363219" cy="1470023"/>
          </a:xfrm>
          <a:prstGeom prst="rect">
            <a:avLst/>
          </a:prstGeom>
          <a:noFill/>
          <a:ln>
            <a:noFill/>
          </a:ln>
        </p:spPr>
        <p:txBody>
          <a:bodyPr spcFirstLastPara="1" wrap="square" lIns="130025" tIns="65000" rIns="130025" bIns="65000" anchor="ctr" anchorCtr="0">
            <a:noAutofit/>
          </a:bodyPr>
          <a:lstStyle>
            <a:lvl1pPr lvl="0" algn="ctr">
              <a:lnSpc>
                <a:spcPct val="100000"/>
              </a:lnSpc>
              <a:spcBef>
                <a:spcPts val="0"/>
              </a:spcBef>
              <a:spcAft>
                <a:spcPts val="0"/>
              </a:spcAft>
              <a:buSzPts val="8000"/>
              <a:buNone/>
              <a:defRPr/>
            </a:lvl1pPr>
            <a:lvl2pPr lvl="1" algn="ctr">
              <a:lnSpc>
                <a:spcPct val="100000"/>
              </a:lnSpc>
              <a:spcBef>
                <a:spcPts val="0"/>
              </a:spcBef>
              <a:spcAft>
                <a:spcPts val="0"/>
              </a:spcAft>
              <a:buSzPts val="8000"/>
              <a:buNone/>
              <a:defRPr/>
            </a:lvl2pPr>
            <a:lvl3pPr lvl="2" algn="ctr">
              <a:lnSpc>
                <a:spcPct val="100000"/>
              </a:lnSpc>
              <a:spcBef>
                <a:spcPts val="0"/>
              </a:spcBef>
              <a:spcAft>
                <a:spcPts val="0"/>
              </a:spcAft>
              <a:buSzPts val="8000"/>
              <a:buNone/>
              <a:defRPr/>
            </a:lvl3pPr>
            <a:lvl4pPr lvl="3" algn="ctr">
              <a:lnSpc>
                <a:spcPct val="100000"/>
              </a:lnSpc>
              <a:spcBef>
                <a:spcPts val="0"/>
              </a:spcBef>
              <a:spcAft>
                <a:spcPts val="0"/>
              </a:spcAft>
              <a:buSzPts val="8000"/>
              <a:buNone/>
              <a:defRPr/>
            </a:lvl4pPr>
            <a:lvl5pPr lvl="4" algn="ctr">
              <a:lnSpc>
                <a:spcPct val="100000"/>
              </a:lnSpc>
              <a:spcBef>
                <a:spcPts val="0"/>
              </a:spcBef>
              <a:spcAft>
                <a:spcPts val="0"/>
              </a:spcAft>
              <a:buSzPts val="8000"/>
              <a:buNone/>
              <a:defRPr/>
            </a:lvl5pPr>
            <a:lvl6pPr lvl="5" algn="ctr">
              <a:lnSpc>
                <a:spcPct val="100000"/>
              </a:lnSpc>
              <a:spcBef>
                <a:spcPts val="0"/>
              </a:spcBef>
              <a:spcAft>
                <a:spcPts val="0"/>
              </a:spcAft>
              <a:buSzPts val="8000"/>
              <a:buNone/>
              <a:defRPr/>
            </a:lvl6pPr>
            <a:lvl7pPr lvl="6" algn="ctr">
              <a:lnSpc>
                <a:spcPct val="100000"/>
              </a:lnSpc>
              <a:spcBef>
                <a:spcPts val="0"/>
              </a:spcBef>
              <a:spcAft>
                <a:spcPts val="0"/>
              </a:spcAft>
              <a:buSzPts val="8000"/>
              <a:buNone/>
              <a:defRPr/>
            </a:lvl7pPr>
            <a:lvl8pPr lvl="7" algn="ctr">
              <a:lnSpc>
                <a:spcPct val="100000"/>
              </a:lnSpc>
              <a:spcBef>
                <a:spcPts val="0"/>
              </a:spcBef>
              <a:spcAft>
                <a:spcPts val="0"/>
              </a:spcAft>
              <a:buSzPts val="8000"/>
              <a:buNone/>
              <a:defRPr/>
            </a:lvl8pPr>
            <a:lvl9pPr lvl="8" algn="ctr">
              <a:lnSpc>
                <a:spcPct val="100000"/>
              </a:lnSpc>
              <a:spcBef>
                <a:spcPts val="0"/>
              </a:spcBef>
              <a:spcAft>
                <a:spcPts val="0"/>
              </a:spcAft>
              <a:buSzPts val="8000"/>
              <a:buNone/>
              <a:defRPr/>
            </a:lvl9pPr>
          </a:lstStyle>
          <a:p>
            <a:endParaRPr/>
          </a:p>
        </p:txBody>
      </p:sp>
      <p:sp>
        <p:nvSpPr>
          <p:cNvPr id="62" name="Google Shape;62;g2b849b346c5_0_198"/>
          <p:cNvSpPr txBox="1">
            <a:spLocks noGrp="1"/>
          </p:cNvSpPr>
          <p:nvPr>
            <p:ph type="subTitle" idx="1"/>
          </p:nvPr>
        </p:nvSpPr>
        <p:spPr>
          <a:xfrm>
            <a:off x="1828800" y="3886200"/>
            <a:ext cx="8534531" cy="1752680"/>
          </a:xfrm>
          <a:prstGeom prst="rect">
            <a:avLst/>
          </a:prstGeom>
          <a:noFill/>
          <a:ln>
            <a:noFill/>
          </a:ln>
        </p:spPr>
        <p:txBody>
          <a:bodyPr spcFirstLastPara="1" wrap="square" lIns="130025" tIns="65000" rIns="130025" bIns="65000" anchor="t" anchorCtr="0">
            <a:noAutofit/>
          </a:bodyPr>
          <a:lstStyle>
            <a:lvl1pPr lvl="0" algn="ctr">
              <a:lnSpc>
                <a:spcPct val="100000"/>
              </a:lnSpc>
              <a:spcBef>
                <a:spcPts val="633"/>
              </a:spcBef>
              <a:spcAft>
                <a:spcPts val="0"/>
              </a:spcAft>
              <a:buClr>
                <a:schemeClr val="dk1"/>
              </a:buClr>
              <a:buSzPts val="4600"/>
              <a:buFont typeface="Times New Roman"/>
              <a:buNone/>
              <a:defRPr/>
            </a:lvl1pPr>
            <a:lvl2pPr lvl="1" algn="ctr">
              <a:lnSpc>
                <a:spcPct val="100000"/>
              </a:lnSpc>
              <a:spcBef>
                <a:spcPts val="562"/>
              </a:spcBef>
              <a:spcAft>
                <a:spcPts val="0"/>
              </a:spcAft>
              <a:buClr>
                <a:schemeClr val="dk1"/>
              </a:buClr>
              <a:buSzPts val="4000"/>
              <a:buFont typeface="Times New Roman"/>
              <a:buNone/>
              <a:defRPr/>
            </a:lvl2pPr>
            <a:lvl3pPr lvl="2" algn="ctr">
              <a:lnSpc>
                <a:spcPct val="100000"/>
              </a:lnSpc>
              <a:spcBef>
                <a:spcPts val="492"/>
              </a:spcBef>
              <a:spcAft>
                <a:spcPts val="0"/>
              </a:spcAft>
              <a:buClr>
                <a:schemeClr val="dk1"/>
              </a:buClr>
              <a:buSzPts val="3400"/>
              <a:buFont typeface="Times New Roman"/>
              <a:buNone/>
              <a:defRPr/>
            </a:lvl3pPr>
            <a:lvl4pPr lvl="3" algn="ctr">
              <a:lnSpc>
                <a:spcPct val="100000"/>
              </a:lnSpc>
              <a:spcBef>
                <a:spcPts val="422"/>
              </a:spcBef>
              <a:spcAft>
                <a:spcPts val="0"/>
              </a:spcAft>
              <a:buClr>
                <a:schemeClr val="dk1"/>
              </a:buClr>
              <a:buSzPts val="2800"/>
              <a:buFont typeface="Times New Roman"/>
              <a:buNone/>
              <a:defRPr/>
            </a:lvl4pPr>
            <a:lvl5pPr lvl="4" algn="ctr">
              <a:lnSpc>
                <a:spcPct val="100000"/>
              </a:lnSpc>
              <a:spcBef>
                <a:spcPts val="422"/>
              </a:spcBef>
              <a:spcAft>
                <a:spcPts val="0"/>
              </a:spcAft>
              <a:buClr>
                <a:schemeClr val="dk1"/>
              </a:buClr>
              <a:buSzPts val="2800"/>
              <a:buFont typeface="Times New Roman"/>
              <a:buNone/>
              <a:defRPr/>
            </a:lvl5pPr>
            <a:lvl6pPr lvl="5" algn="ctr">
              <a:lnSpc>
                <a:spcPct val="100000"/>
              </a:lnSpc>
              <a:spcBef>
                <a:spcPts val="422"/>
              </a:spcBef>
              <a:spcAft>
                <a:spcPts val="0"/>
              </a:spcAft>
              <a:buClr>
                <a:schemeClr val="dk1"/>
              </a:buClr>
              <a:buSzPts val="2800"/>
              <a:buFont typeface="Times New Roman"/>
              <a:buNone/>
              <a:defRPr/>
            </a:lvl6pPr>
            <a:lvl7pPr lvl="6" algn="ctr">
              <a:lnSpc>
                <a:spcPct val="100000"/>
              </a:lnSpc>
              <a:spcBef>
                <a:spcPts val="422"/>
              </a:spcBef>
              <a:spcAft>
                <a:spcPts val="0"/>
              </a:spcAft>
              <a:buClr>
                <a:schemeClr val="dk1"/>
              </a:buClr>
              <a:buSzPts val="2800"/>
              <a:buFont typeface="Times New Roman"/>
              <a:buNone/>
              <a:defRPr/>
            </a:lvl7pPr>
            <a:lvl8pPr lvl="7" algn="ctr">
              <a:lnSpc>
                <a:spcPct val="100000"/>
              </a:lnSpc>
              <a:spcBef>
                <a:spcPts val="422"/>
              </a:spcBef>
              <a:spcAft>
                <a:spcPts val="0"/>
              </a:spcAft>
              <a:buClr>
                <a:schemeClr val="dk1"/>
              </a:buClr>
              <a:buSzPts val="2800"/>
              <a:buFont typeface="Times New Roman"/>
              <a:buNone/>
              <a:defRPr/>
            </a:lvl8pPr>
            <a:lvl9pPr lvl="8" algn="ctr">
              <a:lnSpc>
                <a:spcPct val="100000"/>
              </a:lnSpc>
              <a:spcBef>
                <a:spcPts val="422"/>
              </a:spcBef>
              <a:spcAft>
                <a:spcPts val="0"/>
              </a:spcAft>
              <a:buClr>
                <a:schemeClr val="dk1"/>
              </a:buClr>
              <a:buSzPts val="2800"/>
              <a:buFont typeface="Times New Roman"/>
              <a:buNone/>
              <a:defRPr/>
            </a:lvl9pPr>
          </a:lstStyle>
          <a:p>
            <a:endParaRPr/>
          </a:p>
        </p:txBody>
      </p:sp>
      <p:sp>
        <p:nvSpPr>
          <p:cNvPr id="63" name="Google Shape;63;g2b849b346c5_0_198"/>
          <p:cNvSpPr txBox="1">
            <a:spLocks noGrp="1"/>
          </p:cNvSpPr>
          <p:nvPr>
            <p:ph type="dt" idx="10"/>
          </p:nvPr>
        </p:nvSpPr>
        <p:spPr>
          <a:xfrm>
            <a:off x="914401" y="6248400"/>
            <a:ext cx="2539969" cy="457102"/>
          </a:xfrm>
          <a:prstGeom prst="rect">
            <a:avLst/>
          </a:prstGeom>
          <a:noFill/>
          <a:ln>
            <a:noFill/>
          </a:ln>
        </p:spPr>
        <p:txBody>
          <a:bodyPr spcFirstLastPara="1" wrap="square" lIns="130025" tIns="65000" rIns="130025" bIns="65000" anchor="t" anchorCtr="0">
            <a:noAutofit/>
          </a:bodyPr>
          <a:lstStyle>
            <a:lvl1pPr marR="0" lvl="0"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64" name="Google Shape;64;g2b849b346c5_0_198"/>
          <p:cNvSpPr txBox="1">
            <a:spLocks noGrp="1"/>
          </p:cNvSpPr>
          <p:nvPr>
            <p:ph type="ftr" idx="11"/>
          </p:nvPr>
        </p:nvSpPr>
        <p:spPr>
          <a:xfrm>
            <a:off x="4165601" y="6248400"/>
            <a:ext cx="3860719" cy="457102"/>
          </a:xfrm>
          <a:prstGeom prst="rect">
            <a:avLst/>
          </a:prstGeom>
          <a:noFill/>
          <a:ln>
            <a:noFill/>
          </a:ln>
        </p:spPr>
        <p:txBody>
          <a:bodyPr spcFirstLastPara="1" wrap="square" lIns="130025" tIns="65000" rIns="130025" bIns="65000" anchor="t" anchorCtr="0">
            <a:noAutofit/>
          </a:bodyPr>
          <a:lstStyle>
            <a:lvl1pPr marR="0" lvl="0" algn="ctr"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65" name="Google Shape;65;g2b849b346c5_0_198"/>
          <p:cNvSpPr txBox="1">
            <a:spLocks noGrp="1"/>
          </p:cNvSpPr>
          <p:nvPr>
            <p:ph type="sldNum" idx="12"/>
          </p:nvPr>
        </p:nvSpPr>
        <p:spPr>
          <a:xfrm>
            <a:off x="8737601" y="6248400"/>
            <a:ext cx="2539969" cy="457102"/>
          </a:xfrm>
          <a:prstGeom prst="rect">
            <a:avLst/>
          </a:prstGeom>
          <a:noFill/>
          <a:ln>
            <a:noFill/>
          </a:ln>
        </p:spPr>
        <p:txBody>
          <a:bodyPr spcFirstLastPara="1" wrap="square" lIns="130025" tIns="65000" rIns="130025" bIns="65000" anchor="t" anchorCtr="0">
            <a:noAutofit/>
          </a:bodyPr>
          <a:lstStyle>
            <a:lvl1pPr marL="0" marR="0" lvl="0"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1pPr>
            <a:lvl2pPr marL="0" marR="0" lvl="1"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2pPr>
            <a:lvl3pPr marL="0" marR="0" lvl="2"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3pPr>
            <a:lvl4pPr marL="0" marR="0" lvl="3"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4pPr>
            <a:lvl5pPr marL="0" marR="0" lvl="4"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5pPr>
            <a:lvl6pPr marL="0" marR="0" lvl="5"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6pPr>
            <a:lvl7pPr marL="0" marR="0" lvl="6"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7pPr>
            <a:lvl8pPr marL="0" marR="0" lvl="7"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8pPr>
            <a:lvl9pPr marL="0" marR="0" lvl="8" indent="0" algn="r">
              <a:lnSpc>
                <a:spcPct val="100000"/>
              </a:lnSpc>
              <a:spcBef>
                <a:spcPts val="0"/>
              </a:spcBef>
              <a:spcAft>
                <a:spcPts val="0"/>
              </a:spcAft>
              <a:buClr>
                <a:srgbClr val="000000"/>
              </a:buClr>
              <a:buSzPts val="1600"/>
              <a:buFont typeface="Helvetica Neue Light"/>
              <a:buNone/>
              <a:defRPr sz="1406" b="0" i="0" u="none" strike="noStrike" cap="none">
                <a:solidFill>
                  <a:schemeClr val="dk1"/>
                </a:solidFill>
                <a:latin typeface="Times New Roman"/>
                <a:ea typeface="Times New Roman"/>
                <a:cs typeface="Times New Roman"/>
                <a:sym typeface="Times New Roman"/>
              </a:defRPr>
            </a:lvl9pPr>
          </a:lstStyle>
          <a:p>
            <a:pPr defTabSz="642915" eaLnBrk="1" fontAlgn="auto" hangingPunct="1"/>
            <a:fld id="{00000000-1234-1234-1234-123412341234}" type="slidenum">
              <a:rPr lang="en-US" kern="0" smtClean="0">
                <a:solidFill>
                  <a:srgbClr val="000000"/>
                </a:solidFill>
              </a:rPr>
              <a:pPr defTabSz="642915" eaLnBrk="1" fontAlgn="auto" hangingPunct="1"/>
              <a:t>‹N›</a:t>
            </a:fld>
            <a:endParaRPr lang="en-US" kern="0">
              <a:solidFill>
                <a:srgbClr val="000000"/>
              </a:solidFill>
            </a:endParaRPr>
          </a:p>
        </p:txBody>
      </p:sp>
    </p:spTree>
    <p:extLst>
      <p:ext uri="{BB962C8B-B14F-4D97-AF65-F5344CB8AC3E}">
        <p14:creationId xmlns:p14="http://schemas.microsoft.com/office/powerpoint/2010/main" val="49589131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Title, 2 Content" type="twoObj">
  <p:cSld name="Title, 2 Content">
    <p:spTree>
      <p:nvGrpSpPr>
        <p:cNvPr id="1" name="Shape 66"/>
        <p:cNvGrpSpPr/>
        <p:nvPr/>
      </p:nvGrpSpPr>
      <p:grpSpPr>
        <a:xfrm>
          <a:off x="0" y="0"/>
          <a:ext cx="0" cy="0"/>
          <a:chOff x="0" y="0"/>
          <a:chExt cx="0" cy="0"/>
        </a:xfrm>
      </p:grpSpPr>
      <p:sp>
        <p:nvSpPr>
          <p:cNvPr id="67" name="Google Shape;67;p54"/>
          <p:cNvSpPr txBox="1">
            <a:spLocks noGrp="1"/>
          </p:cNvSpPr>
          <p:nvPr>
            <p:ph type="title"/>
          </p:nvPr>
        </p:nvSpPr>
        <p:spPr>
          <a:xfrm>
            <a:off x="608256" y="273353"/>
            <a:ext cx="10951875" cy="1130203"/>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8000"/>
              <a:buNone/>
              <a:defRPr/>
            </a:lvl1pPr>
            <a:lvl2pPr lvl="1" algn="l">
              <a:lnSpc>
                <a:spcPct val="100000"/>
              </a:lnSpc>
              <a:spcBef>
                <a:spcPts val="0"/>
              </a:spcBef>
              <a:spcAft>
                <a:spcPts val="0"/>
              </a:spcAft>
              <a:buSzPts val="8000"/>
              <a:buNone/>
              <a:defRPr/>
            </a:lvl2pPr>
            <a:lvl3pPr lvl="2" algn="l">
              <a:lnSpc>
                <a:spcPct val="100000"/>
              </a:lnSpc>
              <a:spcBef>
                <a:spcPts val="0"/>
              </a:spcBef>
              <a:spcAft>
                <a:spcPts val="0"/>
              </a:spcAft>
              <a:buSzPts val="8000"/>
              <a:buNone/>
              <a:defRPr/>
            </a:lvl3pPr>
            <a:lvl4pPr lvl="3" algn="l">
              <a:lnSpc>
                <a:spcPct val="100000"/>
              </a:lnSpc>
              <a:spcBef>
                <a:spcPts val="0"/>
              </a:spcBef>
              <a:spcAft>
                <a:spcPts val="0"/>
              </a:spcAft>
              <a:buSzPts val="8000"/>
              <a:buNone/>
              <a:defRPr/>
            </a:lvl4pPr>
            <a:lvl5pPr lvl="4" algn="l">
              <a:lnSpc>
                <a:spcPct val="100000"/>
              </a:lnSpc>
              <a:spcBef>
                <a:spcPts val="0"/>
              </a:spcBef>
              <a:spcAft>
                <a:spcPts val="0"/>
              </a:spcAft>
              <a:buSzPts val="8000"/>
              <a:buNone/>
              <a:defRPr/>
            </a:lvl5pPr>
            <a:lvl6pPr lvl="5" algn="l">
              <a:lnSpc>
                <a:spcPct val="100000"/>
              </a:lnSpc>
              <a:spcBef>
                <a:spcPts val="0"/>
              </a:spcBef>
              <a:spcAft>
                <a:spcPts val="0"/>
              </a:spcAft>
              <a:buSzPts val="8000"/>
              <a:buNone/>
              <a:defRPr/>
            </a:lvl6pPr>
            <a:lvl7pPr lvl="6" algn="l">
              <a:lnSpc>
                <a:spcPct val="100000"/>
              </a:lnSpc>
              <a:spcBef>
                <a:spcPts val="0"/>
              </a:spcBef>
              <a:spcAft>
                <a:spcPts val="0"/>
              </a:spcAft>
              <a:buSzPts val="8000"/>
              <a:buNone/>
              <a:defRPr/>
            </a:lvl7pPr>
            <a:lvl8pPr lvl="7" algn="l">
              <a:lnSpc>
                <a:spcPct val="100000"/>
              </a:lnSpc>
              <a:spcBef>
                <a:spcPts val="0"/>
              </a:spcBef>
              <a:spcAft>
                <a:spcPts val="0"/>
              </a:spcAft>
              <a:buSzPts val="8000"/>
              <a:buNone/>
              <a:defRPr/>
            </a:lvl8pPr>
            <a:lvl9pPr lvl="8" algn="l">
              <a:lnSpc>
                <a:spcPct val="100000"/>
              </a:lnSpc>
              <a:spcBef>
                <a:spcPts val="0"/>
              </a:spcBef>
              <a:spcAft>
                <a:spcPts val="0"/>
              </a:spcAft>
              <a:buSzPts val="8000"/>
              <a:buNone/>
              <a:defRPr/>
            </a:lvl9pPr>
          </a:lstStyle>
          <a:p>
            <a:endParaRPr/>
          </a:p>
        </p:txBody>
      </p:sp>
      <p:sp>
        <p:nvSpPr>
          <p:cNvPr id="68" name="Google Shape;68;p54"/>
          <p:cNvSpPr txBox="1">
            <a:spLocks noGrp="1"/>
          </p:cNvSpPr>
          <p:nvPr>
            <p:ph type="body" idx="1"/>
          </p:nvPr>
        </p:nvSpPr>
        <p:spPr>
          <a:xfrm>
            <a:off x="608256" y="1604187"/>
            <a:ext cx="5344312" cy="4294688"/>
          </a:xfrm>
          <a:prstGeom prst="rect">
            <a:avLst/>
          </a:prstGeom>
          <a:noFill/>
          <a:ln>
            <a:noFill/>
          </a:ln>
        </p:spPr>
        <p:txBody>
          <a:bodyPr spcFirstLastPara="1" wrap="square" lIns="0" tIns="36225" rIns="0" bIns="0" anchor="t" anchorCtr="0">
            <a:noAutofit/>
          </a:bodyPr>
          <a:lstStyle>
            <a:lvl1pPr marL="321457" lvl="0" indent="-160729" algn="l">
              <a:lnSpc>
                <a:spcPct val="100000"/>
              </a:lnSpc>
              <a:spcBef>
                <a:spcPts val="2953"/>
              </a:spcBef>
              <a:spcAft>
                <a:spcPts val="0"/>
              </a:spcAft>
              <a:buSzPts val="4640"/>
              <a:buNone/>
              <a:defRPr/>
            </a:lvl1pPr>
            <a:lvl2pPr marL="642915" lvl="1" indent="-160729" algn="l">
              <a:lnSpc>
                <a:spcPct val="100000"/>
              </a:lnSpc>
              <a:spcBef>
                <a:spcPts val="2953"/>
              </a:spcBef>
              <a:spcAft>
                <a:spcPts val="0"/>
              </a:spcAft>
              <a:buSzPts val="4640"/>
              <a:buNone/>
              <a:defRPr/>
            </a:lvl2pPr>
            <a:lvl3pPr marL="964372" lvl="2" indent="-160729" algn="l">
              <a:lnSpc>
                <a:spcPct val="100000"/>
              </a:lnSpc>
              <a:spcBef>
                <a:spcPts val="2953"/>
              </a:spcBef>
              <a:spcAft>
                <a:spcPts val="0"/>
              </a:spcAft>
              <a:buSzPts val="4640"/>
              <a:buNone/>
              <a:defRPr/>
            </a:lvl3pPr>
            <a:lvl4pPr marL="1285829" lvl="3" indent="-160729" algn="l">
              <a:lnSpc>
                <a:spcPct val="100000"/>
              </a:lnSpc>
              <a:spcBef>
                <a:spcPts val="2953"/>
              </a:spcBef>
              <a:spcAft>
                <a:spcPts val="0"/>
              </a:spcAft>
              <a:buSzPts val="4640"/>
              <a:buNone/>
              <a:defRPr/>
            </a:lvl4pPr>
            <a:lvl5pPr marL="1607287" lvl="4" indent="-160729" algn="l">
              <a:lnSpc>
                <a:spcPct val="100000"/>
              </a:lnSpc>
              <a:spcBef>
                <a:spcPts val="2953"/>
              </a:spcBef>
              <a:spcAft>
                <a:spcPts val="0"/>
              </a:spcAft>
              <a:buSzPts val="4640"/>
              <a:buNone/>
              <a:defRPr/>
            </a:lvl5pPr>
            <a:lvl6pPr marL="1928744" lvl="5" indent="-160729" algn="l">
              <a:lnSpc>
                <a:spcPct val="100000"/>
              </a:lnSpc>
              <a:spcBef>
                <a:spcPts val="2953"/>
              </a:spcBef>
              <a:spcAft>
                <a:spcPts val="0"/>
              </a:spcAft>
              <a:buSzPts val="4640"/>
              <a:buNone/>
              <a:defRPr/>
            </a:lvl6pPr>
            <a:lvl7pPr marL="2250201" lvl="6" indent="-160729" algn="l">
              <a:lnSpc>
                <a:spcPct val="100000"/>
              </a:lnSpc>
              <a:spcBef>
                <a:spcPts val="2953"/>
              </a:spcBef>
              <a:spcAft>
                <a:spcPts val="0"/>
              </a:spcAft>
              <a:buSzPts val="4640"/>
              <a:buNone/>
              <a:defRPr/>
            </a:lvl7pPr>
            <a:lvl8pPr marL="2571659" lvl="7" indent="-160729" algn="l">
              <a:lnSpc>
                <a:spcPct val="100000"/>
              </a:lnSpc>
              <a:spcBef>
                <a:spcPts val="2953"/>
              </a:spcBef>
              <a:spcAft>
                <a:spcPts val="0"/>
              </a:spcAft>
              <a:buSzPts val="4640"/>
              <a:buNone/>
              <a:defRPr/>
            </a:lvl8pPr>
            <a:lvl9pPr marL="2893116" lvl="8" indent="-160729" algn="l">
              <a:lnSpc>
                <a:spcPct val="100000"/>
              </a:lnSpc>
              <a:spcBef>
                <a:spcPts val="2953"/>
              </a:spcBef>
              <a:spcAft>
                <a:spcPts val="0"/>
              </a:spcAft>
              <a:buSzPts val="4640"/>
              <a:buNone/>
              <a:defRPr/>
            </a:lvl9pPr>
          </a:lstStyle>
          <a:p>
            <a:endParaRPr/>
          </a:p>
        </p:txBody>
      </p:sp>
      <p:sp>
        <p:nvSpPr>
          <p:cNvPr id="69" name="Google Shape;69;p54"/>
          <p:cNvSpPr txBox="1">
            <a:spLocks noGrp="1"/>
          </p:cNvSpPr>
          <p:nvPr>
            <p:ph type="body" idx="2"/>
          </p:nvPr>
        </p:nvSpPr>
        <p:spPr>
          <a:xfrm>
            <a:off x="6220148" y="1604187"/>
            <a:ext cx="5344312" cy="4294688"/>
          </a:xfrm>
          <a:prstGeom prst="rect">
            <a:avLst/>
          </a:prstGeom>
          <a:noFill/>
          <a:ln>
            <a:noFill/>
          </a:ln>
        </p:spPr>
        <p:txBody>
          <a:bodyPr spcFirstLastPara="1" wrap="square" lIns="0" tIns="36225" rIns="0" bIns="0" anchor="t" anchorCtr="0">
            <a:noAutofit/>
          </a:bodyPr>
          <a:lstStyle>
            <a:lvl1pPr marL="321457" lvl="0" indent="-160729" algn="l">
              <a:lnSpc>
                <a:spcPct val="100000"/>
              </a:lnSpc>
              <a:spcBef>
                <a:spcPts val="2953"/>
              </a:spcBef>
              <a:spcAft>
                <a:spcPts val="0"/>
              </a:spcAft>
              <a:buSzPts val="4640"/>
              <a:buNone/>
              <a:defRPr/>
            </a:lvl1pPr>
            <a:lvl2pPr marL="642915" lvl="1" indent="-160729" algn="l">
              <a:lnSpc>
                <a:spcPct val="100000"/>
              </a:lnSpc>
              <a:spcBef>
                <a:spcPts val="2953"/>
              </a:spcBef>
              <a:spcAft>
                <a:spcPts val="0"/>
              </a:spcAft>
              <a:buSzPts val="4640"/>
              <a:buNone/>
              <a:defRPr/>
            </a:lvl2pPr>
            <a:lvl3pPr marL="964372" lvl="2" indent="-160729" algn="l">
              <a:lnSpc>
                <a:spcPct val="100000"/>
              </a:lnSpc>
              <a:spcBef>
                <a:spcPts val="2953"/>
              </a:spcBef>
              <a:spcAft>
                <a:spcPts val="0"/>
              </a:spcAft>
              <a:buSzPts val="4640"/>
              <a:buNone/>
              <a:defRPr/>
            </a:lvl3pPr>
            <a:lvl4pPr marL="1285829" lvl="3" indent="-160729" algn="l">
              <a:lnSpc>
                <a:spcPct val="100000"/>
              </a:lnSpc>
              <a:spcBef>
                <a:spcPts val="2953"/>
              </a:spcBef>
              <a:spcAft>
                <a:spcPts val="0"/>
              </a:spcAft>
              <a:buSzPts val="4640"/>
              <a:buNone/>
              <a:defRPr/>
            </a:lvl4pPr>
            <a:lvl5pPr marL="1607287" lvl="4" indent="-160729" algn="l">
              <a:lnSpc>
                <a:spcPct val="100000"/>
              </a:lnSpc>
              <a:spcBef>
                <a:spcPts val="2953"/>
              </a:spcBef>
              <a:spcAft>
                <a:spcPts val="0"/>
              </a:spcAft>
              <a:buSzPts val="4640"/>
              <a:buNone/>
              <a:defRPr/>
            </a:lvl5pPr>
            <a:lvl6pPr marL="1928744" lvl="5" indent="-160729" algn="l">
              <a:lnSpc>
                <a:spcPct val="100000"/>
              </a:lnSpc>
              <a:spcBef>
                <a:spcPts val="2953"/>
              </a:spcBef>
              <a:spcAft>
                <a:spcPts val="0"/>
              </a:spcAft>
              <a:buSzPts val="4640"/>
              <a:buNone/>
              <a:defRPr/>
            </a:lvl6pPr>
            <a:lvl7pPr marL="2250201" lvl="6" indent="-160729" algn="l">
              <a:lnSpc>
                <a:spcPct val="100000"/>
              </a:lnSpc>
              <a:spcBef>
                <a:spcPts val="2953"/>
              </a:spcBef>
              <a:spcAft>
                <a:spcPts val="0"/>
              </a:spcAft>
              <a:buSzPts val="4640"/>
              <a:buNone/>
              <a:defRPr/>
            </a:lvl7pPr>
            <a:lvl8pPr marL="2571659" lvl="7" indent="-160729" algn="l">
              <a:lnSpc>
                <a:spcPct val="100000"/>
              </a:lnSpc>
              <a:spcBef>
                <a:spcPts val="2953"/>
              </a:spcBef>
              <a:spcAft>
                <a:spcPts val="0"/>
              </a:spcAft>
              <a:buSzPts val="4640"/>
              <a:buNone/>
              <a:defRPr/>
            </a:lvl8pPr>
            <a:lvl9pPr marL="2893116" lvl="8" indent="-160729" algn="l">
              <a:lnSpc>
                <a:spcPct val="100000"/>
              </a:lnSpc>
              <a:spcBef>
                <a:spcPts val="2953"/>
              </a:spcBef>
              <a:spcAft>
                <a:spcPts val="0"/>
              </a:spcAft>
              <a:buSzPts val="4640"/>
              <a:buNone/>
              <a:defRPr/>
            </a:lvl9pPr>
          </a:lstStyle>
          <a:p>
            <a:endParaRPr/>
          </a:p>
        </p:txBody>
      </p:sp>
    </p:spTree>
    <p:extLst>
      <p:ext uri="{BB962C8B-B14F-4D97-AF65-F5344CB8AC3E}">
        <p14:creationId xmlns:p14="http://schemas.microsoft.com/office/powerpoint/2010/main" val="1303412657"/>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70"/>
        <p:cNvGrpSpPr/>
        <p:nvPr/>
      </p:nvGrpSpPr>
      <p:grpSpPr>
        <a:xfrm>
          <a:off x="0" y="0"/>
          <a:ext cx="0" cy="0"/>
          <a:chOff x="0" y="0"/>
          <a:chExt cx="0" cy="0"/>
        </a:xfrm>
      </p:grpSpPr>
      <p:sp>
        <p:nvSpPr>
          <p:cNvPr id="71" name="Google Shape;71;p57"/>
          <p:cNvSpPr txBox="1">
            <a:spLocks noGrp="1"/>
          </p:cNvSpPr>
          <p:nvPr>
            <p:ph type="ctrTitle"/>
          </p:nvPr>
        </p:nvSpPr>
        <p:spPr>
          <a:xfrm>
            <a:off x="415613" y="992768"/>
            <a:ext cx="11360812" cy="273670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SzPts val="8200"/>
              <a:buNone/>
              <a:defRPr sz="5765"/>
            </a:lvl1pPr>
            <a:lvl2pPr lvl="1" algn="ctr">
              <a:lnSpc>
                <a:spcPct val="100000"/>
              </a:lnSpc>
              <a:spcBef>
                <a:spcPts val="0"/>
              </a:spcBef>
              <a:spcAft>
                <a:spcPts val="0"/>
              </a:spcAft>
              <a:buSzPts val="8200"/>
              <a:buNone/>
              <a:defRPr sz="5765"/>
            </a:lvl2pPr>
            <a:lvl3pPr lvl="2" algn="ctr">
              <a:lnSpc>
                <a:spcPct val="100000"/>
              </a:lnSpc>
              <a:spcBef>
                <a:spcPts val="0"/>
              </a:spcBef>
              <a:spcAft>
                <a:spcPts val="0"/>
              </a:spcAft>
              <a:buSzPts val="8200"/>
              <a:buNone/>
              <a:defRPr sz="5765"/>
            </a:lvl3pPr>
            <a:lvl4pPr lvl="3" algn="ctr">
              <a:lnSpc>
                <a:spcPct val="100000"/>
              </a:lnSpc>
              <a:spcBef>
                <a:spcPts val="0"/>
              </a:spcBef>
              <a:spcAft>
                <a:spcPts val="0"/>
              </a:spcAft>
              <a:buSzPts val="8200"/>
              <a:buNone/>
              <a:defRPr sz="5765"/>
            </a:lvl4pPr>
            <a:lvl5pPr lvl="4" algn="ctr">
              <a:lnSpc>
                <a:spcPct val="100000"/>
              </a:lnSpc>
              <a:spcBef>
                <a:spcPts val="0"/>
              </a:spcBef>
              <a:spcAft>
                <a:spcPts val="0"/>
              </a:spcAft>
              <a:buSzPts val="8200"/>
              <a:buNone/>
              <a:defRPr sz="5765"/>
            </a:lvl5pPr>
            <a:lvl6pPr lvl="5" algn="ctr">
              <a:lnSpc>
                <a:spcPct val="100000"/>
              </a:lnSpc>
              <a:spcBef>
                <a:spcPts val="0"/>
              </a:spcBef>
              <a:spcAft>
                <a:spcPts val="0"/>
              </a:spcAft>
              <a:buSzPts val="8200"/>
              <a:buNone/>
              <a:defRPr sz="5765"/>
            </a:lvl6pPr>
            <a:lvl7pPr lvl="6" algn="ctr">
              <a:lnSpc>
                <a:spcPct val="100000"/>
              </a:lnSpc>
              <a:spcBef>
                <a:spcPts val="0"/>
              </a:spcBef>
              <a:spcAft>
                <a:spcPts val="0"/>
              </a:spcAft>
              <a:buSzPts val="8200"/>
              <a:buNone/>
              <a:defRPr sz="5765"/>
            </a:lvl7pPr>
            <a:lvl8pPr lvl="7" algn="ctr">
              <a:lnSpc>
                <a:spcPct val="100000"/>
              </a:lnSpc>
              <a:spcBef>
                <a:spcPts val="0"/>
              </a:spcBef>
              <a:spcAft>
                <a:spcPts val="0"/>
              </a:spcAft>
              <a:buSzPts val="8200"/>
              <a:buNone/>
              <a:defRPr sz="5765"/>
            </a:lvl8pPr>
            <a:lvl9pPr lvl="8" algn="ctr">
              <a:lnSpc>
                <a:spcPct val="100000"/>
              </a:lnSpc>
              <a:spcBef>
                <a:spcPts val="0"/>
              </a:spcBef>
              <a:spcAft>
                <a:spcPts val="0"/>
              </a:spcAft>
              <a:buSzPts val="8200"/>
              <a:buNone/>
              <a:defRPr sz="5765"/>
            </a:lvl9pPr>
          </a:lstStyle>
          <a:p>
            <a:endParaRPr/>
          </a:p>
        </p:txBody>
      </p:sp>
      <p:sp>
        <p:nvSpPr>
          <p:cNvPr id="72" name="Google Shape;72;p57"/>
          <p:cNvSpPr txBox="1">
            <a:spLocks noGrp="1"/>
          </p:cNvSpPr>
          <p:nvPr>
            <p:ph type="subTitle" idx="1"/>
          </p:nvPr>
        </p:nvSpPr>
        <p:spPr>
          <a:xfrm>
            <a:off x="415601" y="3778834"/>
            <a:ext cx="11360812" cy="105679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2953"/>
              </a:spcBef>
              <a:spcAft>
                <a:spcPts val="0"/>
              </a:spcAft>
              <a:buSzPts val="4400"/>
              <a:buNone/>
              <a:defRPr sz="3094"/>
            </a:lvl1pPr>
            <a:lvl2pPr lvl="1" algn="ctr">
              <a:lnSpc>
                <a:spcPct val="100000"/>
              </a:lnSpc>
              <a:spcBef>
                <a:spcPts val="2953"/>
              </a:spcBef>
              <a:spcAft>
                <a:spcPts val="0"/>
              </a:spcAft>
              <a:buSzPts val="4400"/>
              <a:buNone/>
              <a:defRPr sz="3094"/>
            </a:lvl2pPr>
            <a:lvl3pPr lvl="2" algn="ctr">
              <a:lnSpc>
                <a:spcPct val="100000"/>
              </a:lnSpc>
              <a:spcBef>
                <a:spcPts val="2953"/>
              </a:spcBef>
              <a:spcAft>
                <a:spcPts val="0"/>
              </a:spcAft>
              <a:buSzPts val="4400"/>
              <a:buNone/>
              <a:defRPr sz="3094"/>
            </a:lvl3pPr>
            <a:lvl4pPr lvl="3" algn="ctr">
              <a:lnSpc>
                <a:spcPct val="100000"/>
              </a:lnSpc>
              <a:spcBef>
                <a:spcPts val="2953"/>
              </a:spcBef>
              <a:spcAft>
                <a:spcPts val="0"/>
              </a:spcAft>
              <a:buSzPts val="4400"/>
              <a:buNone/>
              <a:defRPr sz="3094"/>
            </a:lvl4pPr>
            <a:lvl5pPr lvl="4" algn="ctr">
              <a:lnSpc>
                <a:spcPct val="100000"/>
              </a:lnSpc>
              <a:spcBef>
                <a:spcPts val="2953"/>
              </a:spcBef>
              <a:spcAft>
                <a:spcPts val="0"/>
              </a:spcAft>
              <a:buSzPts val="4400"/>
              <a:buNone/>
              <a:defRPr sz="3094"/>
            </a:lvl5pPr>
            <a:lvl6pPr lvl="5" algn="ctr">
              <a:lnSpc>
                <a:spcPct val="100000"/>
              </a:lnSpc>
              <a:spcBef>
                <a:spcPts val="2953"/>
              </a:spcBef>
              <a:spcAft>
                <a:spcPts val="0"/>
              </a:spcAft>
              <a:buSzPts val="4400"/>
              <a:buNone/>
              <a:defRPr sz="3094"/>
            </a:lvl6pPr>
            <a:lvl7pPr lvl="6" algn="ctr">
              <a:lnSpc>
                <a:spcPct val="100000"/>
              </a:lnSpc>
              <a:spcBef>
                <a:spcPts val="2953"/>
              </a:spcBef>
              <a:spcAft>
                <a:spcPts val="0"/>
              </a:spcAft>
              <a:buSzPts val="4400"/>
              <a:buNone/>
              <a:defRPr sz="3094"/>
            </a:lvl7pPr>
            <a:lvl8pPr lvl="7" algn="ctr">
              <a:lnSpc>
                <a:spcPct val="100000"/>
              </a:lnSpc>
              <a:spcBef>
                <a:spcPts val="2953"/>
              </a:spcBef>
              <a:spcAft>
                <a:spcPts val="0"/>
              </a:spcAft>
              <a:buSzPts val="4400"/>
              <a:buNone/>
              <a:defRPr sz="3094"/>
            </a:lvl8pPr>
            <a:lvl9pPr lvl="8" algn="ctr">
              <a:lnSpc>
                <a:spcPct val="100000"/>
              </a:lnSpc>
              <a:spcBef>
                <a:spcPts val="2953"/>
              </a:spcBef>
              <a:spcAft>
                <a:spcPts val="0"/>
              </a:spcAft>
              <a:buSzPts val="4400"/>
              <a:buNone/>
              <a:defRPr sz="3094"/>
            </a:lvl9pPr>
          </a:lstStyle>
          <a:p>
            <a:endParaRPr/>
          </a:p>
        </p:txBody>
      </p:sp>
      <p:sp>
        <p:nvSpPr>
          <p:cNvPr id="73" name="Google Shape;73;p57"/>
          <p:cNvSpPr txBox="1">
            <a:spLocks noGrp="1"/>
          </p:cNvSpPr>
          <p:nvPr>
            <p:ph type="sldNum" idx="12"/>
          </p:nvPr>
        </p:nvSpPr>
        <p:spPr>
          <a:xfrm>
            <a:off x="11296611" y="6217623"/>
            <a:ext cx="731531" cy="524813"/>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186887980"/>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74"/>
        <p:cNvGrpSpPr/>
        <p:nvPr/>
      </p:nvGrpSpPr>
      <p:grpSpPr>
        <a:xfrm>
          <a:off x="0" y="0"/>
          <a:ext cx="0" cy="0"/>
          <a:chOff x="0" y="0"/>
          <a:chExt cx="0" cy="0"/>
        </a:xfrm>
      </p:grpSpPr>
      <p:sp>
        <p:nvSpPr>
          <p:cNvPr id="75" name="Google Shape;75;p58"/>
          <p:cNvSpPr txBox="1">
            <a:spLocks noGrp="1"/>
          </p:cNvSpPr>
          <p:nvPr>
            <p:ph type="title"/>
          </p:nvPr>
        </p:nvSpPr>
        <p:spPr>
          <a:xfrm>
            <a:off x="892970" y="178595"/>
            <a:ext cx="10406063" cy="151804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76" name="Google Shape;76;p58"/>
          <p:cNvSpPr txBox="1">
            <a:spLocks noGrp="1"/>
          </p:cNvSpPr>
          <p:nvPr>
            <p:ph type="body" idx="1"/>
          </p:nvPr>
        </p:nvSpPr>
        <p:spPr>
          <a:xfrm>
            <a:off x="892970" y="1821657"/>
            <a:ext cx="10406063" cy="4420195"/>
          </a:xfrm>
          <a:prstGeom prst="rect">
            <a:avLst/>
          </a:prstGeom>
          <a:noFill/>
          <a:ln>
            <a:noFill/>
          </a:ln>
        </p:spPr>
        <p:txBody>
          <a:bodyPr spcFirstLastPara="1" wrap="square" lIns="50800" tIns="50800" rIns="50800" bIns="50800" anchor="ctr" anchorCtr="0">
            <a:noAutofit/>
          </a:bodyPr>
          <a:lstStyle>
            <a:lvl1pPr marL="321457" lvl="0" indent="-277257" algn="l">
              <a:lnSpc>
                <a:spcPct val="100000"/>
              </a:lnSpc>
              <a:spcBef>
                <a:spcPts val="2953"/>
              </a:spcBef>
              <a:spcAft>
                <a:spcPts val="0"/>
              </a:spcAft>
              <a:buClr>
                <a:srgbClr val="000000"/>
              </a:buClr>
              <a:buSzPts val="2610"/>
              <a:buChar char="•"/>
              <a:defRPr/>
            </a:lvl1pPr>
            <a:lvl2pPr marL="642915" lvl="1" indent="-277257" algn="l">
              <a:lnSpc>
                <a:spcPct val="100000"/>
              </a:lnSpc>
              <a:spcBef>
                <a:spcPts val="2953"/>
              </a:spcBef>
              <a:spcAft>
                <a:spcPts val="0"/>
              </a:spcAft>
              <a:buClr>
                <a:srgbClr val="000000"/>
              </a:buClr>
              <a:buSzPts val="2610"/>
              <a:buChar char="•"/>
              <a:defRPr/>
            </a:lvl2pPr>
            <a:lvl3pPr marL="964372" lvl="2" indent="-277257" algn="l">
              <a:lnSpc>
                <a:spcPct val="100000"/>
              </a:lnSpc>
              <a:spcBef>
                <a:spcPts val="2953"/>
              </a:spcBef>
              <a:spcAft>
                <a:spcPts val="0"/>
              </a:spcAft>
              <a:buClr>
                <a:srgbClr val="000000"/>
              </a:buClr>
              <a:buSzPts val="2610"/>
              <a:buChar char="•"/>
              <a:defRPr/>
            </a:lvl3pPr>
            <a:lvl4pPr marL="1285829" lvl="3" indent="-277257" algn="l">
              <a:lnSpc>
                <a:spcPct val="100000"/>
              </a:lnSpc>
              <a:spcBef>
                <a:spcPts val="2953"/>
              </a:spcBef>
              <a:spcAft>
                <a:spcPts val="0"/>
              </a:spcAft>
              <a:buClr>
                <a:srgbClr val="000000"/>
              </a:buClr>
              <a:buSzPts val="2610"/>
              <a:buChar char="•"/>
              <a:defRPr/>
            </a:lvl4pPr>
            <a:lvl5pPr marL="1607287" lvl="4" indent="-277257" algn="l">
              <a:lnSpc>
                <a:spcPct val="100000"/>
              </a:lnSpc>
              <a:spcBef>
                <a:spcPts val="2953"/>
              </a:spcBef>
              <a:spcAft>
                <a:spcPts val="0"/>
              </a:spcAft>
              <a:buClr>
                <a:srgbClr val="000000"/>
              </a:buClr>
              <a:buSzPts val="2610"/>
              <a:buChar char="•"/>
              <a:defRPr/>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77" name="Google Shape;77;p58"/>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829308872"/>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78"/>
        <p:cNvGrpSpPr/>
        <p:nvPr/>
      </p:nvGrpSpPr>
      <p:grpSpPr>
        <a:xfrm>
          <a:off x="0" y="0"/>
          <a:ext cx="0" cy="0"/>
          <a:chOff x="0" y="0"/>
          <a:chExt cx="0" cy="0"/>
        </a:xfrm>
      </p:grpSpPr>
      <p:sp>
        <p:nvSpPr>
          <p:cNvPr id="79" name="Google Shape;79;p59"/>
          <p:cNvSpPr>
            <a:spLocks noGrp="1"/>
          </p:cNvSpPr>
          <p:nvPr>
            <p:ph type="pic" idx="2"/>
          </p:nvPr>
        </p:nvSpPr>
        <p:spPr>
          <a:xfrm>
            <a:off x="1524000" y="473274"/>
            <a:ext cx="9144000" cy="4152305"/>
          </a:xfrm>
          <a:prstGeom prst="rect">
            <a:avLst/>
          </a:prstGeom>
          <a:noFill/>
          <a:ln>
            <a:noFill/>
          </a:ln>
        </p:spPr>
      </p:sp>
      <p:sp>
        <p:nvSpPr>
          <p:cNvPr id="80" name="Google Shape;80;p59"/>
          <p:cNvSpPr txBox="1">
            <a:spLocks noGrp="1"/>
          </p:cNvSpPr>
          <p:nvPr>
            <p:ph type="title"/>
          </p:nvPr>
        </p:nvSpPr>
        <p:spPr>
          <a:xfrm>
            <a:off x="1190626" y="4723806"/>
            <a:ext cx="9810751" cy="1000125"/>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81" name="Google Shape;81;p59"/>
          <p:cNvSpPr txBox="1">
            <a:spLocks noGrp="1"/>
          </p:cNvSpPr>
          <p:nvPr>
            <p:ph type="body" idx="1"/>
          </p:nvPr>
        </p:nvSpPr>
        <p:spPr>
          <a:xfrm>
            <a:off x="1190626" y="5732859"/>
            <a:ext cx="9810751" cy="794742"/>
          </a:xfrm>
          <a:prstGeom prst="rect">
            <a:avLst/>
          </a:prstGeom>
          <a:noFill/>
          <a:ln>
            <a:noFill/>
          </a:ln>
        </p:spPr>
        <p:txBody>
          <a:bodyPr spcFirstLastPara="1" wrap="square" lIns="50800" tIns="50800" rIns="50800" bIns="50800" anchor="t" anchorCtr="0">
            <a:noAutofit/>
          </a:bodyPr>
          <a:lstStyle>
            <a:lvl1pPr marL="321457" lvl="0" indent="-160729" algn="ctr">
              <a:lnSpc>
                <a:spcPct val="100000"/>
              </a:lnSpc>
              <a:spcBef>
                <a:spcPts val="0"/>
              </a:spcBef>
              <a:spcAft>
                <a:spcPts val="0"/>
              </a:spcAft>
              <a:buClr>
                <a:srgbClr val="000000"/>
              </a:buClr>
              <a:buSzPts val="3700"/>
              <a:buFont typeface="Helvetica Neue"/>
              <a:buNone/>
              <a:defRPr sz="2601"/>
            </a:lvl1pPr>
            <a:lvl2pPr marL="642915" lvl="1" indent="-160729" algn="ctr">
              <a:lnSpc>
                <a:spcPct val="100000"/>
              </a:lnSpc>
              <a:spcBef>
                <a:spcPts val="0"/>
              </a:spcBef>
              <a:spcAft>
                <a:spcPts val="0"/>
              </a:spcAft>
              <a:buClr>
                <a:srgbClr val="000000"/>
              </a:buClr>
              <a:buSzPts val="3700"/>
              <a:buFont typeface="Helvetica Neue"/>
              <a:buNone/>
              <a:defRPr sz="2601"/>
            </a:lvl2pPr>
            <a:lvl3pPr marL="964372" lvl="2" indent="-160729" algn="ctr">
              <a:lnSpc>
                <a:spcPct val="100000"/>
              </a:lnSpc>
              <a:spcBef>
                <a:spcPts val="0"/>
              </a:spcBef>
              <a:spcAft>
                <a:spcPts val="0"/>
              </a:spcAft>
              <a:buClr>
                <a:srgbClr val="000000"/>
              </a:buClr>
              <a:buSzPts val="3700"/>
              <a:buFont typeface="Helvetica Neue"/>
              <a:buNone/>
              <a:defRPr sz="2601"/>
            </a:lvl3pPr>
            <a:lvl4pPr marL="1285829" lvl="3" indent="-160729" algn="ctr">
              <a:lnSpc>
                <a:spcPct val="100000"/>
              </a:lnSpc>
              <a:spcBef>
                <a:spcPts val="0"/>
              </a:spcBef>
              <a:spcAft>
                <a:spcPts val="0"/>
              </a:spcAft>
              <a:buClr>
                <a:srgbClr val="000000"/>
              </a:buClr>
              <a:buSzPts val="3700"/>
              <a:buFont typeface="Helvetica Neue"/>
              <a:buNone/>
              <a:defRPr sz="2601"/>
            </a:lvl4pPr>
            <a:lvl5pPr marL="1607287" lvl="4" indent="-160729" algn="ctr">
              <a:lnSpc>
                <a:spcPct val="100000"/>
              </a:lnSpc>
              <a:spcBef>
                <a:spcPts val="0"/>
              </a:spcBef>
              <a:spcAft>
                <a:spcPts val="0"/>
              </a:spcAft>
              <a:buClr>
                <a:srgbClr val="000000"/>
              </a:buClr>
              <a:buSzPts val="3700"/>
              <a:buFont typeface="Helvetica Neue"/>
              <a:buNone/>
              <a:defRPr sz="2601"/>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82" name="Google Shape;82;p59"/>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36270277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83"/>
        <p:cNvGrpSpPr/>
        <p:nvPr/>
      </p:nvGrpSpPr>
      <p:grpSpPr>
        <a:xfrm>
          <a:off x="0" y="0"/>
          <a:ext cx="0" cy="0"/>
          <a:chOff x="0" y="0"/>
          <a:chExt cx="0" cy="0"/>
        </a:xfrm>
      </p:grpSpPr>
      <p:sp>
        <p:nvSpPr>
          <p:cNvPr id="84" name="Google Shape;84;p60"/>
          <p:cNvSpPr txBox="1">
            <a:spLocks noGrp="1"/>
          </p:cNvSpPr>
          <p:nvPr>
            <p:ph type="title"/>
          </p:nvPr>
        </p:nvSpPr>
        <p:spPr>
          <a:xfrm>
            <a:off x="1190626" y="2268142"/>
            <a:ext cx="9810751" cy="2321719"/>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85" name="Google Shape;85;p60"/>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35543837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86"/>
        <p:cNvGrpSpPr/>
        <p:nvPr/>
      </p:nvGrpSpPr>
      <p:grpSpPr>
        <a:xfrm>
          <a:off x="0" y="0"/>
          <a:ext cx="0" cy="0"/>
          <a:chOff x="0" y="0"/>
          <a:chExt cx="0" cy="0"/>
        </a:xfrm>
      </p:grpSpPr>
      <p:sp>
        <p:nvSpPr>
          <p:cNvPr id="87" name="Google Shape;87;p61"/>
          <p:cNvSpPr>
            <a:spLocks noGrp="1"/>
          </p:cNvSpPr>
          <p:nvPr>
            <p:ph type="pic" idx="2"/>
          </p:nvPr>
        </p:nvSpPr>
        <p:spPr>
          <a:xfrm>
            <a:off x="6298408" y="446484"/>
            <a:ext cx="5000625" cy="5777508"/>
          </a:xfrm>
          <a:prstGeom prst="rect">
            <a:avLst/>
          </a:prstGeom>
          <a:noFill/>
          <a:ln>
            <a:noFill/>
          </a:ln>
        </p:spPr>
      </p:sp>
      <p:sp>
        <p:nvSpPr>
          <p:cNvPr id="88" name="Google Shape;88;p61"/>
          <p:cNvSpPr txBox="1">
            <a:spLocks noGrp="1"/>
          </p:cNvSpPr>
          <p:nvPr>
            <p:ph type="title"/>
          </p:nvPr>
        </p:nvSpPr>
        <p:spPr>
          <a:xfrm>
            <a:off x="892969" y="446484"/>
            <a:ext cx="5000625" cy="2803922"/>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6000"/>
              <a:buFont typeface="Helvetica Neue"/>
              <a:buNone/>
              <a:defRPr sz="4219"/>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89" name="Google Shape;89;p61"/>
          <p:cNvSpPr txBox="1">
            <a:spLocks noGrp="1"/>
          </p:cNvSpPr>
          <p:nvPr>
            <p:ph type="body" idx="1"/>
          </p:nvPr>
        </p:nvSpPr>
        <p:spPr>
          <a:xfrm>
            <a:off x="892969" y="3321845"/>
            <a:ext cx="5000625" cy="2893219"/>
          </a:xfrm>
          <a:prstGeom prst="rect">
            <a:avLst/>
          </a:prstGeom>
          <a:noFill/>
          <a:ln>
            <a:noFill/>
          </a:ln>
        </p:spPr>
        <p:txBody>
          <a:bodyPr spcFirstLastPara="1" wrap="square" lIns="50800" tIns="50800" rIns="50800" bIns="50800" anchor="t" anchorCtr="0">
            <a:noAutofit/>
          </a:bodyPr>
          <a:lstStyle>
            <a:lvl1pPr marL="321457" lvl="0" indent="-160729" algn="ctr">
              <a:lnSpc>
                <a:spcPct val="100000"/>
              </a:lnSpc>
              <a:spcBef>
                <a:spcPts val="0"/>
              </a:spcBef>
              <a:spcAft>
                <a:spcPts val="0"/>
              </a:spcAft>
              <a:buClr>
                <a:srgbClr val="000000"/>
              </a:buClr>
              <a:buSzPts val="3700"/>
              <a:buFont typeface="Helvetica Neue"/>
              <a:buNone/>
              <a:defRPr sz="2601"/>
            </a:lvl1pPr>
            <a:lvl2pPr marL="642915" lvl="1" indent="-160729" algn="ctr">
              <a:lnSpc>
                <a:spcPct val="100000"/>
              </a:lnSpc>
              <a:spcBef>
                <a:spcPts val="0"/>
              </a:spcBef>
              <a:spcAft>
                <a:spcPts val="0"/>
              </a:spcAft>
              <a:buClr>
                <a:srgbClr val="000000"/>
              </a:buClr>
              <a:buSzPts val="3700"/>
              <a:buFont typeface="Helvetica Neue"/>
              <a:buNone/>
              <a:defRPr sz="2601"/>
            </a:lvl2pPr>
            <a:lvl3pPr marL="964372" lvl="2" indent="-160729" algn="ctr">
              <a:lnSpc>
                <a:spcPct val="100000"/>
              </a:lnSpc>
              <a:spcBef>
                <a:spcPts val="0"/>
              </a:spcBef>
              <a:spcAft>
                <a:spcPts val="0"/>
              </a:spcAft>
              <a:buClr>
                <a:srgbClr val="000000"/>
              </a:buClr>
              <a:buSzPts val="3700"/>
              <a:buFont typeface="Helvetica Neue"/>
              <a:buNone/>
              <a:defRPr sz="2601"/>
            </a:lvl3pPr>
            <a:lvl4pPr marL="1285829" lvl="3" indent="-160729" algn="ctr">
              <a:lnSpc>
                <a:spcPct val="100000"/>
              </a:lnSpc>
              <a:spcBef>
                <a:spcPts val="0"/>
              </a:spcBef>
              <a:spcAft>
                <a:spcPts val="0"/>
              </a:spcAft>
              <a:buClr>
                <a:srgbClr val="000000"/>
              </a:buClr>
              <a:buSzPts val="3700"/>
              <a:buFont typeface="Helvetica Neue"/>
              <a:buNone/>
              <a:defRPr sz="2601"/>
            </a:lvl4pPr>
            <a:lvl5pPr marL="1607287" lvl="4" indent="-160729" algn="ctr">
              <a:lnSpc>
                <a:spcPct val="100000"/>
              </a:lnSpc>
              <a:spcBef>
                <a:spcPts val="0"/>
              </a:spcBef>
              <a:spcAft>
                <a:spcPts val="0"/>
              </a:spcAft>
              <a:buClr>
                <a:srgbClr val="000000"/>
              </a:buClr>
              <a:buSzPts val="3700"/>
              <a:buFont typeface="Helvetica Neue"/>
              <a:buNone/>
              <a:defRPr sz="2601"/>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90" name="Google Shape;90;p61"/>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851324610"/>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91"/>
        <p:cNvGrpSpPr/>
        <p:nvPr/>
      </p:nvGrpSpPr>
      <p:grpSpPr>
        <a:xfrm>
          <a:off x="0" y="0"/>
          <a:ext cx="0" cy="0"/>
          <a:chOff x="0" y="0"/>
          <a:chExt cx="0" cy="0"/>
        </a:xfrm>
      </p:grpSpPr>
      <p:sp>
        <p:nvSpPr>
          <p:cNvPr id="92" name="Google Shape;92;p62"/>
          <p:cNvSpPr txBox="1">
            <a:spLocks noGrp="1"/>
          </p:cNvSpPr>
          <p:nvPr>
            <p:ph type="title"/>
          </p:nvPr>
        </p:nvSpPr>
        <p:spPr>
          <a:xfrm>
            <a:off x="892970" y="178595"/>
            <a:ext cx="10406063" cy="151804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93" name="Google Shape;93;p62"/>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52401003"/>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94"/>
        <p:cNvGrpSpPr/>
        <p:nvPr/>
      </p:nvGrpSpPr>
      <p:grpSpPr>
        <a:xfrm>
          <a:off x="0" y="0"/>
          <a:ext cx="0" cy="0"/>
          <a:chOff x="0" y="0"/>
          <a:chExt cx="0" cy="0"/>
        </a:xfrm>
      </p:grpSpPr>
      <p:sp>
        <p:nvSpPr>
          <p:cNvPr id="95" name="Google Shape;95;p63"/>
          <p:cNvSpPr>
            <a:spLocks noGrp="1"/>
          </p:cNvSpPr>
          <p:nvPr>
            <p:ph type="pic" idx="2"/>
          </p:nvPr>
        </p:nvSpPr>
        <p:spPr>
          <a:xfrm>
            <a:off x="6298408" y="1821657"/>
            <a:ext cx="5000625" cy="4420195"/>
          </a:xfrm>
          <a:prstGeom prst="rect">
            <a:avLst/>
          </a:prstGeom>
          <a:noFill/>
          <a:ln>
            <a:noFill/>
          </a:ln>
        </p:spPr>
      </p:sp>
      <p:sp>
        <p:nvSpPr>
          <p:cNvPr id="96" name="Google Shape;96;p63"/>
          <p:cNvSpPr txBox="1">
            <a:spLocks noGrp="1"/>
          </p:cNvSpPr>
          <p:nvPr>
            <p:ph type="title"/>
          </p:nvPr>
        </p:nvSpPr>
        <p:spPr>
          <a:xfrm>
            <a:off x="892970" y="178595"/>
            <a:ext cx="10406063" cy="1518047"/>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97" name="Google Shape;97;p63"/>
          <p:cNvSpPr txBox="1">
            <a:spLocks noGrp="1"/>
          </p:cNvSpPr>
          <p:nvPr>
            <p:ph type="body" idx="1"/>
          </p:nvPr>
        </p:nvSpPr>
        <p:spPr>
          <a:xfrm>
            <a:off x="892969" y="1821657"/>
            <a:ext cx="5000625" cy="4420195"/>
          </a:xfrm>
          <a:prstGeom prst="rect">
            <a:avLst/>
          </a:prstGeom>
          <a:noFill/>
          <a:ln>
            <a:noFill/>
          </a:ln>
        </p:spPr>
        <p:txBody>
          <a:bodyPr spcFirstLastPara="1" wrap="square" lIns="50800" tIns="50800" rIns="50800" bIns="50800" anchor="ctr" anchorCtr="0">
            <a:noAutofit/>
          </a:bodyPr>
          <a:lstStyle>
            <a:lvl1pPr marL="321457" lvl="0" indent="-341995" algn="l">
              <a:lnSpc>
                <a:spcPct val="100000"/>
              </a:lnSpc>
              <a:spcBef>
                <a:spcPts val="2250"/>
              </a:spcBef>
              <a:spcAft>
                <a:spcPts val="0"/>
              </a:spcAft>
              <a:buClr>
                <a:srgbClr val="000000"/>
              </a:buClr>
              <a:buSzPts val="4060"/>
              <a:buFont typeface="Helvetica Neue"/>
              <a:buChar char="•"/>
              <a:defRPr sz="1969"/>
            </a:lvl1pPr>
            <a:lvl2pPr marL="642915" lvl="1" indent="-341995" algn="l">
              <a:lnSpc>
                <a:spcPct val="100000"/>
              </a:lnSpc>
              <a:spcBef>
                <a:spcPts val="2250"/>
              </a:spcBef>
              <a:spcAft>
                <a:spcPts val="0"/>
              </a:spcAft>
              <a:buClr>
                <a:srgbClr val="000000"/>
              </a:buClr>
              <a:buSzPts val="4060"/>
              <a:buFont typeface="Helvetica Neue"/>
              <a:buChar char="•"/>
              <a:defRPr sz="1969"/>
            </a:lvl2pPr>
            <a:lvl3pPr marL="964372" lvl="2" indent="-341995" algn="l">
              <a:lnSpc>
                <a:spcPct val="100000"/>
              </a:lnSpc>
              <a:spcBef>
                <a:spcPts val="2250"/>
              </a:spcBef>
              <a:spcAft>
                <a:spcPts val="0"/>
              </a:spcAft>
              <a:buClr>
                <a:srgbClr val="000000"/>
              </a:buClr>
              <a:buSzPts val="4060"/>
              <a:buFont typeface="Helvetica Neue"/>
              <a:buChar char="•"/>
              <a:defRPr sz="1969"/>
            </a:lvl3pPr>
            <a:lvl4pPr marL="1285829" lvl="3" indent="-341995" algn="l">
              <a:lnSpc>
                <a:spcPct val="100000"/>
              </a:lnSpc>
              <a:spcBef>
                <a:spcPts val="2250"/>
              </a:spcBef>
              <a:spcAft>
                <a:spcPts val="0"/>
              </a:spcAft>
              <a:buClr>
                <a:srgbClr val="000000"/>
              </a:buClr>
              <a:buSzPts val="4060"/>
              <a:buFont typeface="Helvetica Neue"/>
              <a:buChar char="•"/>
              <a:defRPr sz="1969"/>
            </a:lvl4pPr>
            <a:lvl5pPr marL="1607287" lvl="4" indent="-341995" algn="l">
              <a:lnSpc>
                <a:spcPct val="100000"/>
              </a:lnSpc>
              <a:spcBef>
                <a:spcPts val="2250"/>
              </a:spcBef>
              <a:spcAft>
                <a:spcPts val="0"/>
              </a:spcAft>
              <a:buClr>
                <a:srgbClr val="000000"/>
              </a:buClr>
              <a:buSzPts val="4060"/>
              <a:buFont typeface="Helvetica Neue"/>
              <a:buChar char="•"/>
              <a:defRPr sz="1969"/>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98" name="Google Shape;98;p63"/>
          <p:cNvSpPr txBox="1">
            <a:spLocks noGrp="1"/>
          </p:cNvSpPr>
          <p:nvPr>
            <p:ph type="sldNum" idx="12"/>
          </p:nvPr>
        </p:nvSpPr>
        <p:spPr>
          <a:xfrm>
            <a:off x="5933330" y="6536531"/>
            <a:ext cx="318993" cy="241102"/>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665375546"/>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99"/>
        <p:cNvGrpSpPr/>
        <p:nvPr/>
      </p:nvGrpSpPr>
      <p:grpSpPr>
        <a:xfrm>
          <a:off x="0" y="0"/>
          <a:ext cx="0" cy="0"/>
          <a:chOff x="0" y="0"/>
          <a:chExt cx="0" cy="0"/>
        </a:xfrm>
      </p:grpSpPr>
      <p:sp>
        <p:nvSpPr>
          <p:cNvPr id="100" name="Google Shape;100;p64"/>
          <p:cNvSpPr txBox="1">
            <a:spLocks noGrp="1"/>
          </p:cNvSpPr>
          <p:nvPr>
            <p:ph type="body" idx="1"/>
          </p:nvPr>
        </p:nvSpPr>
        <p:spPr>
          <a:xfrm>
            <a:off x="892970" y="892970"/>
            <a:ext cx="10406063" cy="5072063"/>
          </a:xfrm>
          <a:prstGeom prst="rect">
            <a:avLst/>
          </a:prstGeom>
          <a:noFill/>
          <a:ln>
            <a:noFill/>
          </a:ln>
        </p:spPr>
        <p:txBody>
          <a:bodyPr spcFirstLastPara="1" wrap="square" lIns="50800" tIns="50800" rIns="50800" bIns="50800" anchor="ctr" anchorCtr="0">
            <a:noAutofit/>
          </a:bodyPr>
          <a:lstStyle>
            <a:lvl1pPr marL="321457" lvl="0" indent="-277257" algn="l">
              <a:lnSpc>
                <a:spcPct val="100000"/>
              </a:lnSpc>
              <a:spcBef>
                <a:spcPts val="2953"/>
              </a:spcBef>
              <a:spcAft>
                <a:spcPts val="0"/>
              </a:spcAft>
              <a:buClr>
                <a:srgbClr val="000000"/>
              </a:buClr>
              <a:buSzPts val="2610"/>
              <a:buChar char="•"/>
              <a:defRPr/>
            </a:lvl1pPr>
            <a:lvl2pPr marL="642915" lvl="1" indent="-277257" algn="l">
              <a:lnSpc>
                <a:spcPct val="100000"/>
              </a:lnSpc>
              <a:spcBef>
                <a:spcPts val="2953"/>
              </a:spcBef>
              <a:spcAft>
                <a:spcPts val="0"/>
              </a:spcAft>
              <a:buClr>
                <a:srgbClr val="000000"/>
              </a:buClr>
              <a:buSzPts val="2610"/>
              <a:buChar char="•"/>
              <a:defRPr/>
            </a:lvl2pPr>
            <a:lvl3pPr marL="964372" lvl="2" indent="-277257" algn="l">
              <a:lnSpc>
                <a:spcPct val="100000"/>
              </a:lnSpc>
              <a:spcBef>
                <a:spcPts val="2953"/>
              </a:spcBef>
              <a:spcAft>
                <a:spcPts val="0"/>
              </a:spcAft>
              <a:buClr>
                <a:srgbClr val="000000"/>
              </a:buClr>
              <a:buSzPts val="2610"/>
              <a:buChar char="•"/>
              <a:defRPr/>
            </a:lvl3pPr>
            <a:lvl4pPr marL="1285829" lvl="3" indent="-277257" algn="l">
              <a:lnSpc>
                <a:spcPct val="100000"/>
              </a:lnSpc>
              <a:spcBef>
                <a:spcPts val="2953"/>
              </a:spcBef>
              <a:spcAft>
                <a:spcPts val="0"/>
              </a:spcAft>
              <a:buClr>
                <a:srgbClr val="000000"/>
              </a:buClr>
              <a:buSzPts val="2610"/>
              <a:buChar char="•"/>
              <a:defRPr/>
            </a:lvl4pPr>
            <a:lvl5pPr marL="1607287" lvl="4" indent="-277257" algn="l">
              <a:lnSpc>
                <a:spcPct val="100000"/>
              </a:lnSpc>
              <a:spcBef>
                <a:spcPts val="2953"/>
              </a:spcBef>
              <a:spcAft>
                <a:spcPts val="0"/>
              </a:spcAft>
              <a:buClr>
                <a:srgbClr val="000000"/>
              </a:buClr>
              <a:buSzPts val="2610"/>
              <a:buChar char="•"/>
              <a:defRPr/>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101" name="Google Shape;101;p64"/>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4047558967"/>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02"/>
        <p:cNvGrpSpPr/>
        <p:nvPr/>
      </p:nvGrpSpPr>
      <p:grpSpPr>
        <a:xfrm>
          <a:off x="0" y="0"/>
          <a:ext cx="0" cy="0"/>
          <a:chOff x="0" y="0"/>
          <a:chExt cx="0" cy="0"/>
        </a:xfrm>
      </p:grpSpPr>
      <p:sp>
        <p:nvSpPr>
          <p:cNvPr id="103" name="Google Shape;103;p65"/>
          <p:cNvSpPr>
            <a:spLocks noGrp="1"/>
          </p:cNvSpPr>
          <p:nvPr>
            <p:ph type="pic" idx="2"/>
          </p:nvPr>
        </p:nvSpPr>
        <p:spPr>
          <a:xfrm>
            <a:off x="6298408" y="3580806"/>
            <a:ext cx="5000625" cy="2652117"/>
          </a:xfrm>
          <a:prstGeom prst="rect">
            <a:avLst/>
          </a:prstGeom>
          <a:noFill/>
          <a:ln>
            <a:noFill/>
          </a:ln>
        </p:spPr>
      </p:sp>
      <p:sp>
        <p:nvSpPr>
          <p:cNvPr id="104" name="Google Shape;104;p65"/>
          <p:cNvSpPr>
            <a:spLocks noGrp="1"/>
          </p:cNvSpPr>
          <p:nvPr>
            <p:ph type="pic" idx="3"/>
          </p:nvPr>
        </p:nvSpPr>
        <p:spPr>
          <a:xfrm>
            <a:off x="6298408" y="625079"/>
            <a:ext cx="5000625" cy="2652117"/>
          </a:xfrm>
          <a:prstGeom prst="rect">
            <a:avLst/>
          </a:prstGeom>
          <a:noFill/>
          <a:ln>
            <a:noFill/>
          </a:ln>
        </p:spPr>
      </p:sp>
      <p:sp>
        <p:nvSpPr>
          <p:cNvPr id="105" name="Google Shape;105;p65"/>
          <p:cNvSpPr>
            <a:spLocks noGrp="1"/>
          </p:cNvSpPr>
          <p:nvPr>
            <p:ph type="pic" idx="4"/>
          </p:nvPr>
        </p:nvSpPr>
        <p:spPr>
          <a:xfrm>
            <a:off x="892969" y="625078"/>
            <a:ext cx="5000625" cy="5607844"/>
          </a:xfrm>
          <a:prstGeom prst="rect">
            <a:avLst/>
          </a:prstGeom>
          <a:noFill/>
          <a:ln>
            <a:noFill/>
          </a:ln>
        </p:spPr>
      </p:sp>
      <p:sp>
        <p:nvSpPr>
          <p:cNvPr id="106" name="Google Shape;106;p65"/>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3990384899"/>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07"/>
        <p:cNvGrpSpPr/>
        <p:nvPr/>
      </p:nvGrpSpPr>
      <p:grpSpPr>
        <a:xfrm>
          <a:off x="0" y="0"/>
          <a:ext cx="0" cy="0"/>
          <a:chOff x="0" y="0"/>
          <a:chExt cx="0" cy="0"/>
        </a:xfrm>
      </p:grpSpPr>
      <p:sp>
        <p:nvSpPr>
          <p:cNvPr id="108" name="Google Shape;108;p66"/>
          <p:cNvSpPr txBox="1">
            <a:spLocks noGrp="1"/>
          </p:cNvSpPr>
          <p:nvPr>
            <p:ph type="body" idx="1"/>
          </p:nvPr>
        </p:nvSpPr>
        <p:spPr>
          <a:xfrm>
            <a:off x="1190626" y="4473773"/>
            <a:ext cx="9810751" cy="324398"/>
          </a:xfrm>
          <a:prstGeom prst="rect">
            <a:avLst/>
          </a:prstGeom>
          <a:noFill/>
          <a:ln>
            <a:noFill/>
          </a:ln>
        </p:spPr>
        <p:txBody>
          <a:bodyPr spcFirstLastPara="1" wrap="square" lIns="50800" tIns="50800" rIns="50800" bIns="50800" anchor="t" anchorCtr="0">
            <a:noAutofit/>
          </a:bodyPr>
          <a:lstStyle>
            <a:lvl1pPr marL="321457" lvl="0" indent="-160729" algn="ctr">
              <a:lnSpc>
                <a:spcPct val="100000"/>
              </a:lnSpc>
              <a:spcBef>
                <a:spcPts val="0"/>
              </a:spcBef>
              <a:spcAft>
                <a:spcPts val="0"/>
              </a:spcAft>
              <a:buClr>
                <a:srgbClr val="000000"/>
              </a:buClr>
              <a:buSzPts val="2400"/>
              <a:buFont typeface="Helvetica Neue"/>
              <a:buNone/>
              <a:defRPr sz="1687" i="1"/>
            </a:lvl1pPr>
            <a:lvl2pPr marL="642915" lvl="1" indent="-277257" algn="l">
              <a:lnSpc>
                <a:spcPct val="100000"/>
              </a:lnSpc>
              <a:spcBef>
                <a:spcPts val="2953"/>
              </a:spcBef>
              <a:spcAft>
                <a:spcPts val="0"/>
              </a:spcAft>
              <a:buClr>
                <a:srgbClr val="000000"/>
              </a:buClr>
              <a:buSzPts val="2610"/>
              <a:buChar char="•"/>
              <a:defRPr/>
            </a:lvl2pPr>
            <a:lvl3pPr marL="964372" lvl="2" indent="-277257" algn="l">
              <a:lnSpc>
                <a:spcPct val="100000"/>
              </a:lnSpc>
              <a:spcBef>
                <a:spcPts val="2953"/>
              </a:spcBef>
              <a:spcAft>
                <a:spcPts val="0"/>
              </a:spcAft>
              <a:buClr>
                <a:srgbClr val="000000"/>
              </a:buClr>
              <a:buSzPts val="2610"/>
              <a:buChar char="•"/>
              <a:defRPr/>
            </a:lvl3pPr>
            <a:lvl4pPr marL="1285829" lvl="3" indent="-277257" algn="l">
              <a:lnSpc>
                <a:spcPct val="100000"/>
              </a:lnSpc>
              <a:spcBef>
                <a:spcPts val="2953"/>
              </a:spcBef>
              <a:spcAft>
                <a:spcPts val="0"/>
              </a:spcAft>
              <a:buClr>
                <a:srgbClr val="000000"/>
              </a:buClr>
              <a:buSzPts val="2610"/>
              <a:buChar char="•"/>
              <a:defRPr/>
            </a:lvl4pPr>
            <a:lvl5pPr marL="1607287" lvl="4" indent="-277257" algn="l">
              <a:lnSpc>
                <a:spcPct val="100000"/>
              </a:lnSpc>
              <a:spcBef>
                <a:spcPts val="2953"/>
              </a:spcBef>
              <a:spcAft>
                <a:spcPts val="0"/>
              </a:spcAft>
              <a:buClr>
                <a:srgbClr val="000000"/>
              </a:buClr>
              <a:buSzPts val="2610"/>
              <a:buChar char="•"/>
              <a:defRPr/>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109" name="Google Shape;109;p66"/>
          <p:cNvSpPr txBox="1">
            <a:spLocks noGrp="1"/>
          </p:cNvSpPr>
          <p:nvPr>
            <p:ph type="body" idx="2"/>
          </p:nvPr>
        </p:nvSpPr>
        <p:spPr>
          <a:xfrm>
            <a:off x="1190626" y="3000314"/>
            <a:ext cx="9810751" cy="428749"/>
          </a:xfrm>
          <a:prstGeom prst="rect">
            <a:avLst/>
          </a:prstGeom>
          <a:noFill/>
          <a:ln>
            <a:noFill/>
          </a:ln>
        </p:spPr>
        <p:txBody>
          <a:bodyPr spcFirstLastPara="1" wrap="square" lIns="50800" tIns="50800" rIns="50800" bIns="50800" anchor="ctr" anchorCtr="0">
            <a:noAutofit/>
          </a:bodyPr>
          <a:lstStyle>
            <a:lvl1pPr marL="321457" lvl="0" indent="-160729" algn="ctr">
              <a:lnSpc>
                <a:spcPct val="100000"/>
              </a:lnSpc>
              <a:spcBef>
                <a:spcPts val="0"/>
              </a:spcBef>
              <a:spcAft>
                <a:spcPts val="0"/>
              </a:spcAft>
              <a:buClr>
                <a:srgbClr val="000000"/>
              </a:buClr>
              <a:buSzPts val="3400"/>
              <a:buFont typeface="Helvetica Neue"/>
              <a:buNone/>
              <a:defRPr sz="2391">
                <a:latin typeface="Helvetica Neue"/>
                <a:ea typeface="Helvetica Neue"/>
                <a:cs typeface="Helvetica Neue"/>
                <a:sym typeface="Helvetica Neue"/>
              </a:defRPr>
            </a:lvl1pPr>
            <a:lvl2pPr marL="642915" lvl="1" indent="-277257" algn="l">
              <a:lnSpc>
                <a:spcPct val="100000"/>
              </a:lnSpc>
              <a:spcBef>
                <a:spcPts val="2953"/>
              </a:spcBef>
              <a:spcAft>
                <a:spcPts val="0"/>
              </a:spcAft>
              <a:buClr>
                <a:srgbClr val="000000"/>
              </a:buClr>
              <a:buSzPts val="2610"/>
              <a:buChar char="•"/>
              <a:defRPr/>
            </a:lvl2pPr>
            <a:lvl3pPr marL="964372" lvl="2" indent="-277257" algn="l">
              <a:lnSpc>
                <a:spcPct val="100000"/>
              </a:lnSpc>
              <a:spcBef>
                <a:spcPts val="2953"/>
              </a:spcBef>
              <a:spcAft>
                <a:spcPts val="0"/>
              </a:spcAft>
              <a:buClr>
                <a:srgbClr val="000000"/>
              </a:buClr>
              <a:buSzPts val="2610"/>
              <a:buChar char="•"/>
              <a:defRPr/>
            </a:lvl3pPr>
            <a:lvl4pPr marL="1285829" lvl="3" indent="-277257" algn="l">
              <a:lnSpc>
                <a:spcPct val="100000"/>
              </a:lnSpc>
              <a:spcBef>
                <a:spcPts val="2953"/>
              </a:spcBef>
              <a:spcAft>
                <a:spcPts val="0"/>
              </a:spcAft>
              <a:buClr>
                <a:srgbClr val="000000"/>
              </a:buClr>
              <a:buSzPts val="2610"/>
              <a:buChar char="•"/>
              <a:defRPr/>
            </a:lvl4pPr>
            <a:lvl5pPr marL="1607287" lvl="4" indent="-277257" algn="l">
              <a:lnSpc>
                <a:spcPct val="100000"/>
              </a:lnSpc>
              <a:spcBef>
                <a:spcPts val="2953"/>
              </a:spcBef>
              <a:spcAft>
                <a:spcPts val="0"/>
              </a:spcAft>
              <a:buClr>
                <a:srgbClr val="000000"/>
              </a:buClr>
              <a:buSzPts val="2610"/>
              <a:buChar char="•"/>
              <a:defRPr/>
            </a:lvl5pPr>
            <a:lvl6pPr marL="1928744" lvl="5" indent="-277257" algn="l">
              <a:lnSpc>
                <a:spcPct val="100000"/>
              </a:lnSpc>
              <a:spcBef>
                <a:spcPts val="2953"/>
              </a:spcBef>
              <a:spcAft>
                <a:spcPts val="0"/>
              </a:spcAft>
              <a:buClr>
                <a:srgbClr val="000000"/>
              </a:buClr>
              <a:buSzPts val="2610"/>
              <a:buChar char="•"/>
              <a:defRPr/>
            </a:lvl6pPr>
            <a:lvl7pPr marL="2250201" lvl="6" indent="-277257" algn="l">
              <a:lnSpc>
                <a:spcPct val="100000"/>
              </a:lnSpc>
              <a:spcBef>
                <a:spcPts val="2953"/>
              </a:spcBef>
              <a:spcAft>
                <a:spcPts val="0"/>
              </a:spcAft>
              <a:buClr>
                <a:srgbClr val="000000"/>
              </a:buClr>
              <a:buSzPts val="2610"/>
              <a:buChar char="•"/>
              <a:defRPr/>
            </a:lvl7pPr>
            <a:lvl8pPr marL="2571659" lvl="7" indent="-277257" algn="l">
              <a:lnSpc>
                <a:spcPct val="100000"/>
              </a:lnSpc>
              <a:spcBef>
                <a:spcPts val="2953"/>
              </a:spcBef>
              <a:spcAft>
                <a:spcPts val="0"/>
              </a:spcAft>
              <a:buClr>
                <a:srgbClr val="000000"/>
              </a:buClr>
              <a:buSzPts val="2610"/>
              <a:buChar char="•"/>
              <a:defRPr/>
            </a:lvl8pPr>
            <a:lvl9pPr marL="2893116" lvl="8" indent="-277257" algn="l">
              <a:lnSpc>
                <a:spcPct val="100000"/>
              </a:lnSpc>
              <a:spcBef>
                <a:spcPts val="2953"/>
              </a:spcBef>
              <a:spcAft>
                <a:spcPts val="0"/>
              </a:spcAft>
              <a:buClr>
                <a:srgbClr val="000000"/>
              </a:buClr>
              <a:buSzPts val="2610"/>
              <a:buChar char="•"/>
              <a:defRPr/>
            </a:lvl9pPr>
          </a:lstStyle>
          <a:p>
            <a:endParaRPr/>
          </a:p>
        </p:txBody>
      </p:sp>
      <p:sp>
        <p:nvSpPr>
          <p:cNvPr id="110" name="Google Shape;110;p66"/>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508426942"/>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11"/>
        <p:cNvGrpSpPr/>
        <p:nvPr/>
      </p:nvGrpSpPr>
      <p:grpSpPr>
        <a:xfrm>
          <a:off x="0" y="0"/>
          <a:ext cx="0" cy="0"/>
          <a:chOff x="0" y="0"/>
          <a:chExt cx="0" cy="0"/>
        </a:xfrm>
      </p:grpSpPr>
      <p:sp>
        <p:nvSpPr>
          <p:cNvPr id="112" name="Google Shape;112;p67"/>
          <p:cNvSpPr>
            <a:spLocks noGrp="1"/>
          </p:cNvSpPr>
          <p:nvPr>
            <p:ph type="pic" idx="2"/>
          </p:nvPr>
        </p:nvSpPr>
        <p:spPr>
          <a:xfrm>
            <a:off x="0" y="0"/>
            <a:ext cx="12192000" cy="6858000"/>
          </a:xfrm>
          <a:prstGeom prst="rect">
            <a:avLst/>
          </a:prstGeom>
          <a:noFill/>
          <a:ln>
            <a:noFill/>
          </a:ln>
        </p:spPr>
      </p:sp>
      <p:sp>
        <p:nvSpPr>
          <p:cNvPr id="113" name="Google Shape;113;p67"/>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2976833960"/>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114"/>
        <p:cNvGrpSpPr/>
        <p:nvPr/>
      </p:nvGrpSpPr>
      <p:grpSpPr>
        <a:xfrm>
          <a:off x="0" y="0"/>
          <a:ext cx="0" cy="0"/>
          <a:chOff x="0" y="0"/>
          <a:chExt cx="0" cy="0"/>
        </a:xfrm>
      </p:grpSpPr>
      <p:sp>
        <p:nvSpPr>
          <p:cNvPr id="115" name="Google Shape;115;p68"/>
          <p:cNvSpPr txBox="1">
            <a:spLocks noGrp="1"/>
          </p:cNvSpPr>
          <p:nvPr>
            <p:ph type="dt" idx="10"/>
          </p:nvPr>
        </p:nvSpPr>
        <p:spPr>
          <a:xfrm>
            <a:off x="1" y="1"/>
            <a:ext cx="3999937" cy="2999953"/>
          </a:xfrm>
          <a:prstGeom prst="rect">
            <a:avLst/>
          </a:prstGeom>
          <a:noFill/>
          <a:ln>
            <a:noFill/>
          </a:ln>
        </p:spPr>
        <p:txBody>
          <a:bodyPr spcFirstLastPara="1" wrap="square" lIns="130025" tIns="65000" rIns="130025" bIns="65000" anchor="t" anchorCtr="0">
            <a:noAutofit/>
          </a:bodyPr>
          <a:lstStyle>
            <a:lvl1pPr marR="0" lvl="0"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16" name="Google Shape;116;p68"/>
          <p:cNvSpPr txBox="1">
            <a:spLocks noGrp="1"/>
          </p:cNvSpPr>
          <p:nvPr>
            <p:ph type="ftr" idx="11"/>
          </p:nvPr>
        </p:nvSpPr>
        <p:spPr>
          <a:xfrm>
            <a:off x="1" y="1"/>
            <a:ext cx="3999937" cy="2999953"/>
          </a:xfrm>
          <a:prstGeom prst="rect">
            <a:avLst/>
          </a:prstGeom>
          <a:noFill/>
          <a:ln>
            <a:noFill/>
          </a:ln>
        </p:spPr>
        <p:txBody>
          <a:bodyPr spcFirstLastPara="1" wrap="square" lIns="130025" tIns="65000" rIns="130025" bIns="65000" anchor="t" anchorCtr="0">
            <a:noAutofit/>
          </a:bodyPr>
          <a:lstStyle>
            <a:lvl1pPr marR="0" lvl="0"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2391"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17" name="Google Shape;117;p68"/>
          <p:cNvSpPr txBox="1">
            <a:spLocks noGrp="1"/>
          </p:cNvSpPr>
          <p:nvPr>
            <p:ph type="sldNum" idx="12"/>
          </p:nvPr>
        </p:nvSpPr>
        <p:spPr>
          <a:xfrm>
            <a:off x="8737600" y="6248400"/>
            <a:ext cx="2463469" cy="399938"/>
          </a:xfrm>
          <a:prstGeom prst="rect">
            <a:avLst/>
          </a:prstGeom>
          <a:noFill/>
          <a:ln>
            <a:noFill/>
          </a:ln>
        </p:spPr>
        <p:txBody>
          <a:bodyPr spcFirstLastPara="1" wrap="square" lIns="128000" tIns="66550" rIns="128000" bIns="66550" anchor="t" anchorCtr="0">
            <a:noAutofit/>
          </a:bodyPr>
          <a:lstStyle>
            <a:lvl1pPr marL="0" marR="0" lvl="0"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l">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kern="0"/>
          </a:p>
        </p:txBody>
      </p:sp>
    </p:spTree>
    <p:extLst>
      <p:ext uri="{BB962C8B-B14F-4D97-AF65-F5344CB8AC3E}">
        <p14:creationId xmlns:p14="http://schemas.microsoft.com/office/powerpoint/2010/main" val="112123632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itle, text on left, text on right 1">
  <p:cSld name="Title, text on left, text on right 1">
    <p:spTree>
      <p:nvGrpSpPr>
        <p:cNvPr id="1" name="Shape 118"/>
        <p:cNvGrpSpPr/>
        <p:nvPr/>
      </p:nvGrpSpPr>
      <p:grpSpPr>
        <a:xfrm>
          <a:off x="0" y="0"/>
          <a:ext cx="0" cy="0"/>
          <a:chOff x="0" y="0"/>
          <a:chExt cx="0" cy="0"/>
        </a:xfrm>
      </p:grpSpPr>
      <p:sp>
        <p:nvSpPr>
          <p:cNvPr id="119" name="Google Shape;119;p69"/>
          <p:cNvSpPr txBox="1">
            <a:spLocks noGrp="1"/>
          </p:cNvSpPr>
          <p:nvPr>
            <p:ph type="dt" idx="10"/>
          </p:nvPr>
        </p:nvSpPr>
        <p:spPr>
          <a:xfrm>
            <a:off x="609600" y="6246813"/>
            <a:ext cx="2804344" cy="446133"/>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20" name="Google Shape;120;p69"/>
          <p:cNvSpPr txBox="1">
            <a:spLocks noGrp="1"/>
          </p:cNvSpPr>
          <p:nvPr>
            <p:ph type="ftr" idx="11"/>
          </p:nvPr>
        </p:nvSpPr>
        <p:spPr>
          <a:xfrm>
            <a:off x="4169833" y="6246813"/>
            <a:ext cx="3829219" cy="446133"/>
          </a:xfrm>
          <a:prstGeom prst="rect">
            <a:avLst/>
          </a:prstGeom>
          <a:noFill/>
          <a:ln>
            <a:noFill/>
          </a:ln>
        </p:spPr>
        <p:txBody>
          <a:bodyPr spcFirstLastPara="1" wrap="square" lIns="0" tIns="0" rIns="0" bIns="0" anchor="t" anchorCtr="0">
            <a:noAutofit/>
          </a:bodyPr>
          <a:lstStyle>
            <a:lvl1pPr marR="0" lvl="0" algn="ctr"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21" name="Google Shape;121;p69"/>
          <p:cNvSpPr txBox="1">
            <a:spLocks noGrp="1"/>
          </p:cNvSpPr>
          <p:nvPr>
            <p:ph type="sldNum" idx="12"/>
          </p:nvPr>
        </p:nvSpPr>
        <p:spPr>
          <a:xfrm>
            <a:off x="8741833" y="6246813"/>
            <a:ext cx="2804344" cy="446133"/>
          </a:xfrm>
          <a:prstGeom prst="rect">
            <a:avLst/>
          </a:prstGeom>
          <a:noFill/>
          <a:ln>
            <a:noFill/>
          </a:ln>
        </p:spPr>
        <p:txBody>
          <a:bodyPr spcFirstLastPara="1" wrap="square" lIns="0" tIns="0" rIns="0" bIns="0" anchor="t" anchorCtr="0">
            <a:noAutofit/>
          </a:bodyPr>
          <a:lstStyle>
            <a:lvl1pPr marL="0" marR="0" lvl="0"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1pPr>
            <a:lvl2pPr marL="0" marR="0" lvl="1"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2pPr>
            <a:lvl3pPr marL="0" marR="0" lvl="2"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3pPr>
            <a:lvl4pPr marL="0" marR="0" lvl="3"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4pPr>
            <a:lvl5pPr marL="0" marR="0" lvl="4"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5pPr>
            <a:lvl6pPr marL="0" marR="0" lvl="5"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6pPr>
            <a:lvl7pPr marL="0" marR="0" lvl="6"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7pPr>
            <a:lvl8pPr marL="0" marR="0" lvl="7"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8pPr>
            <a:lvl9pPr marL="0" marR="0" lvl="8" indent="0" algn="r">
              <a:lnSpc>
                <a:spcPct val="93000"/>
              </a:lnSpc>
              <a:spcBef>
                <a:spcPts val="0"/>
              </a:spcBef>
              <a:spcAft>
                <a:spcPts val="0"/>
              </a:spcAft>
              <a:buClr>
                <a:srgbClr val="000000"/>
              </a:buClr>
              <a:buSzPts val="1600"/>
              <a:buFont typeface="Helvetica Neue Light"/>
              <a:buNone/>
              <a:defRPr sz="1406" b="0" i="0" u="none" strike="noStrike" cap="none">
                <a:solidFill>
                  <a:srgbClr val="000000"/>
                </a:solidFill>
                <a:latin typeface="Times New Roman"/>
                <a:ea typeface="Times New Roman"/>
                <a:cs typeface="Times New Roman"/>
                <a:sym typeface="Times New Roman"/>
              </a:defRPr>
            </a:lvl9pPr>
          </a:lstStyle>
          <a:p>
            <a:pPr defTabSz="642915" eaLnBrk="1" fontAlgn="auto" hangingPunct="1"/>
            <a:fld id="{00000000-1234-1234-1234-123412341234}" type="slidenum">
              <a:rPr lang="en-US" kern="0" smtClean="0"/>
              <a:pPr defTabSz="642915" eaLnBrk="1" fontAlgn="auto" hangingPunct="1"/>
              <a:t>‹N›</a:t>
            </a:fld>
            <a:endParaRPr lang="en-US" sz="1125" kern="0">
              <a:latin typeface="Helvetica Neue Light"/>
              <a:ea typeface="Helvetica Neue Light"/>
              <a:cs typeface="Helvetica Neue Light"/>
              <a:sym typeface="Helvetica Neue Light"/>
            </a:endParaRPr>
          </a:p>
        </p:txBody>
      </p:sp>
    </p:spTree>
    <p:extLst>
      <p:ext uri="{BB962C8B-B14F-4D97-AF65-F5344CB8AC3E}">
        <p14:creationId xmlns:p14="http://schemas.microsoft.com/office/powerpoint/2010/main" val="1504055436"/>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Blank 3">
  <p:cSld name="Blank 3">
    <p:spTree>
      <p:nvGrpSpPr>
        <p:cNvPr id="1" name="Shape 122"/>
        <p:cNvGrpSpPr/>
        <p:nvPr/>
      </p:nvGrpSpPr>
      <p:grpSpPr>
        <a:xfrm>
          <a:off x="0" y="0"/>
          <a:ext cx="0" cy="0"/>
          <a:chOff x="0" y="0"/>
          <a:chExt cx="0" cy="0"/>
        </a:xfrm>
      </p:grpSpPr>
      <p:sp>
        <p:nvSpPr>
          <p:cNvPr id="123" name="Google Shape;123;p70"/>
          <p:cNvSpPr txBox="1">
            <a:spLocks noGrp="1"/>
          </p:cNvSpPr>
          <p:nvPr>
            <p:ph type="dt" idx="10"/>
          </p:nvPr>
        </p:nvSpPr>
        <p:spPr>
          <a:xfrm>
            <a:off x="609601" y="6246812"/>
            <a:ext cx="2829937" cy="464906"/>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24" name="Google Shape;124;p70"/>
          <p:cNvSpPr txBox="1">
            <a:spLocks noGrp="1"/>
          </p:cNvSpPr>
          <p:nvPr>
            <p:ph type="ftr" idx="11"/>
          </p:nvPr>
        </p:nvSpPr>
        <p:spPr>
          <a:xfrm>
            <a:off x="4169833" y="6246812"/>
            <a:ext cx="3854531" cy="464906"/>
          </a:xfrm>
          <a:prstGeom prst="rect">
            <a:avLst/>
          </a:prstGeom>
          <a:noFill/>
          <a:ln>
            <a:noFill/>
          </a:ln>
        </p:spPr>
        <p:txBody>
          <a:bodyPr spcFirstLastPara="1" wrap="square" lIns="0" tIns="0" rIns="0" bIns="0" anchor="t" anchorCtr="0">
            <a:noAutofit/>
          </a:bodyPr>
          <a:lstStyle>
            <a:lvl1pPr marR="0" lvl="0" algn="ctr" rtl="0">
              <a:lnSpc>
                <a:spcPct val="93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000"/>
              <a:buFont typeface="Arial"/>
              <a:buNone/>
              <a:defRPr sz="1406" b="0" i="0" u="none" strike="noStrike" cap="none">
                <a:solidFill>
                  <a:srgbClr val="000000"/>
                </a:solidFill>
                <a:latin typeface="Arial"/>
                <a:ea typeface="Arial"/>
                <a:cs typeface="Arial"/>
                <a:sym typeface="Arial"/>
              </a:defRPr>
            </a:lvl9pPr>
          </a:lstStyle>
          <a:p>
            <a:pPr defTabSz="642915" eaLnBrk="1" fontAlgn="auto" hangingPunct="1"/>
            <a:endParaRPr lang="en-US" kern="0"/>
          </a:p>
        </p:txBody>
      </p:sp>
      <p:sp>
        <p:nvSpPr>
          <p:cNvPr id="125" name="Google Shape;125;p70"/>
          <p:cNvSpPr txBox="1">
            <a:spLocks noGrp="1"/>
          </p:cNvSpPr>
          <p:nvPr>
            <p:ph type="sldNum" idx="12"/>
          </p:nvPr>
        </p:nvSpPr>
        <p:spPr>
          <a:xfrm>
            <a:off x="8735483" y="6248401"/>
            <a:ext cx="2482875" cy="414281"/>
          </a:xfrm>
          <a:prstGeom prst="rect">
            <a:avLst/>
          </a:prstGeom>
          <a:noFill/>
          <a:ln>
            <a:noFill/>
          </a:ln>
        </p:spPr>
        <p:txBody>
          <a:bodyPr spcFirstLastPara="1" wrap="square" lIns="0" tIns="0" rIns="0" bIns="0" anchor="t" anchorCtr="0">
            <a:noAutofit/>
          </a:bodyPr>
          <a:lstStyle>
            <a:lvl1pPr marL="0" marR="0" lvl="0"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1600"/>
              <a:buFont typeface="Helvetica Neue Light"/>
              <a:buNone/>
              <a:defRPr sz="2391" b="0" i="0" u="none" strike="noStrike" cap="none">
                <a:solidFill>
                  <a:srgbClr val="000000"/>
                </a:solidFill>
                <a:latin typeface="Arial"/>
                <a:ea typeface="Arial"/>
                <a:cs typeface="Arial"/>
                <a:sym typeface="Arial"/>
              </a:defRPr>
            </a:lvl9pPr>
          </a:lstStyle>
          <a:p>
            <a:pPr defTabSz="642915" eaLnBrk="1" fontAlgn="auto" hangingPunct="1"/>
            <a:fld id="{00000000-1234-1234-1234-123412341234}" type="slidenum">
              <a:rPr lang="en-US" kern="0" smtClean="0"/>
              <a:pPr defTabSz="642915" eaLnBrk="1" fontAlgn="auto" hangingPunct="1"/>
              <a:t>‹N›</a:t>
            </a:fld>
            <a:endParaRPr lang="en-US" sz="1125" kern="0">
              <a:latin typeface="Helvetica Neue Light"/>
              <a:ea typeface="Helvetica Neue Light"/>
              <a:cs typeface="Helvetica Neue Light"/>
              <a:sym typeface="Helvetica Neue Light"/>
            </a:endParaRPr>
          </a:p>
        </p:txBody>
      </p:sp>
    </p:spTree>
    <p:extLst>
      <p:ext uri="{BB962C8B-B14F-4D97-AF65-F5344CB8AC3E}">
        <p14:creationId xmlns:p14="http://schemas.microsoft.com/office/powerpoint/2010/main" val="4228190881"/>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2B88877-975C-4525-9A96-A34AB768A5D4}"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826090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42C89CC-F7BB-47DF-BFD6-7D3140F72515}"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358577611"/>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EB5603F-3BAB-4C79-B13C-C97469D37FA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43142892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5F4C3A-A92E-4BA0-808D-B769BF23ED87}"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376153487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1BB301A-1563-4AEC-9282-CB04C584F190}"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198795651"/>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C1092EE-770A-4766-AFD4-B0E18812099D}"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912716040"/>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1F0E464-B882-44D9-A09A-7DBA6440502D}"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4080541773"/>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DC66B63-01F7-4654-87E6-91C149B5A15A}"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926000990"/>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8471B4-4775-4CC3-84DB-F422D79EBDCA}"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44903032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665F471-3868-4E9C-A756-346183486262}"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10860900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E92F742-DE3A-437A-B727-27BD9C1FE30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154775020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it-IT">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it-IT">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FAE970-4C37-4D62-87FF-02F2392ADE06}"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208886628"/>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Date Placeholder 4"/>
          <p:cNvSpPr>
            <a:spLocks noGrp="1" noChangeArrowheads="1"/>
          </p:cNvSpPr>
          <p:nvPr>
            <p:ph type="dt" sz="half" idx="10"/>
          </p:nvPr>
        </p:nvSpPr>
        <p:spPr/>
        <p:txBody>
          <a:bodyPr/>
          <a:lstStyle>
            <a:lvl1pPr>
              <a:defRPr/>
            </a:lvl1pPr>
          </a:lstStyle>
          <a:p>
            <a:pPr>
              <a:defRPr/>
            </a:pPr>
            <a:endParaRPr lang="it-IT">
              <a:solidFill>
                <a:srgbClr val="000000"/>
              </a:solidFill>
            </a:endParaRPr>
          </a:p>
        </p:txBody>
      </p:sp>
      <p:sp>
        <p:nvSpPr>
          <p:cNvPr id="6" name="Footer Placeholder 5"/>
          <p:cNvSpPr>
            <a:spLocks noGrp="1" noChangeArrowheads="1"/>
          </p:cNvSpPr>
          <p:nvPr>
            <p:ph type="ftr" sz="quarter" idx="11"/>
          </p:nvPr>
        </p:nvSpPr>
        <p:spPr/>
        <p:txBody>
          <a:bodyPr/>
          <a:lstStyle>
            <a:lvl1pPr>
              <a:defRPr/>
            </a:lvl1pPr>
          </a:lstStyle>
          <a:p>
            <a:pPr>
              <a:defRPr/>
            </a:pPr>
            <a:endParaRPr lang="it-IT">
              <a:solidFill>
                <a:srgbClr val="000000"/>
              </a:solidFill>
            </a:endParaRPr>
          </a:p>
        </p:txBody>
      </p:sp>
      <p:sp>
        <p:nvSpPr>
          <p:cNvPr id="7" name="Slide Number Placeholder 6"/>
          <p:cNvSpPr>
            <a:spLocks noGrp="1" noChangeArrowheads="1"/>
          </p:cNvSpPr>
          <p:nvPr>
            <p:ph type="sldNum" sz="quarter" idx="12"/>
          </p:nvPr>
        </p:nvSpPr>
        <p:spPr/>
        <p:txBody>
          <a:bodyPr/>
          <a:lstStyle>
            <a:lvl1pPr>
              <a:defRPr/>
            </a:lvl1pPr>
          </a:lstStyle>
          <a:p>
            <a:pPr>
              <a:defRPr/>
            </a:pPr>
            <a:fld id="{CEFB559F-2E2E-448B-9ECF-76A3F463BE39}"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113229320"/>
      </p:ext>
    </p:extLst>
  </p:cSld>
  <p:clrMapOvr>
    <a:masterClrMapping/>
  </p:clrMapOvr>
  <p:transition advClick="0"/>
</p:sldLayout>
</file>

<file path=ppt/slideLayouts/slideLayout2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06032D6-8D70-EC97-DA38-77C091CE581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6346103A-66FE-F6A8-E3DA-189CF39D19A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7A16BF8C-75D7-5001-C1BF-DA88A11CC5C0}"/>
              </a:ext>
            </a:extLst>
          </p:cNvPr>
          <p:cNvSpPr>
            <a:spLocks noGrp="1" noChangeArrowheads="1"/>
          </p:cNvSpPr>
          <p:nvPr>
            <p:ph type="sldNum" sz="quarter" idx="12"/>
          </p:nvPr>
        </p:nvSpPr>
        <p:spPr>
          <a:ln/>
        </p:spPr>
        <p:txBody>
          <a:bodyPr/>
          <a:lstStyle>
            <a:lvl1pPr>
              <a:defRPr/>
            </a:lvl1pPr>
          </a:lstStyle>
          <a:p>
            <a:pPr>
              <a:defRPr/>
            </a:pPr>
            <a:fld id="{74BF12A3-A7D3-478C-A326-F8E11961FFFB}"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186150852"/>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281A6D6-4F5A-8910-778B-B23ECEE4F00C}"/>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B419E670-9130-322A-664D-77256B4982A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4FC4E432-168D-0976-C3C2-73BC7A233C07}"/>
              </a:ext>
            </a:extLst>
          </p:cNvPr>
          <p:cNvSpPr>
            <a:spLocks noGrp="1" noChangeArrowheads="1"/>
          </p:cNvSpPr>
          <p:nvPr>
            <p:ph type="sldNum" sz="quarter" idx="12"/>
          </p:nvPr>
        </p:nvSpPr>
        <p:spPr>
          <a:ln/>
        </p:spPr>
        <p:txBody>
          <a:bodyPr/>
          <a:lstStyle>
            <a:lvl1pPr>
              <a:defRPr/>
            </a:lvl1pPr>
          </a:lstStyle>
          <a:p>
            <a:pPr>
              <a:defRPr/>
            </a:pPr>
            <a:fld id="{7114C243-C40A-42CD-AE5B-98CD2A102231}"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9255658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C63C0E67-A327-4D18-AF00-3C87B5E85288}"/>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32F8AD1-006E-9AC1-ABB7-ABC5AFEBE441}"/>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A185EDD-CB49-60AE-A33B-12C10C493F85}"/>
              </a:ext>
            </a:extLst>
          </p:cNvPr>
          <p:cNvSpPr>
            <a:spLocks noGrp="1" noChangeArrowheads="1"/>
          </p:cNvSpPr>
          <p:nvPr>
            <p:ph type="sldNum" sz="quarter" idx="12"/>
          </p:nvPr>
        </p:nvSpPr>
        <p:spPr>
          <a:ln/>
        </p:spPr>
        <p:txBody>
          <a:bodyPr/>
          <a:lstStyle>
            <a:lvl1pPr>
              <a:defRPr/>
            </a:lvl1pPr>
          </a:lstStyle>
          <a:p>
            <a:pPr>
              <a:defRPr/>
            </a:pPr>
            <a:fld id="{762303F4-2839-44A0-83E6-0DB624DDADB4}"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240165266"/>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30874AEF-6A81-35BC-9CA7-CF2953648273}"/>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1C1FCD7C-0FB5-BE54-1F70-599E7F633924}"/>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CF18B435-C8A3-01C6-E724-457CCF18B146}"/>
              </a:ext>
            </a:extLst>
          </p:cNvPr>
          <p:cNvSpPr>
            <a:spLocks noGrp="1" noChangeArrowheads="1"/>
          </p:cNvSpPr>
          <p:nvPr>
            <p:ph type="sldNum" sz="quarter" idx="12"/>
          </p:nvPr>
        </p:nvSpPr>
        <p:spPr>
          <a:ln/>
        </p:spPr>
        <p:txBody>
          <a:bodyPr/>
          <a:lstStyle>
            <a:lvl1pPr>
              <a:defRPr/>
            </a:lvl1pPr>
          </a:lstStyle>
          <a:p>
            <a:pPr>
              <a:defRPr/>
            </a:pPr>
            <a:fld id="{6B97223E-7684-4317-95B0-CE8E173A5470}"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69117143"/>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6BDCE9A7-4906-DC69-6991-02E62FA00607}"/>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8" name="Rectangle 5">
            <a:extLst>
              <a:ext uri="{FF2B5EF4-FFF2-40B4-BE49-F238E27FC236}">
                <a16:creationId xmlns:a16="http://schemas.microsoft.com/office/drawing/2014/main" id="{88950493-E89D-9346-A608-339311826AAC}"/>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9" name="Rectangle 6">
            <a:extLst>
              <a:ext uri="{FF2B5EF4-FFF2-40B4-BE49-F238E27FC236}">
                <a16:creationId xmlns:a16="http://schemas.microsoft.com/office/drawing/2014/main" id="{BAA0D749-85A1-6A50-BED0-528149692C43}"/>
              </a:ext>
            </a:extLst>
          </p:cNvPr>
          <p:cNvSpPr>
            <a:spLocks noGrp="1" noChangeArrowheads="1"/>
          </p:cNvSpPr>
          <p:nvPr>
            <p:ph type="sldNum" sz="quarter" idx="12"/>
          </p:nvPr>
        </p:nvSpPr>
        <p:spPr>
          <a:ln/>
        </p:spPr>
        <p:txBody>
          <a:bodyPr/>
          <a:lstStyle>
            <a:lvl1pPr>
              <a:defRPr/>
            </a:lvl1pPr>
          </a:lstStyle>
          <a:p>
            <a:pPr>
              <a:defRPr/>
            </a:pPr>
            <a:fld id="{BF716390-817C-4CB9-9718-C646A47D3D6F}"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73481101"/>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E0F209FD-9AF4-B0B5-6333-31F662F2DE55}"/>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049EBB8-1F73-C70B-6EFA-61BE2F71F123}"/>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AC778D4-3DFC-2EEC-F233-2C9066B7DE8E}"/>
              </a:ext>
            </a:extLst>
          </p:cNvPr>
          <p:cNvSpPr>
            <a:spLocks noGrp="1" noChangeArrowheads="1"/>
          </p:cNvSpPr>
          <p:nvPr>
            <p:ph type="sldNum" sz="quarter" idx="12"/>
          </p:nvPr>
        </p:nvSpPr>
        <p:spPr>
          <a:ln/>
        </p:spPr>
        <p:txBody>
          <a:bodyPr/>
          <a:lstStyle>
            <a:lvl1pPr>
              <a:defRPr/>
            </a:lvl1pPr>
          </a:lstStyle>
          <a:p>
            <a:pPr>
              <a:defRPr/>
            </a:pPr>
            <a:fld id="{AEBEB0D1-1DF9-43B2-9E17-3D7E4B956059}"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33020580"/>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F69A5D3-92E1-4469-5ACD-91D192EFA39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3" name="Rectangle 5">
            <a:extLst>
              <a:ext uri="{FF2B5EF4-FFF2-40B4-BE49-F238E27FC236}">
                <a16:creationId xmlns:a16="http://schemas.microsoft.com/office/drawing/2014/main" id="{80161E5B-CEFF-24CD-386B-09508DBD621A}"/>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6">
            <a:extLst>
              <a:ext uri="{FF2B5EF4-FFF2-40B4-BE49-F238E27FC236}">
                <a16:creationId xmlns:a16="http://schemas.microsoft.com/office/drawing/2014/main" id="{C1A473D5-7B54-7F34-C0E6-549EDF059C4A}"/>
              </a:ext>
            </a:extLst>
          </p:cNvPr>
          <p:cNvSpPr>
            <a:spLocks noGrp="1" noChangeArrowheads="1"/>
          </p:cNvSpPr>
          <p:nvPr>
            <p:ph type="sldNum" sz="quarter" idx="12"/>
          </p:nvPr>
        </p:nvSpPr>
        <p:spPr>
          <a:ln/>
        </p:spPr>
        <p:txBody>
          <a:bodyPr/>
          <a:lstStyle>
            <a:lvl1pPr>
              <a:defRPr/>
            </a:lvl1pPr>
          </a:lstStyle>
          <a:p>
            <a:pPr>
              <a:defRPr/>
            </a:pPr>
            <a:fld id="{39C0864E-56A5-4C85-9214-45F47522698D}"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661808697"/>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665DD81-A47F-E524-7535-F870C8052A41}"/>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536DE1F0-EFA0-2628-08B6-FEFA9B8A9B29}"/>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1786552-56EB-A1A5-C4DF-9AE5F6F92128}"/>
              </a:ext>
            </a:extLst>
          </p:cNvPr>
          <p:cNvSpPr>
            <a:spLocks noGrp="1" noChangeArrowheads="1"/>
          </p:cNvSpPr>
          <p:nvPr>
            <p:ph type="sldNum" sz="quarter" idx="12"/>
          </p:nvPr>
        </p:nvSpPr>
        <p:spPr>
          <a:ln/>
        </p:spPr>
        <p:txBody>
          <a:bodyPr/>
          <a:lstStyle>
            <a:lvl1pPr>
              <a:defRPr/>
            </a:lvl1pPr>
          </a:lstStyle>
          <a:p>
            <a:pPr>
              <a:defRPr/>
            </a:pPr>
            <a:fld id="{B399000C-C9FE-49FD-B77A-0FEDE16F400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332318338"/>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D97BA1F-5669-E609-5241-6D265CF4E33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DF33CC0B-3F7D-1E8C-C779-53EE6DB82016}"/>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1B62DDE4-943B-F555-F3AA-E5C2003E8191}"/>
              </a:ext>
            </a:extLst>
          </p:cNvPr>
          <p:cNvSpPr>
            <a:spLocks noGrp="1" noChangeArrowheads="1"/>
          </p:cNvSpPr>
          <p:nvPr>
            <p:ph type="sldNum" sz="quarter" idx="12"/>
          </p:nvPr>
        </p:nvSpPr>
        <p:spPr>
          <a:ln/>
        </p:spPr>
        <p:txBody>
          <a:bodyPr/>
          <a:lstStyle>
            <a:lvl1pPr>
              <a:defRPr/>
            </a:lvl1pPr>
          </a:lstStyle>
          <a:p>
            <a:pPr>
              <a:defRPr/>
            </a:pPr>
            <a:fld id="{77099984-0B5C-44D4-A204-F2D67A0AE2A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8694495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10538EA-6DA1-8EF0-EC40-EEFA62C37719}"/>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93469160-0BE6-4287-5BBC-4BA8466F9D32}"/>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97B257B0-A5BE-084B-C417-336EC12369F1}"/>
              </a:ext>
            </a:extLst>
          </p:cNvPr>
          <p:cNvSpPr>
            <a:spLocks noGrp="1" noChangeArrowheads="1"/>
          </p:cNvSpPr>
          <p:nvPr>
            <p:ph type="sldNum" sz="quarter" idx="12"/>
          </p:nvPr>
        </p:nvSpPr>
        <p:spPr>
          <a:ln/>
        </p:spPr>
        <p:txBody>
          <a:bodyPr/>
          <a:lstStyle>
            <a:lvl1pPr>
              <a:defRPr/>
            </a:lvl1pPr>
          </a:lstStyle>
          <a:p>
            <a:pPr>
              <a:defRPr/>
            </a:pPr>
            <a:fld id="{C29B3B21-E17E-4BBC-AAA5-55B5403A318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612330578"/>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5779743-266A-A80A-18CB-B340561CD7BB}"/>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5">
            <a:extLst>
              <a:ext uri="{FF2B5EF4-FFF2-40B4-BE49-F238E27FC236}">
                <a16:creationId xmlns:a16="http://schemas.microsoft.com/office/drawing/2014/main" id="{AC8D0056-9B4A-2BD2-B958-8E0BC584AF3D}"/>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6">
            <a:extLst>
              <a:ext uri="{FF2B5EF4-FFF2-40B4-BE49-F238E27FC236}">
                <a16:creationId xmlns:a16="http://schemas.microsoft.com/office/drawing/2014/main" id="{E22A8385-9651-8D26-DFCF-B205538CB29D}"/>
              </a:ext>
            </a:extLst>
          </p:cNvPr>
          <p:cNvSpPr>
            <a:spLocks noGrp="1" noChangeArrowheads="1"/>
          </p:cNvSpPr>
          <p:nvPr>
            <p:ph type="sldNum" sz="quarter" idx="12"/>
          </p:nvPr>
        </p:nvSpPr>
        <p:spPr>
          <a:ln/>
        </p:spPr>
        <p:txBody>
          <a:bodyPr/>
          <a:lstStyle>
            <a:lvl1pPr>
              <a:defRPr/>
            </a:lvl1pPr>
          </a:lstStyle>
          <a:p>
            <a:pPr>
              <a:defRPr/>
            </a:pPr>
            <a:fld id="{99DD8CCE-8AAF-4259-8B76-53972BDB97B5}"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739637817"/>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AF7F40F1-7752-2E0E-14F7-2503EE4C8BD6}"/>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4" name="Rectangle 5">
            <a:extLst>
              <a:ext uri="{FF2B5EF4-FFF2-40B4-BE49-F238E27FC236}">
                <a16:creationId xmlns:a16="http://schemas.microsoft.com/office/drawing/2014/main" id="{F5F35AB8-490F-8EAF-7732-7E63C192490F}"/>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5" name="Rectangle 6">
            <a:extLst>
              <a:ext uri="{FF2B5EF4-FFF2-40B4-BE49-F238E27FC236}">
                <a16:creationId xmlns:a16="http://schemas.microsoft.com/office/drawing/2014/main" id="{A4E55AB8-7BDC-820E-4C6E-10F21F45EDE5}"/>
              </a:ext>
            </a:extLst>
          </p:cNvPr>
          <p:cNvSpPr>
            <a:spLocks noGrp="1" noChangeArrowheads="1"/>
          </p:cNvSpPr>
          <p:nvPr>
            <p:ph type="sldNum" sz="quarter" idx="12"/>
          </p:nvPr>
        </p:nvSpPr>
        <p:spPr>
          <a:ln/>
        </p:spPr>
        <p:txBody>
          <a:bodyPr/>
          <a:lstStyle>
            <a:lvl1pPr>
              <a:defRPr/>
            </a:lvl1pPr>
          </a:lstStyle>
          <a:p>
            <a:pPr>
              <a:defRPr/>
            </a:pPr>
            <a:fld id="{3DC28ED0-C3F4-4B30-9CB0-ABDAEE6A7C0A}"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475373389"/>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B4A00B0-9567-53E2-4BA5-68A8AE76837E}"/>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8E2B25C0-1C4F-8694-ECFE-EF4A174D4280}"/>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43A4D752-2C2B-3AD7-9A86-64716AAF0930}"/>
              </a:ext>
            </a:extLst>
          </p:cNvPr>
          <p:cNvSpPr>
            <a:spLocks noGrp="1" noChangeArrowheads="1"/>
          </p:cNvSpPr>
          <p:nvPr>
            <p:ph type="sldNum" sz="quarter" idx="12"/>
          </p:nvPr>
        </p:nvSpPr>
        <p:spPr>
          <a:ln/>
        </p:spPr>
        <p:txBody>
          <a:bodyPr/>
          <a:lstStyle>
            <a:lvl1pPr>
              <a:defRPr/>
            </a:lvl1pPr>
          </a:lstStyle>
          <a:p>
            <a:pPr>
              <a:defRPr/>
            </a:pPr>
            <a:fld id="{BB9B782F-5E90-4B86-9381-BB19D92D89E3}"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32830059"/>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A6A7555-1EDC-3E3C-04FF-99F9848FC544}"/>
              </a:ext>
            </a:extLst>
          </p:cNvPr>
          <p:cNvSpPr>
            <a:spLocks noGrp="1" noChangeArrowheads="1"/>
          </p:cNvSpPr>
          <p:nvPr>
            <p:ph type="dt" sz="half" idx="10"/>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6" name="Rectangle 5">
            <a:extLst>
              <a:ext uri="{FF2B5EF4-FFF2-40B4-BE49-F238E27FC236}">
                <a16:creationId xmlns:a16="http://schemas.microsoft.com/office/drawing/2014/main" id="{CB5426DF-8E0F-6DA9-252A-B1B2061B6197}"/>
              </a:ext>
            </a:extLst>
          </p:cNvPr>
          <p:cNvSpPr>
            <a:spLocks noGrp="1" noChangeArrowheads="1"/>
          </p:cNvSpPr>
          <p:nvPr>
            <p:ph type="ftr" sz="quarter" idx="11"/>
          </p:nvPr>
        </p:nvSpPr>
        <p:spPr>
          <a:ln/>
        </p:spPr>
        <p:txBody>
          <a:bodyPr/>
          <a:lstStyle>
            <a:lvl1pPr>
              <a:defRPr/>
            </a:lvl1pPr>
          </a:lstStyle>
          <a:p>
            <a:pPr>
              <a:defRPr/>
            </a:pPr>
            <a:endParaRPr lang="it-IT">
              <a:solidFill>
                <a:srgbClr val="000000"/>
              </a:solidFill>
              <a:latin typeface="Times New Roman" panose="02020603050405020304" pitchFamily="18" charset="0"/>
            </a:endParaRPr>
          </a:p>
        </p:txBody>
      </p:sp>
      <p:sp>
        <p:nvSpPr>
          <p:cNvPr id="7" name="Rectangle 6">
            <a:extLst>
              <a:ext uri="{FF2B5EF4-FFF2-40B4-BE49-F238E27FC236}">
                <a16:creationId xmlns:a16="http://schemas.microsoft.com/office/drawing/2014/main" id="{0F5F37A6-1BE9-FC31-1531-2C0C4D8DD968}"/>
              </a:ext>
            </a:extLst>
          </p:cNvPr>
          <p:cNvSpPr>
            <a:spLocks noGrp="1" noChangeArrowheads="1"/>
          </p:cNvSpPr>
          <p:nvPr>
            <p:ph type="sldNum" sz="quarter" idx="12"/>
          </p:nvPr>
        </p:nvSpPr>
        <p:spPr>
          <a:ln/>
        </p:spPr>
        <p:txBody>
          <a:bodyPr/>
          <a:lstStyle>
            <a:lvl1pPr>
              <a:defRPr/>
            </a:lvl1pPr>
          </a:lstStyle>
          <a:p>
            <a:pPr>
              <a:defRPr/>
            </a:pPr>
            <a:fld id="{32B04BC4-4C8B-4DBD-8889-42E40B7C4B78}"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658982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theme" Target="../theme/theme3.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6" Type="http://schemas.openxmlformats.org/officeDocument/2006/relationships/theme" Target="../theme/theme4.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slideLayout" Target="../slideLayouts/slideLayout5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theme" Target="../theme/theme5.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theme" Target="../theme/theme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slideLayout" Target="../slideLayouts/slideLayout91.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9.xml"/><Relationship Id="rId13" Type="http://schemas.openxmlformats.org/officeDocument/2006/relationships/slideLayout" Target="../slideLayouts/slideLayout104.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slideLayout" Target="../slideLayouts/slideLayout103.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5" Type="http://schemas.openxmlformats.org/officeDocument/2006/relationships/theme" Target="../theme/theme8.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 Id="rId14" Type="http://schemas.openxmlformats.org/officeDocument/2006/relationships/slideLayout" Target="../slideLayouts/slideLayout10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3.xml"/><Relationship Id="rId3" Type="http://schemas.openxmlformats.org/officeDocument/2006/relationships/slideLayout" Target="../slideLayouts/slideLayout108.xml"/><Relationship Id="rId7" Type="http://schemas.openxmlformats.org/officeDocument/2006/relationships/slideLayout" Target="../slideLayouts/slideLayout112.xml"/><Relationship Id="rId12" Type="http://schemas.openxmlformats.org/officeDocument/2006/relationships/theme" Target="../theme/theme9.xml"/><Relationship Id="rId2" Type="http://schemas.openxmlformats.org/officeDocument/2006/relationships/slideLayout" Target="../slideLayouts/slideLayout107.xml"/><Relationship Id="rId1" Type="http://schemas.openxmlformats.org/officeDocument/2006/relationships/slideLayout" Target="../slideLayouts/slideLayout106.xml"/><Relationship Id="rId6" Type="http://schemas.openxmlformats.org/officeDocument/2006/relationships/slideLayout" Target="../slideLayouts/slideLayout111.xml"/><Relationship Id="rId11" Type="http://schemas.openxmlformats.org/officeDocument/2006/relationships/slideLayout" Target="../slideLayouts/slideLayout116.xml"/><Relationship Id="rId5" Type="http://schemas.openxmlformats.org/officeDocument/2006/relationships/slideLayout" Target="../slideLayouts/slideLayout110.xml"/><Relationship Id="rId10" Type="http://schemas.openxmlformats.org/officeDocument/2006/relationships/slideLayout" Target="../slideLayouts/slideLayout115.xml"/><Relationship Id="rId4" Type="http://schemas.openxmlformats.org/officeDocument/2006/relationships/slideLayout" Target="../slideLayouts/slideLayout109.xml"/><Relationship Id="rId9" Type="http://schemas.openxmlformats.org/officeDocument/2006/relationships/slideLayout" Target="../slideLayouts/slideLayout1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4.xml"/><Relationship Id="rId13" Type="http://schemas.openxmlformats.org/officeDocument/2006/relationships/slideLayout" Target="../slideLayouts/slideLayout129.xml"/><Relationship Id="rId3" Type="http://schemas.openxmlformats.org/officeDocument/2006/relationships/slideLayout" Target="../slideLayouts/slideLayout119.xml"/><Relationship Id="rId7" Type="http://schemas.openxmlformats.org/officeDocument/2006/relationships/slideLayout" Target="../slideLayouts/slideLayout123.xml"/><Relationship Id="rId12" Type="http://schemas.openxmlformats.org/officeDocument/2006/relationships/slideLayout" Target="../slideLayouts/slideLayout128.xml"/><Relationship Id="rId2" Type="http://schemas.openxmlformats.org/officeDocument/2006/relationships/slideLayout" Target="../slideLayouts/slideLayout118.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5" Type="http://schemas.openxmlformats.org/officeDocument/2006/relationships/theme" Target="../theme/theme10.xml"/><Relationship Id="rId10" Type="http://schemas.openxmlformats.org/officeDocument/2006/relationships/slideLayout" Target="../slideLayouts/slideLayout126.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4" Type="http://schemas.openxmlformats.org/officeDocument/2006/relationships/slideLayout" Target="../slideLayouts/slideLayout13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8.xml"/><Relationship Id="rId13" Type="http://schemas.openxmlformats.org/officeDocument/2006/relationships/slideLayout" Target="../slideLayouts/slideLayout143.xml"/><Relationship Id="rId3" Type="http://schemas.openxmlformats.org/officeDocument/2006/relationships/slideLayout" Target="../slideLayouts/slideLayout133.xml"/><Relationship Id="rId7" Type="http://schemas.openxmlformats.org/officeDocument/2006/relationships/slideLayout" Target="../slideLayouts/slideLayout137.xml"/><Relationship Id="rId12" Type="http://schemas.openxmlformats.org/officeDocument/2006/relationships/slideLayout" Target="../slideLayouts/slideLayout142.xml"/><Relationship Id="rId2" Type="http://schemas.openxmlformats.org/officeDocument/2006/relationships/slideLayout" Target="../slideLayouts/slideLayout132.xml"/><Relationship Id="rId1" Type="http://schemas.openxmlformats.org/officeDocument/2006/relationships/slideLayout" Target="../slideLayouts/slideLayout131.xml"/><Relationship Id="rId6" Type="http://schemas.openxmlformats.org/officeDocument/2006/relationships/slideLayout" Target="../slideLayouts/slideLayout136.xml"/><Relationship Id="rId11" Type="http://schemas.openxmlformats.org/officeDocument/2006/relationships/slideLayout" Target="../slideLayouts/slideLayout141.xml"/><Relationship Id="rId5" Type="http://schemas.openxmlformats.org/officeDocument/2006/relationships/slideLayout" Target="../slideLayouts/slideLayout135.xml"/><Relationship Id="rId15" Type="http://schemas.openxmlformats.org/officeDocument/2006/relationships/theme" Target="../theme/theme11.xml"/><Relationship Id="rId10" Type="http://schemas.openxmlformats.org/officeDocument/2006/relationships/slideLayout" Target="../slideLayouts/slideLayout140.xml"/><Relationship Id="rId4" Type="http://schemas.openxmlformats.org/officeDocument/2006/relationships/slideLayout" Target="../slideLayouts/slideLayout134.xml"/><Relationship Id="rId9" Type="http://schemas.openxmlformats.org/officeDocument/2006/relationships/slideLayout" Target="../slideLayouts/slideLayout139.xml"/><Relationship Id="rId14" Type="http://schemas.openxmlformats.org/officeDocument/2006/relationships/slideLayout" Target="../slideLayouts/slideLayout14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2.xml"/><Relationship Id="rId13" Type="http://schemas.openxmlformats.org/officeDocument/2006/relationships/slideLayout" Target="../slideLayouts/slideLayout157.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slideLayout" Target="../slideLayouts/slideLayout156.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5" Type="http://schemas.openxmlformats.org/officeDocument/2006/relationships/theme" Target="../theme/theme12.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 Id="rId14" Type="http://schemas.openxmlformats.org/officeDocument/2006/relationships/slideLayout" Target="../slideLayouts/slideLayout158.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6.xml"/><Relationship Id="rId13" Type="http://schemas.openxmlformats.org/officeDocument/2006/relationships/slideLayout" Target="../slideLayouts/slideLayout171.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slideLayout" Target="../slideLayouts/slideLayout170.xml"/><Relationship Id="rId2" Type="http://schemas.openxmlformats.org/officeDocument/2006/relationships/slideLayout" Target="../slideLayouts/slideLayout160.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0" Type="http://schemas.openxmlformats.org/officeDocument/2006/relationships/slideLayout" Target="../slideLayouts/slideLayout168.xml"/><Relationship Id="rId4" Type="http://schemas.openxmlformats.org/officeDocument/2006/relationships/slideLayout" Target="../slideLayouts/slideLayout162.xml"/><Relationship Id="rId9" Type="http://schemas.openxmlformats.org/officeDocument/2006/relationships/slideLayout" Target="../slideLayouts/slideLayout167.xml"/><Relationship Id="rId1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2" Type="http://schemas.openxmlformats.org/officeDocument/2006/relationships/slideLayout" Target="../slideLayouts/slideLayout173.xml"/><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0" Type="http://schemas.openxmlformats.org/officeDocument/2006/relationships/slideLayout" Target="../slideLayouts/slideLayout181.xml"/><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92.xml"/><Relationship Id="rId13" Type="http://schemas.openxmlformats.org/officeDocument/2006/relationships/slideLayout" Target="../slideLayouts/slideLayout197.xml"/><Relationship Id="rId18" Type="http://schemas.openxmlformats.org/officeDocument/2006/relationships/slideLayout" Target="../slideLayouts/slideLayout202.xml"/><Relationship Id="rId26" Type="http://schemas.openxmlformats.org/officeDocument/2006/relationships/slideLayout" Target="../slideLayouts/slideLayout210.xml"/><Relationship Id="rId3" Type="http://schemas.openxmlformats.org/officeDocument/2006/relationships/slideLayout" Target="../slideLayouts/slideLayout187.xml"/><Relationship Id="rId21" Type="http://schemas.openxmlformats.org/officeDocument/2006/relationships/slideLayout" Target="../slideLayouts/slideLayout205.xml"/><Relationship Id="rId7" Type="http://schemas.openxmlformats.org/officeDocument/2006/relationships/slideLayout" Target="../slideLayouts/slideLayout191.xml"/><Relationship Id="rId12" Type="http://schemas.openxmlformats.org/officeDocument/2006/relationships/slideLayout" Target="../slideLayouts/slideLayout196.xml"/><Relationship Id="rId17" Type="http://schemas.openxmlformats.org/officeDocument/2006/relationships/slideLayout" Target="../slideLayouts/slideLayout201.xml"/><Relationship Id="rId25" Type="http://schemas.openxmlformats.org/officeDocument/2006/relationships/slideLayout" Target="../slideLayouts/slideLayout209.xml"/><Relationship Id="rId2" Type="http://schemas.openxmlformats.org/officeDocument/2006/relationships/slideLayout" Target="../slideLayouts/slideLayout186.xml"/><Relationship Id="rId16" Type="http://schemas.openxmlformats.org/officeDocument/2006/relationships/slideLayout" Target="../slideLayouts/slideLayout200.xml"/><Relationship Id="rId20" Type="http://schemas.openxmlformats.org/officeDocument/2006/relationships/slideLayout" Target="../slideLayouts/slideLayout204.xml"/><Relationship Id="rId29" Type="http://schemas.openxmlformats.org/officeDocument/2006/relationships/slideLayout" Target="../slideLayouts/slideLayout213.xml"/><Relationship Id="rId1" Type="http://schemas.openxmlformats.org/officeDocument/2006/relationships/slideLayout" Target="../slideLayouts/slideLayout185.xml"/><Relationship Id="rId6" Type="http://schemas.openxmlformats.org/officeDocument/2006/relationships/slideLayout" Target="../slideLayouts/slideLayout190.xml"/><Relationship Id="rId11" Type="http://schemas.openxmlformats.org/officeDocument/2006/relationships/slideLayout" Target="../slideLayouts/slideLayout195.xml"/><Relationship Id="rId24" Type="http://schemas.openxmlformats.org/officeDocument/2006/relationships/slideLayout" Target="../slideLayouts/slideLayout208.xml"/><Relationship Id="rId5" Type="http://schemas.openxmlformats.org/officeDocument/2006/relationships/slideLayout" Target="../slideLayouts/slideLayout189.xml"/><Relationship Id="rId15" Type="http://schemas.openxmlformats.org/officeDocument/2006/relationships/slideLayout" Target="../slideLayouts/slideLayout199.xml"/><Relationship Id="rId23" Type="http://schemas.openxmlformats.org/officeDocument/2006/relationships/slideLayout" Target="../slideLayouts/slideLayout207.xml"/><Relationship Id="rId28" Type="http://schemas.openxmlformats.org/officeDocument/2006/relationships/slideLayout" Target="../slideLayouts/slideLayout212.xml"/><Relationship Id="rId10" Type="http://schemas.openxmlformats.org/officeDocument/2006/relationships/slideLayout" Target="../slideLayouts/slideLayout194.xml"/><Relationship Id="rId19" Type="http://schemas.openxmlformats.org/officeDocument/2006/relationships/slideLayout" Target="../slideLayouts/slideLayout203.xml"/><Relationship Id="rId4" Type="http://schemas.openxmlformats.org/officeDocument/2006/relationships/slideLayout" Target="../slideLayouts/slideLayout188.xml"/><Relationship Id="rId9" Type="http://schemas.openxmlformats.org/officeDocument/2006/relationships/slideLayout" Target="../slideLayouts/slideLayout193.xml"/><Relationship Id="rId14" Type="http://schemas.openxmlformats.org/officeDocument/2006/relationships/slideLayout" Target="../slideLayouts/slideLayout198.xml"/><Relationship Id="rId22" Type="http://schemas.openxmlformats.org/officeDocument/2006/relationships/slideLayout" Target="../slideLayouts/slideLayout206.xml"/><Relationship Id="rId27" Type="http://schemas.openxmlformats.org/officeDocument/2006/relationships/slideLayout" Target="../slideLayouts/slideLayout211.xml"/><Relationship Id="rId30"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21.xml"/><Relationship Id="rId13" Type="http://schemas.openxmlformats.org/officeDocument/2006/relationships/slideLayout" Target="../slideLayouts/slideLayout226.xml"/><Relationship Id="rId3" Type="http://schemas.openxmlformats.org/officeDocument/2006/relationships/slideLayout" Target="../slideLayouts/slideLayout216.xml"/><Relationship Id="rId7" Type="http://schemas.openxmlformats.org/officeDocument/2006/relationships/slideLayout" Target="../slideLayouts/slideLayout220.xml"/><Relationship Id="rId12" Type="http://schemas.openxmlformats.org/officeDocument/2006/relationships/slideLayout" Target="../slideLayouts/slideLayout225.xml"/><Relationship Id="rId2" Type="http://schemas.openxmlformats.org/officeDocument/2006/relationships/slideLayout" Target="../slideLayouts/slideLayout215.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5" Type="http://schemas.openxmlformats.org/officeDocument/2006/relationships/slideLayout" Target="../slideLayouts/slideLayout218.xml"/><Relationship Id="rId10" Type="http://schemas.openxmlformats.org/officeDocument/2006/relationships/slideLayout" Target="../slideLayouts/slideLayout223.xml"/><Relationship Id="rId4" Type="http://schemas.openxmlformats.org/officeDocument/2006/relationships/slideLayout" Target="../slideLayouts/slideLayout217.xml"/><Relationship Id="rId9" Type="http://schemas.openxmlformats.org/officeDocument/2006/relationships/slideLayout" Target="../slideLayouts/slideLayout222.xml"/><Relationship Id="rId1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34.xml"/><Relationship Id="rId13" Type="http://schemas.openxmlformats.org/officeDocument/2006/relationships/slideLayout" Target="../slideLayouts/slideLayout239.xml"/><Relationship Id="rId3" Type="http://schemas.openxmlformats.org/officeDocument/2006/relationships/slideLayout" Target="../slideLayouts/slideLayout229.xml"/><Relationship Id="rId7" Type="http://schemas.openxmlformats.org/officeDocument/2006/relationships/slideLayout" Target="../slideLayouts/slideLayout233.xml"/><Relationship Id="rId12" Type="http://schemas.openxmlformats.org/officeDocument/2006/relationships/slideLayout" Target="../slideLayouts/slideLayout238.xml"/><Relationship Id="rId2" Type="http://schemas.openxmlformats.org/officeDocument/2006/relationships/slideLayout" Target="../slideLayouts/slideLayout228.xml"/><Relationship Id="rId1" Type="http://schemas.openxmlformats.org/officeDocument/2006/relationships/slideLayout" Target="../slideLayouts/slideLayout227.xml"/><Relationship Id="rId6" Type="http://schemas.openxmlformats.org/officeDocument/2006/relationships/slideLayout" Target="../slideLayouts/slideLayout232.xml"/><Relationship Id="rId11" Type="http://schemas.openxmlformats.org/officeDocument/2006/relationships/slideLayout" Target="../slideLayouts/slideLayout237.xml"/><Relationship Id="rId5" Type="http://schemas.openxmlformats.org/officeDocument/2006/relationships/slideLayout" Target="../slideLayouts/slideLayout231.xml"/><Relationship Id="rId15" Type="http://schemas.openxmlformats.org/officeDocument/2006/relationships/theme" Target="../theme/theme17.xml"/><Relationship Id="rId10" Type="http://schemas.openxmlformats.org/officeDocument/2006/relationships/slideLayout" Target="../slideLayouts/slideLayout236.xml"/><Relationship Id="rId4" Type="http://schemas.openxmlformats.org/officeDocument/2006/relationships/slideLayout" Target="../slideLayouts/slideLayout230.xml"/><Relationship Id="rId9" Type="http://schemas.openxmlformats.org/officeDocument/2006/relationships/slideLayout" Target="../slideLayouts/slideLayout235.xml"/><Relationship Id="rId14" Type="http://schemas.openxmlformats.org/officeDocument/2006/relationships/slideLayout" Target="../slideLayouts/slideLayout2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373EC361-C622-52FB-C8E4-078D5EE7D89E}"/>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Fare clic per modificare stile</a:t>
            </a:r>
          </a:p>
        </p:txBody>
      </p:sp>
      <p:sp>
        <p:nvSpPr>
          <p:cNvPr id="1027" name="Rectangle 3">
            <a:extLst>
              <a:ext uri="{FF2B5EF4-FFF2-40B4-BE49-F238E27FC236}">
                <a16:creationId xmlns:a16="http://schemas.microsoft.com/office/drawing/2014/main" id="{5919CF0D-FA3A-8493-4284-3766F87EAB57}"/>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Fare clic per modificare gli stili del testo dello schema</a:t>
            </a:r>
          </a:p>
          <a:p>
            <a:pPr lvl="1"/>
            <a:r>
              <a:rPr lang="it-IT" altLang="en-US"/>
              <a:t>Secondo livello</a:t>
            </a:r>
          </a:p>
          <a:p>
            <a:pPr lvl="2"/>
            <a:r>
              <a:rPr lang="it-IT" altLang="en-US"/>
              <a:t>Terzo livello</a:t>
            </a:r>
          </a:p>
          <a:p>
            <a:pPr lvl="3"/>
            <a:r>
              <a:rPr lang="it-IT" altLang="en-US"/>
              <a:t>Quarto livello</a:t>
            </a:r>
          </a:p>
          <a:p>
            <a:pPr lvl="4"/>
            <a:r>
              <a:rPr lang="it-IT" altLang="en-US"/>
              <a:t>Quinto livello</a:t>
            </a:r>
          </a:p>
        </p:txBody>
      </p:sp>
      <p:sp>
        <p:nvSpPr>
          <p:cNvPr id="1028" name="Rectangle 4">
            <a:extLst>
              <a:ext uri="{FF2B5EF4-FFF2-40B4-BE49-F238E27FC236}">
                <a16:creationId xmlns:a16="http://schemas.microsoft.com/office/drawing/2014/main" id="{A69C0DCB-58E5-E057-49B8-8FEF2EDF4C9B}"/>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it-IT"/>
          </a:p>
        </p:txBody>
      </p:sp>
      <p:sp>
        <p:nvSpPr>
          <p:cNvPr id="1029" name="Rectangle 5">
            <a:extLst>
              <a:ext uri="{FF2B5EF4-FFF2-40B4-BE49-F238E27FC236}">
                <a16:creationId xmlns:a16="http://schemas.microsoft.com/office/drawing/2014/main" id="{B6F0D7CC-E897-99C5-6E1D-54873ABC8F64}"/>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it-IT"/>
          </a:p>
        </p:txBody>
      </p:sp>
      <p:sp>
        <p:nvSpPr>
          <p:cNvPr id="1030" name="Rectangle 6">
            <a:extLst>
              <a:ext uri="{FF2B5EF4-FFF2-40B4-BE49-F238E27FC236}">
                <a16:creationId xmlns:a16="http://schemas.microsoft.com/office/drawing/2014/main" id="{1ABC0C85-38D8-E917-6C18-6EC68195450B}"/>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410DBA5C-5274-4C97-998E-DAD4EB790B6A}" type="slidenum">
              <a:rPr lang="it-IT" altLang="en-US"/>
              <a:pPr>
                <a:defRPr/>
              </a:pPr>
              <a:t>‹N›</a:t>
            </a:fld>
            <a:endParaRPr lang="it-IT" altLang="en-US"/>
          </a:p>
        </p:txBody>
      </p:sp>
    </p:spTree>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D1C54C-0B06-4C71-B129-CD9AAC15AB71}" type="datetimeFigureOut">
              <a:rPr lang="en-GB" smtClean="0"/>
              <a:t>26/06/2026</a:t>
            </a:fld>
            <a:endParaRPr lang="en-GB"/>
          </a:p>
        </p:txBody>
      </p:sp>
      <p:sp>
        <p:nvSpPr>
          <p:cNvPr id="5" name="Footer Placeholder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42719E-8C94-44E5-9237-77B69D3E576D}" type="slidenum">
              <a:rPr lang="en-GB" smtClean="0"/>
              <a:t>‹N›</a:t>
            </a:fld>
            <a:endParaRPr lang="en-GB"/>
          </a:p>
        </p:txBody>
      </p:sp>
    </p:spTree>
    <p:extLst>
      <p:ext uri="{BB962C8B-B14F-4D97-AF65-F5344CB8AC3E}">
        <p14:creationId xmlns:p14="http://schemas.microsoft.com/office/powerpoint/2010/main" val="2656718030"/>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04066C5-BA43-EA7F-8A6B-D201464EA028}"/>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1027" name="Rectangle 3">
            <a:extLst>
              <a:ext uri="{FF2B5EF4-FFF2-40B4-BE49-F238E27FC236}">
                <a16:creationId xmlns:a16="http://schemas.microsoft.com/office/drawing/2014/main" id="{AB3459EA-D003-46FF-82EE-28CB70A9C5CF}"/>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DE7343B1-01C0-1A3C-9EB8-323383BB0753}"/>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0" u="none"/>
            </a:lvl1pPr>
          </a:lstStyle>
          <a:p>
            <a:pPr>
              <a:defRPr/>
            </a:pPr>
            <a:endParaRPr lang="it-IT"/>
          </a:p>
        </p:txBody>
      </p:sp>
      <p:sp>
        <p:nvSpPr>
          <p:cNvPr id="1029" name="Rectangle 5">
            <a:extLst>
              <a:ext uri="{FF2B5EF4-FFF2-40B4-BE49-F238E27FC236}">
                <a16:creationId xmlns:a16="http://schemas.microsoft.com/office/drawing/2014/main" id="{3781572F-ED7A-7CA3-386D-742F40A8605B}"/>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0" u="none"/>
            </a:lvl1pPr>
          </a:lstStyle>
          <a:p>
            <a:pPr>
              <a:defRPr/>
            </a:pPr>
            <a:endParaRPr lang="it-IT"/>
          </a:p>
        </p:txBody>
      </p:sp>
      <p:sp>
        <p:nvSpPr>
          <p:cNvPr id="1030" name="Rectangle 6">
            <a:extLst>
              <a:ext uri="{FF2B5EF4-FFF2-40B4-BE49-F238E27FC236}">
                <a16:creationId xmlns:a16="http://schemas.microsoft.com/office/drawing/2014/main" id="{612424DB-6C9B-B015-0EE6-B7D2651C95C1}"/>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0" u="none"/>
            </a:lvl1pPr>
          </a:lstStyle>
          <a:p>
            <a:pPr>
              <a:defRPr/>
            </a:pPr>
            <a:fld id="{9A8245EE-F9A3-49DD-97BE-2B41D25C01F7}" type="slidenum">
              <a:rPr lang="it-IT" altLang="en-US"/>
              <a:pPr>
                <a:defRPr/>
              </a:pPr>
              <a:t>‹N›</a:t>
            </a:fld>
            <a:endParaRPr lang="it-IT" altLang="en-US"/>
          </a:p>
        </p:txBody>
      </p:sp>
    </p:spTree>
    <p:extLst>
      <p:ext uri="{BB962C8B-B14F-4D97-AF65-F5344CB8AC3E}">
        <p14:creationId xmlns:p14="http://schemas.microsoft.com/office/powerpoint/2010/main" val="19085713"/>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95331DC8-DD65-E832-A605-5D9B5E6EE89A}"/>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3075" name="Rectangle 3">
            <a:extLst>
              <a:ext uri="{FF2B5EF4-FFF2-40B4-BE49-F238E27FC236}">
                <a16:creationId xmlns:a16="http://schemas.microsoft.com/office/drawing/2014/main" id="{F3CF398A-5E13-C991-C012-1A665ECE380B}"/>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62E502D7-6F32-51BF-8414-D7575A6B6806}"/>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50" b="0" u="none">
                <a:solidFill>
                  <a:srgbClr val="000000"/>
                </a:solidFill>
              </a:defRPr>
            </a:lvl1pPr>
          </a:lstStyle>
          <a:p>
            <a:pPr>
              <a:defRPr/>
            </a:pPr>
            <a:endParaRPr lang="it-IT"/>
          </a:p>
        </p:txBody>
      </p:sp>
      <p:sp>
        <p:nvSpPr>
          <p:cNvPr id="1029" name="Rectangle 5">
            <a:extLst>
              <a:ext uri="{FF2B5EF4-FFF2-40B4-BE49-F238E27FC236}">
                <a16:creationId xmlns:a16="http://schemas.microsoft.com/office/drawing/2014/main" id="{F36FF2A7-535C-CA8D-A925-E85938FC62BD}"/>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50" b="0" u="none">
                <a:solidFill>
                  <a:srgbClr val="000000"/>
                </a:solidFill>
              </a:defRPr>
            </a:lvl1pPr>
          </a:lstStyle>
          <a:p>
            <a:pPr>
              <a:defRPr/>
            </a:pPr>
            <a:endParaRPr lang="it-IT"/>
          </a:p>
        </p:txBody>
      </p:sp>
      <p:sp>
        <p:nvSpPr>
          <p:cNvPr id="1030" name="Rectangle 6">
            <a:extLst>
              <a:ext uri="{FF2B5EF4-FFF2-40B4-BE49-F238E27FC236}">
                <a16:creationId xmlns:a16="http://schemas.microsoft.com/office/drawing/2014/main" id="{72385AEF-49BC-530B-EAF3-132A6A8361AE}"/>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50" b="0" u="none">
                <a:solidFill>
                  <a:srgbClr val="000000"/>
                </a:solidFill>
              </a:defRPr>
            </a:lvl1pPr>
          </a:lstStyle>
          <a:p>
            <a:pPr>
              <a:defRPr/>
            </a:pPr>
            <a:fld id="{D31942EF-C548-438F-89BF-8CCE7959368A}" type="slidenum">
              <a:rPr lang="it-IT" altLang="en-US"/>
              <a:pPr>
                <a:defRPr/>
              </a:pPr>
              <a:t>‹N›</a:t>
            </a:fld>
            <a:endParaRPr lang="it-IT" altLang="en-US"/>
          </a:p>
        </p:txBody>
      </p:sp>
    </p:spTree>
    <p:extLst>
      <p:ext uri="{BB962C8B-B14F-4D97-AF65-F5344CB8AC3E}">
        <p14:creationId xmlns:p14="http://schemas.microsoft.com/office/powerpoint/2010/main" val="713779098"/>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Lst>
  <p:txStyles>
    <p:titleStyle>
      <a:lvl1pPr algn="ctr" rtl="0" eaLnBrk="0" fontAlgn="base" hangingPunct="0">
        <a:spcBef>
          <a:spcPct val="0"/>
        </a:spcBef>
        <a:spcAft>
          <a:spcPct val="0"/>
        </a:spcAft>
        <a:defRPr sz="33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Times New Roman" pitchFamily="18" charset="0"/>
        </a:defRPr>
      </a:lvl2pPr>
      <a:lvl3pPr algn="ctr" rtl="0" eaLnBrk="0" fontAlgn="base" hangingPunct="0">
        <a:spcBef>
          <a:spcPct val="0"/>
        </a:spcBef>
        <a:spcAft>
          <a:spcPct val="0"/>
        </a:spcAft>
        <a:defRPr sz="3300">
          <a:solidFill>
            <a:schemeClr val="tx2"/>
          </a:solidFill>
          <a:latin typeface="Times New Roman" pitchFamily="18" charset="0"/>
        </a:defRPr>
      </a:lvl3pPr>
      <a:lvl4pPr algn="ctr" rtl="0" eaLnBrk="0" fontAlgn="base" hangingPunct="0">
        <a:spcBef>
          <a:spcPct val="0"/>
        </a:spcBef>
        <a:spcAft>
          <a:spcPct val="0"/>
        </a:spcAft>
        <a:defRPr sz="3300">
          <a:solidFill>
            <a:schemeClr val="tx2"/>
          </a:solidFill>
          <a:latin typeface="Times New Roman" pitchFamily="18" charset="0"/>
        </a:defRPr>
      </a:lvl4pPr>
      <a:lvl5pPr algn="ctr" rtl="0" eaLnBrk="0" fontAlgn="base" hangingPunct="0">
        <a:spcBef>
          <a:spcPct val="0"/>
        </a:spcBef>
        <a:spcAft>
          <a:spcPct val="0"/>
        </a:spcAft>
        <a:defRPr sz="3300">
          <a:solidFill>
            <a:schemeClr val="tx2"/>
          </a:solidFill>
          <a:latin typeface="Times New Roman" pitchFamily="18" charset="0"/>
        </a:defRPr>
      </a:lvl5pPr>
      <a:lvl6pPr marL="342900" algn="ctr" rtl="0" fontAlgn="base">
        <a:spcBef>
          <a:spcPct val="0"/>
        </a:spcBef>
        <a:spcAft>
          <a:spcPct val="0"/>
        </a:spcAft>
        <a:defRPr sz="3300">
          <a:solidFill>
            <a:schemeClr val="tx2"/>
          </a:solidFill>
          <a:latin typeface="Times New Roman" pitchFamily="18" charset="0"/>
        </a:defRPr>
      </a:lvl6pPr>
      <a:lvl7pPr marL="685800" algn="ctr" rtl="0" fontAlgn="base">
        <a:spcBef>
          <a:spcPct val="0"/>
        </a:spcBef>
        <a:spcAft>
          <a:spcPct val="0"/>
        </a:spcAft>
        <a:defRPr sz="3300">
          <a:solidFill>
            <a:schemeClr val="tx2"/>
          </a:solidFill>
          <a:latin typeface="Times New Roman" pitchFamily="18" charset="0"/>
        </a:defRPr>
      </a:lvl7pPr>
      <a:lvl8pPr marL="1028700" algn="ctr" rtl="0" fontAlgn="base">
        <a:spcBef>
          <a:spcPct val="0"/>
        </a:spcBef>
        <a:spcAft>
          <a:spcPct val="0"/>
        </a:spcAft>
        <a:defRPr sz="3300">
          <a:solidFill>
            <a:schemeClr val="tx2"/>
          </a:solidFill>
          <a:latin typeface="Times New Roman" pitchFamily="18" charset="0"/>
        </a:defRPr>
      </a:lvl8pPr>
      <a:lvl9pPr marL="1371600" algn="ctr" rtl="0" fontAlgn="base">
        <a:spcBef>
          <a:spcPct val="0"/>
        </a:spcBef>
        <a:spcAft>
          <a:spcPct val="0"/>
        </a:spcAft>
        <a:defRPr sz="3300">
          <a:solidFill>
            <a:schemeClr val="tx2"/>
          </a:solidFill>
          <a:latin typeface="Times New Roman" pitchFamily="18" charset="0"/>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3CAF18E-28E7-7C95-27ED-AD3778788591}"/>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7" tIns="44450" rIns="90487" bIns="4445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0F734A2-1F50-15CA-5BDA-8295CBCA87FD}"/>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7" tIns="44450" rIns="90487" bIns="4445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extLst>
      <p:ext uri="{BB962C8B-B14F-4D97-AF65-F5344CB8AC3E}">
        <p14:creationId xmlns:p14="http://schemas.microsoft.com/office/powerpoint/2010/main" val="2741158497"/>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AB32386-CE65-1DB5-08D2-322B165159F9}"/>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Fare clic per modificare stile</a:t>
            </a:r>
          </a:p>
        </p:txBody>
      </p:sp>
      <p:sp>
        <p:nvSpPr>
          <p:cNvPr id="1027" name="Rectangle 3">
            <a:extLst>
              <a:ext uri="{FF2B5EF4-FFF2-40B4-BE49-F238E27FC236}">
                <a16:creationId xmlns:a16="http://schemas.microsoft.com/office/drawing/2014/main" id="{FFE71ABF-25D3-2864-69D2-FA667E00EBDA}"/>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Fare clic per modificare gli stili del testo dello schema</a:t>
            </a:r>
          </a:p>
          <a:p>
            <a:pPr lvl="1"/>
            <a:r>
              <a:rPr lang="it-IT" altLang="en-US"/>
              <a:t>Secondo livello</a:t>
            </a:r>
          </a:p>
          <a:p>
            <a:pPr lvl="2"/>
            <a:r>
              <a:rPr lang="it-IT" altLang="en-US"/>
              <a:t>Terzo livello</a:t>
            </a:r>
          </a:p>
          <a:p>
            <a:pPr lvl="3"/>
            <a:r>
              <a:rPr lang="it-IT" altLang="en-US"/>
              <a:t>Quarto livello</a:t>
            </a:r>
          </a:p>
          <a:p>
            <a:pPr lvl="4"/>
            <a:r>
              <a:rPr lang="it-IT" altLang="en-US"/>
              <a:t>Quinto livello</a:t>
            </a:r>
          </a:p>
        </p:txBody>
      </p:sp>
      <p:sp>
        <p:nvSpPr>
          <p:cNvPr id="1028" name="Rectangle 4">
            <a:extLst>
              <a:ext uri="{FF2B5EF4-FFF2-40B4-BE49-F238E27FC236}">
                <a16:creationId xmlns:a16="http://schemas.microsoft.com/office/drawing/2014/main" id="{865BBC4D-3908-A923-7CEE-D3D3B1DA2FE7}"/>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it-IT"/>
          </a:p>
        </p:txBody>
      </p:sp>
      <p:sp>
        <p:nvSpPr>
          <p:cNvPr id="1029" name="Rectangle 5">
            <a:extLst>
              <a:ext uri="{FF2B5EF4-FFF2-40B4-BE49-F238E27FC236}">
                <a16:creationId xmlns:a16="http://schemas.microsoft.com/office/drawing/2014/main" id="{E733DB66-6D1B-8065-536F-06934A400123}"/>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it-IT"/>
          </a:p>
        </p:txBody>
      </p:sp>
      <p:sp>
        <p:nvSpPr>
          <p:cNvPr id="1030" name="Rectangle 6">
            <a:extLst>
              <a:ext uri="{FF2B5EF4-FFF2-40B4-BE49-F238E27FC236}">
                <a16:creationId xmlns:a16="http://schemas.microsoft.com/office/drawing/2014/main" id="{D7271510-FE58-57E1-47D2-F97699713181}"/>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6714018-2EF1-4003-9026-556CAC4D73A7}" type="slidenum">
              <a:rPr lang="it-IT" altLang="en-US"/>
              <a:pPr/>
              <a:t>‹N›</a:t>
            </a:fld>
            <a:endParaRPr lang="it-IT" altLang="en-US"/>
          </a:p>
        </p:txBody>
      </p:sp>
    </p:spTree>
    <p:extLst>
      <p:ext uri="{BB962C8B-B14F-4D97-AF65-F5344CB8AC3E}">
        <p14:creationId xmlns:p14="http://schemas.microsoft.com/office/powerpoint/2010/main" val="1187308518"/>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C3B9DF83-30EE-BC00-196F-0282F151D370}"/>
              </a:ext>
            </a:extLst>
          </p:cNvPr>
          <p:cNvSpPr>
            <a:spLocks noGrp="1" noChangeArrowheads="1"/>
          </p:cNvSpPr>
          <p:nvPr>
            <p:ph type="title"/>
          </p:nvPr>
        </p:nvSpPr>
        <p:spPr bwMode="auto">
          <a:xfrm>
            <a:off x="914400" y="609600"/>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Rectangle 3">
            <a:extLst>
              <a:ext uri="{FF2B5EF4-FFF2-40B4-BE49-F238E27FC236}">
                <a16:creationId xmlns:a16="http://schemas.microsoft.com/office/drawing/2014/main" id="{70170BCB-9DCC-F710-3508-30B2F9F5F989}"/>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E0C909F-9620-5879-2BF3-9D2AB88E6EB3}"/>
              </a:ext>
            </a:extLst>
          </p:cNvPr>
          <p:cNvSpPr>
            <a:spLocks noGrp="1" noChangeArrowheads="1"/>
          </p:cNvSpPr>
          <p:nvPr>
            <p:ph type="dt" sz="half" idx="2"/>
          </p:nvPr>
        </p:nvSpPr>
        <p:spPr bwMode="auto">
          <a:xfrm>
            <a:off x="9144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050"/>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029" name="Rectangle 5">
            <a:extLst>
              <a:ext uri="{FF2B5EF4-FFF2-40B4-BE49-F238E27FC236}">
                <a16:creationId xmlns:a16="http://schemas.microsoft.com/office/drawing/2014/main" id="{588BEAE5-47CE-4BBF-CFA7-5B7C1BDFB1CA}"/>
              </a:ext>
            </a:extLst>
          </p:cNvPr>
          <p:cNvSpPr>
            <a:spLocks noGrp="1" noChangeArrowheads="1"/>
          </p:cNvSpPr>
          <p:nvPr>
            <p:ph type="ftr" sz="quarter" idx="3"/>
          </p:nvPr>
        </p:nvSpPr>
        <p:spPr bwMode="auto">
          <a:xfrm>
            <a:off x="4165600" y="6248400"/>
            <a:ext cx="3860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50"/>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030" name="Rectangle 6">
            <a:extLst>
              <a:ext uri="{FF2B5EF4-FFF2-40B4-BE49-F238E27FC236}">
                <a16:creationId xmlns:a16="http://schemas.microsoft.com/office/drawing/2014/main" id="{800A5548-9675-858C-70B9-581CED284657}"/>
              </a:ext>
            </a:extLst>
          </p:cNvPr>
          <p:cNvSpPr>
            <a:spLocks noGrp="1" noChangeArrowheads="1"/>
          </p:cNvSpPr>
          <p:nvPr>
            <p:ph type="sldNum" sz="quarter" idx="4"/>
          </p:nvPr>
        </p:nvSpPr>
        <p:spPr bwMode="auto">
          <a:xfrm>
            <a:off x="87376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50"/>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7AE99723-7DF8-47E7-A3BC-1B21CAA9B9B5}" type="slidenum">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‹N›</a:t>
            </a:fld>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249913"/>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 id="2147483946" r:id="rId12"/>
  </p:sldLayoutIdLst>
  <p:txStyles>
    <p:titleStyle>
      <a:lvl1pPr algn="ctr" rtl="0" eaLnBrk="0" fontAlgn="base" hangingPunct="0">
        <a:spcBef>
          <a:spcPct val="0"/>
        </a:spcBef>
        <a:spcAft>
          <a:spcPct val="0"/>
        </a:spcAft>
        <a:defRPr sz="3300" b="1">
          <a:solidFill>
            <a:schemeClr val="accent2"/>
          </a:solidFill>
          <a:latin typeface="+mj-lt"/>
          <a:ea typeface="+mj-ea"/>
          <a:cs typeface="+mj-cs"/>
        </a:defRPr>
      </a:lvl1pPr>
      <a:lvl2pPr algn="ctr" rtl="0" eaLnBrk="0" fontAlgn="base" hangingPunct="0">
        <a:spcBef>
          <a:spcPct val="0"/>
        </a:spcBef>
        <a:spcAft>
          <a:spcPct val="0"/>
        </a:spcAft>
        <a:defRPr sz="3300" b="1">
          <a:solidFill>
            <a:schemeClr val="accent2"/>
          </a:solidFill>
          <a:latin typeface="Arial" charset="0"/>
        </a:defRPr>
      </a:lvl2pPr>
      <a:lvl3pPr algn="ctr" rtl="0" eaLnBrk="0" fontAlgn="base" hangingPunct="0">
        <a:spcBef>
          <a:spcPct val="0"/>
        </a:spcBef>
        <a:spcAft>
          <a:spcPct val="0"/>
        </a:spcAft>
        <a:defRPr sz="3300" b="1">
          <a:solidFill>
            <a:schemeClr val="accent2"/>
          </a:solidFill>
          <a:latin typeface="Arial" charset="0"/>
        </a:defRPr>
      </a:lvl3pPr>
      <a:lvl4pPr algn="ctr" rtl="0" eaLnBrk="0" fontAlgn="base" hangingPunct="0">
        <a:spcBef>
          <a:spcPct val="0"/>
        </a:spcBef>
        <a:spcAft>
          <a:spcPct val="0"/>
        </a:spcAft>
        <a:defRPr sz="3300" b="1">
          <a:solidFill>
            <a:schemeClr val="accent2"/>
          </a:solidFill>
          <a:latin typeface="Arial" charset="0"/>
        </a:defRPr>
      </a:lvl4pPr>
      <a:lvl5pPr algn="ctr" rtl="0" eaLnBrk="0" fontAlgn="base" hangingPunct="0">
        <a:spcBef>
          <a:spcPct val="0"/>
        </a:spcBef>
        <a:spcAft>
          <a:spcPct val="0"/>
        </a:spcAft>
        <a:defRPr sz="3300" b="1">
          <a:solidFill>
            <a:schemeClr val="accent2"/>
          </a:solidFill>
          <a:latin typeface="Arial" charset="0"/>
        </a:defRPr>
      </a:lvl5pPr>
      <a:lvl6pPr marL="342900" algn="ctr" rtl="0" fontAlgn="base">
        <a:spcBef>
          <a:spcPct val="0"/>
        </a:spcBef>
        <a:spcAft>
          <a:spcPct val="0"/>
        </a:spcAft>
        <a:defRPr sz="3300" b="1">
          <a:solidFill>
            <a:schemeClr val="accent2"/>
          </a:solidFill>
          <a:latin typeface="Arial" charset="0"/>
        </a:defRPr>
      </a:lvl6pPr>
      <a:lvl7pPr marL="685800" algn="ctr" rtl="0" fontAlgn="base">
        <a:spcBef>
          <a:spcPct val="0"/>
        </a:spcBef>
        <a:spcAft>
          <a:spcPct val="0"/>
        </a:spcAft>
        <a:defRPr sz="3300" b="1">
          <a:solidFill>
            <a:schemeClr val="accent2"/>
          </a:solidFill>
          <a:latin typeface="Arial" charset="0"/>
        </a:defRPr>
      </a:lvl7pPr>
      <a:lvl8pPr marL="1028700" algn="ctr" rtl="0" fontAlgn="base">
        <a:spcBef>
          <a:spcPct val="0"/>
        </a:spcBef>
        <a:spcAft>
          <a:spcPct val="0"/>
        </a:spcAft>
        <a:defRPr sz="3300" b="1">
          <a:solidFill>
            <a:schemeClr val="accent2"/>
          </a:solidFill>
          <a:latin typeface="Arial" charset="0"/>
        </a:defRPr>
      </a:lvl8pPr>
      <a:lvl9pPr marL="1371600" algn="ctr" rtl="0" fontAlgn="base">
        <a:spcBef>
          <a:spcPct val="0"/>
        </a:spcBef>
        <a:spcAft>
          <a:spcPct val="0"/>
        </a:spcAft>
        <a:defRPr sz="3300" b="1">
          <a:solidFill>
            <a:schemeClr val="accent2"/>
          </a:solidFill>
          <a:latin typeface="Arial" charset="0"/>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57D5B10-E79C-45DA-8799-D9CF58FE9A97}"/>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3075" name="Rectangle 3">
            <a:extLst>
              <a:ext uri="{FF2B5EF4-FFF2-40B4-BE49-F238E27FC236}">
                <a16:creationId xmlns:a16="http://schemas.microsoft.com/office/drawing/2014/main" id="{B9CFFB36-537C-4E1A-8526-8EDB9CD98E3D}"/>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428CA89F-B754-4213-B001-DC5E14090412}"/>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defTabSz="457200" fontAlgn="auto">
              <a:spcBef>
                <a:spcPts val="0"/>
              </a:spcBef>
              <a:spcAft>
                <a:spcPts val="0"/>
              </a:spcAft>
              <a:defRPr/>
            </a:pPr>
            <a:endParaRPr lang="it-IT">
              <a:solidFill>
                <a:srgbClr val="000000"/>
              </a:solidFill>
              <a:latin typeface="Times New Roman"/>
            </a:endParaRPr>
          </a:p>
        </p:txBody>
      </p:sp>
      <p:sp>
        <p:nvSpPr>
          <p:cNvPr id="1029" name="Rectangle 5">
            <a:extLst>
              <a:ext uri="{FF2B5EF4-FFF2-40B4-BE49-F238E27FC236}">
                <a16:creationId xmlns:a16="http://schemas.microsoft.com/office/drawing/2014/main" id="{6355D568-3E07-4671-A313-B3775634E970}"/>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defTabSz="457200" fontAlgn="auto">
              <a:spcBef>
                <a:spcPts val="0"/>
              </a:spcBef>
              <a:spcAft>
                <a:spcPts val="0"/>
              </a:spcAft>
              <a:defRPr/>
            </a:pPr>
            <a:endParaRPr lang="it-IT">
              <a:solidFill>
                <a:srgbClr val="000000"/>
              </a:solidFill>
              <a:latin typeface="Times New Roman"/>
            </a:endParaRPr>
          </a:p>
        </p:txBody>
      </p:sp>
      <p:sp>
        <p:nvSpPr>
          <p:cNvPr id="1030" name="Rectangle 6">
            <a:extLst>
              <a:ext uri="{FF2B5EF4-FFF2-40B4-BE49-F238E27FC236}">
                <a16:creationId xmlns:a16="http://schemas.microsoft.com/office/drawing/2014/main" id="{692DD353-07F2-4158-946A-F17DC3459129}"/>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defTabSz="457200" fontAlgn="auto">
              <a:spcBef>
                <a:spcPts val="0"/>
              </a:spcBef>
              <a:spcAft>
                <a:spcPts val="0"/>
              </a:spcAft>
              <a:defRPr/>
            </a:pPr>
            <a:fld id="{94230BA9-BF2D-4091-9411-2D6719D77873}" type="slidenum">
              <a:rPr lang="it-IT" altLang="en-US" smtClean="0">
                <a:solidFill>
                  <a:srgbClr val="000000"/>
                </a:solidFill>
                <a:latin typeface="Times New Roman"/>
              </a:rPr>
              <a:pPr defTabSz="457200" fontAlgn="auto">
                <a:spcBef>
                  <a:spcPts val="0"/>
                </a:spcBef>
                <a:spcAft>
                  <a:spcPts val="0"/>
                </a:spcAft>
                <a:defRPr/>
              </a:pPr>
              <a:t>‹N›</a:t>
            </a:fld>
            <a:endParaRPr lang="it-IT" altLang="en-US">
              <a:solidFill>
                <a:srgbClr val="000000"/>
              </a:solidFill>
              <a:latin typeface="Times New Roman"/>
            </a:endParaRPr>
          </a:p>
        </p:txBody>
      </p:sp>
    </p:spTree>
    <p:extLst>
      <p:ext uri="{BB962C8B-B14F-4D97-AF65-F5344CB8AC3E}">
        <p14:creationId xmlns:p14="http://schemas.microsoft.com/office/powerpoint/2010/main" val="51309574"/>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3960" r:id="rId13"/>
    <p:sldLayoutId id="2147483961" r:id="rId14"/>
  </p:sldLayoutIdLst>
  <p:transition advClick="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4"/>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4"/>
            <a:ext cx="284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defRPr/>
            </a:pPr>
            <a:fld id="{7FD1C54C-0B06-4C71-B129-CD9AAC15AB71}" type="datetimeFigureOut">
              <a:rPr lang="en-GB" smtClean="0">
                <a:solidFill>
                  <a:prstClr val="black">
                    <a:tint val="75000"/>
                  </a:prstClr>
                </a:solidFill>
              </a:rPr>
              <a:pPr defTabSz="685800">
                <a:defRPr/>
              </a:pPr>
              <a:t>26/06/2026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4"/>
            <a:ext cx="3860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4"/>
            <a:ext cx="28448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defRPr/>
            </a:pPr>
            <a:fld id="{4942719E-8C94-44E5-9237-77B69D3E576D}" type="slidenum">
              <a:rPr lang="en-GB" smtClean="0">
                <a:solidFill>
                  <a:prstClr val="black">
                    <a:tint val="75000"/>
                  </a:prstClr>
                </a:solidFill>
              </a:rPr>
              <a:pPr defTabSz="685800">
                <a:defRPr/>
              </a:pPr>
              <a:t>‹N›</a:t>
            </a:fld>
            <a:endParaRPr lang="en-GB">
              <a:solidFill>
                <a:prstClr val="black">
                  <a:tint val="75000"/>
                </a:prstClr>
              </a:solidFill>
            </a:endParaRPr>
          </a:p>
        </p:txBody>
      </p:sp>
    </p:spTree>
    <p:extLst>
      <p:ext uri="{BB962C8B-B14F-4D97-AF65-F5344CB8AC3E}">
        <p14:creationId xmlns:p14="http://schemas.microsoft.com/office/powerpoint/2010/main" val="2058385712"/>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98670F7-EB86-1234-0E51-031461580804}"/>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1027" name="Rectangle 3">
            <a:extLst>
              <a:ext uri="{FF2B5EF4-FFF2-40B4-BE49-F238E27FC236}">
                <a16:creationId xmlns:a16="http://schemas.microsoft.com/office/drawing/2014/main" id="{4744D0FB-9461-8C5D-A7EF-B7F0414878A8}"/>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CE79B094-B746-4E35-2FC4-0971FC7A468C}"/>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29" name="Rectangle 5">
            <a:extLst>
              <a:ext uri="{FF2B5EF4-FFF2-40B4-BE49-F238E27FC236}">
                <a16:creationId xmlns:a16="http://schemas.microsoft.com/office/drawing/2014/main" id="{955EA65F-A9C7-5B63-92EA-D8E75E159503}"/>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30" name="Rectangle 6">
            <a:extLst>
              <a:ext uri="{FF2B5EF4-FFF2-40B4-BE49-F238E27FC236}">
                <a16:creationId xmlns:a16="http://schemas.microsoft.com/office/drawing/2014/main" id="{FCE004DE-E7F2-1F6A-C15D-84B0FF9ADB8D}"/>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0" u="none"/>
            </a:lvl1pPr>
          </a:lstStyle>
          <a:p>
            <a:pPr>
              <a:defRPr/>
            </a:pPr>
            <a:fld id="{0325108A-3E28-4343-A33A-EE5CF9B209D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560828503"/>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 id="2147483986" r:id="rId12"/>
    <p:sldLayoutId id="2147483987" r:id="rId13"/>
    <p:sldLayoutId id="2147483988"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98670F7-EB86-1234-0E51-031461580804}"/>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1027" name="Rectangle 3">
            <a:extLst>
              <a:ext uri="{FF2B5EF4-FFF2-40B4-BE49-F238E27FC236}">
                <a16:creationId xmlns:a16="http://schemas.microsoft.com/office/drawing/2014/main" id="{4744D0FB-9461-8C5D-A7EF-B7F0414878A8}"/>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CE79B094-B746-4E35-2FC4-0971FC7A468C}"/>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29" name="Rectangle 5">
            <a:extLst>
              <a:ext uri="{FF2B5EF4-FFF2-40B4-BE49-F238E27FC236}">
                <a16:creationId xmlns:a16="http://schemas.microsoft.com/office/drawing/2014/main" id="{955EA65F-A9C7-5B63-92EA-D8E75E159503}"/>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30" name="Rectangle 6">
            <a:extLst>
              <a:ext uri="{FF2B5EF4-FFF2-40B4-BE49-F238E27FC236}">
                <a16:creationId xmlns:a16="http://schemas.microsoft.com/office/drawing/2014/main" id="{FCE004DE-E7F2-1F6A-C15D-84B0FF9ADB8D}"/>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0" u="none"/>
            </a:lvl1pPr>
          </a:lstStyle>
          <a:p>
            <a:pPr>
              <a:defRPr/>
            </a:pPr>
            <a:fld id="{0325108A-3E28-4343-A33A-EE5CF9B209D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747990612"/>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98670F7-EB86-1234-0E51-031461580804}"/>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1027" name="Rectangle 3">
            <a:extLst>
              <a:ext uri="{FF2B5EF4-FFF2-40B4-BE49-F238E27FC236}">
                <a16:creationId xmlns:a16="http://schemas.microsoft.com/office/drawing/2014/main" id="{4744D0FB-9461-8C5D-A7EF-B7F0414878A8}"/>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CE79B094-B746-4E35-2FC4-0971FC7A468C}"/>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29" name="Rectangle 5">
            <a:extLst>
              <a:ext uri="{FF2B5EF4-FFF2-40B4-BE49-F238E27FC236}">
                <a16:creationId xmlns:a16="http://schemas.microsoft.com/office/drawing/2014/main" id="{955EA65F-A9C7-5B63-92EA-D8E75E159503}"/>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30" name="Rectangle 6">
            <a:extLst>
              <a:ext uri="{FF2B5EF4-FFF2-40B4-BE49-F238E27FC236}">
                <a16:creationId xmlns:a16="http://schemas.microsoft.com/office/drawing/2014/main" id="{FCE004DE-E7F2-1F6A-C15D-84B0FF9ADB8D}"/>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0" u="none"/>
            </a:lvl1pPr>
          </a:lstStyle>
          <a:p>
            <a:pPr>
              <a:defRPr/>
            </a:pPr>
            <a:fld id="{0325108A-3E28-4343-A33A-EE5CF9B209D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86395075"/>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 id="2147484016" r:id="rId12"/>
    <p:sldLayoutId id="2147484017" r:id="rId13"/>
    <p:sldLayoutId id="2147484018"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smtClean="0"/>
              <a:t>Fare clic per modificare stile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smtClean="0"/>
              <a:t>Fare clic per modificare gli stili del testo dello schema</a:t>
            </a:r>
          </a:p>
          <a:p>
            <a:pPr lvl="1"/>
            <a:r>
              <a:rPr lang="it-IT" altLang="en-US" smtClean="0"/>
              <a:t>Secondo livello</a:t>
            </a:r>
          </a:p>
          <a:p>
            <a:pPr lvl="2"/>
            <a:r>
              <a:rPr lang="it-IT" altLang="en-US" smtClean="0"/>
              <a:t>Terzo livello</a:t>
            </a:r>
          </a:p>
          <a:p>
            <a:pPr lvl="3"/>
            <a:r>
              <a:rPr lang="it-IT" altLang="en-US" smtClean="0"/>
              <a:t>Quarto livello</a:t>
            </a:r>
          </a:p>
          <a:p>
            <a:pPr lvl="4"/>
            <a:r>
              <a:rPr lang="it-IT" altLang="en-US" smtClean="0"/>
              <a:t>Quinto livello</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it-IT">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it-IT">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67215C64-5A60-4A29-A97E-EEB9DA931271}"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4243367935"/>
      </p:ext>
    </p:extLst>
  </p:cSld>
  <p:clrMap bg1="lt1" tx1="dk1" bg2="lt2" tx2="dk2" accent1="accent1" accent2="accent2" accent3="accent3" accent4="accent4" accent5="accent5" accent6="accent6" hlink="hlink" folHlink="folHlink"/>
  <p:sldLayoutIdLst>
    <p:sldLayoutId id="2147484020" r:id="rId1"/>
    <p:sldLayoutId id="2147484021" r:id="rId2"/>
    <p:sldLayoutId id="2147484022" r:id="rId3"/>
    <p:sldLayoutId id="2147484023" r:id="rId4"/>
    <p:sldLayoutId id="2147484024" r:id="rId5"/>
    <p:sldLayoutId id="2147484025" r:id="rId6"/>
    <p:sldLayoutId id="2147484026" r:id="rId7"/>
    <p:sldLayoutId id="2147484027" r:id="rId8"/>
    <p:sldLayoutId id="2147484028" r:id="rId9"/>
    <p:sldLayoutId id="2147484029" r:id="rId10"/>
    <p:sldLayoutId id="2147484030" r:id="rId11"/>
    <p:sldLayoutId id="2147484031" r:id="rId12"/>
    <p:sldLayoutId id="2147484032"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1DA2D9F-7A13-47D6-A05C-5F0A4A3FB556}"/>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Fare clic per modificare stile</a:t>
            </a:r>
          </a:p>
        </p:txBody>
      </p:sp>
      <p:sp>
        <p:nvSpPr>
          <p:cNvPr id="1027" name="Rectangle 3">
            <a:extLst>
              <a:ext uri="{FF2B5EF4-FFF2-40B4-BE49-F238E27FC236}">
                <a16:creationId xmlns:a16="http://schemas.microsoft.com/office/drawing/2014/main" id="{2CED40CD-FBD6-45A9-B649-1F07DAEDF242}"/>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Fare clic per modificare gli stili del testo dello schema</a:t>
            </a:r>
          </a:p>
          <a:p>
            <a:pPr lvl="1"/>
            <a:r>
              <a:rPr lang="it-IT" altLang="en-US"/>
              <a:t>Secondo livello</a:t>
            </a:r>
          </a:p>
          <a:p>
            <a:pPr lvl="2"/>
            <a:r>
              <a:rPr lang="it-IT" altLang="en-US"/>
              <a:t>Terzo livello</a:t>
            </a:r>
          </a:p>
          <a:p>
            <a:pPr lvl="3"/>
            <a:r>
              <a:rPr lang="it-IT" altLang="en-US"/>
              <a:t>Quarto livello</a:t>
            </a:r>
          </a:p>
          <a:p>
            <a:pPr lvl="4"/>
            <a:r>
              <a:rPr lang="it-IT" altLang="en-US"/>
              <a:t>Quinto livello</a:t>
            </a:r>
          </a:p>
        </p:txBody>
      </p:sp>
      <p:sp>
        <p:nvSpPr>
          <p:cNvPr id="1028" name="Rectangle 4">
            <a:extLst>
              <a:ext uri="{FF2B5EF4-FFF2-40B4-BE49-F238E27FC236}">
                <a16:creationId xmlns:a16="http://schemas.microsoft.com/office/drawing/2014/main" id="{00B08F65-AB08-4488-9A9E-4A8BCD000391}"/>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defTabSz="457200" fontAlgn="auto">
              <a:spcBef>
                <a:spcPts val="0"/>
              </a:spcBef>
              <a:spcAft>
                <a:spcPts val="0"/>
              </a:spcAft>
              <a:defRPr/>
            </a:pPr>
            <a:endParaRPr lang="it-IT">
              <a:solidFill>
                <a:srgbClr val="000000"/>
              </a:solidFill>
              <a:latin typeface="Arial"/>
            </a:endParaRPr>
          </a:p>
        </p:txBody>
      </p:sp>
      <p:sp>
        <p:nvSpPr>
          <p:cNvPr id="1029" name="Rectangle 5">
            <a:extLst>
              <a:ext uri="{FF2B5EF4-FFF2-40B4-BE49-F238E27FC236}">
                <a16:creationId xmlns:a16="http://schemas.microsoft.com/office/drawing/2014/main" id="{F2F3EEE2-0D50-4E72-A695-297386AFD8EC}"/>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defTabSz="457200" fontAlgn="auto">
              <a:spcBef>
                <a:spcPts val="0"/>
              </a:spcBef>
              <a:spcAft>
                <a:spcPts val="0"/>
              </a:spcAft>
              <a:defRPr/>
            </a:pPr>
            <a:endParaRPr lang="it-IT">
              <a:solidFill>
                <a:srgbClr val="000000"/>
              </a:solidFill>
              <a:latin typeface="Arial"/>
            </a:endParaRPr>
          </a:p>
        </p:txBody>
      </p:sp>
      <p:sp>
        <p:nvSpPr>
          <p:cNvPr id="1030" name="Rectangle 6">
            <a:extLst>
              <a:ext uri="{FF2B5EF4-FFF2-40B4-BE49-F238E27FC236}">
                <a16:creationId xmlns:a16="http://schemas.microsoft.com/office/drawing/2014/main" id="{997AD2D8-322E-4625-AE00-350900AA728D}"/>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defTabSz="457200" fontAlgn="auto">
              <a:spcBef>
                <a:spcPts val="0"/>
              </a:spcBef>
              <a:spcAft>
                <a:spcPts val="0"/>
              </a:spcAft>
              <a:defRPr/>
            </a:pPr>
            <a:fld id="{F5383148-1CA3-43FF-A6E4-6005FE6B96C6}" type="slidenum">
              <a:rPr lang="it-IT" altLang="en-US" smtClean="0">
                <a:solidFill>
                  <a:srgbClr val="000000"/>
                </a:solidFill>
                <a:latin typeface="Arial"/>
              </a:rPr>
              <a:pPr defTabSz="457200" fontAlgn="auto">
                <a:spcBef>
                  <a:spcPts val="0"/>
                </a:spcBef>
                <a:spcAft>
                  <a:spcPts val="0"/>
                </a:spcAft>
                <a:defRPr/>
              </a:pPr>
              <a:t>‹N›</a:t>
            </a:fld>
            <a:endParaRPr lang="it-IT" altLang="en-US">
              <a:solidFill>
                <a:srgbClr val="000000"/>
              </a:solidFill>
              <a:latin typeface="Arial"/>
            </a:endParaRPr>
          </a:p>
        </p:txBody>
      </p:sp>
    </p:spTree>
    <p:extLst>
      <p:ext uri="{BB962C8B-B14F-4D97-AF65-F5344CB8AC3E}">
        <p14:creationId xmlns:p14="http://schemas.microsoft.com/office/powerpoint/2010/main" val="3266606154"/>
      </p:ext>
    </p:extLst>
  </p:cSld>
  <p:clrMap bg1="lt1" tx1="dk1" bg2="lt2" tx2="dk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 id="2147484045" r:id="rId12"/>
    <p:sldLayoutId id="2147484046"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49"/>
          <p:cNvSpPr txBox="1">
            <a:spLocks noGrp="1"/>
          </p:cNvSpPr>
          <p:nvPr>
            <p:ph type="title"/>
          </p:nvPr>
        </p:nvSpPr>
        <p:spPr>
          <a:xfrm>
            <a:off x="892970" y="178595"/>
            <a:ext cx="10406063" cy="1518047"/>
          </a:xfrm>
          <a:prstGeom prst="rect">
            <a:avLst/>
          </a:prstGeom>
          <a:noFill/>
          <a:ln>
            <a:noFill/>
          </a:ln>
        </p:spPr>
        <p:txBody>
          <a:bodyPr spcFirstLastPara="1" wrap="square" lIns="50800" tIns="50800" rIns="50800" bIns="50800" anchor="ctr" anchorCtr="0">
            <a:noAutofit/>
          </a:bodyPr>
          <a:lstStyle>
            <a:lvl1pPr marR="0" lvl="0"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8000"/>
              <a:buFont typeface="Helvetica Neue"/>
              <a:buNone/>
              <a:defRPr sz="8000" b="0" i="0" u="none" strike="noStrike" cap="none">
                <a:solidFill>
                  <a:srgbClr val="000000"/>
                </a:solidFill>
                <a:latin typeface="Helvetica Neue"/>
                <a:ea typeface="Helvetica Neue"/>
                <a:cs typeface="Helvetica Neue"/>
                <a:sym typeface="Helvetica Neue"/>
              </a:defRPr>
            </a:lvl9pPr>
          </a:lstStyle>
          <a:p>
            <a:endParaRPr/>
          </a:p>
        </p:txBody>
      </p:sp>
      <p:sp>
        <p:nvSpPr>
          <p:cNvPr id="7" name="Google Shape;7;p49"/>
          <p:cNvSpPr txBox="1">
            <a:spLocks noGrp="1"/>
          </p:cNvSpPr>
          <p:nvPr>
            <p:ph type="sldNum" idx="12"/>
          </p:nvPr>
        </p:nvSpPr>
        <p:spPr>
          <a:xfrm>
            <a:off x="5933330" y="6536531"/>
            <a:ext cx="318993" cy="228028"/>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1600"/>
              <a:buFont typeface="Helvetica Neue Light"/>
              <a:buNone/>
              <a:defRPr sz="1125" b="0" i="0" u="none" strike="noStrike" cap="none">
                <a:solidFill>
                  <a:srgbClr val="000000"/>
                </a:solidFill>
                <a:latin typeface="Helvetica Neue Light"/>
                <a:ea typeface="Helvetica Neue Light"/>
                <a:cs typeface="Helvetica Neue Light"/>
                <a:sym typeface="Helvetica Neue Light"/>
              </a:defRPr>
            </a:lvl9pPr>
          </a:lstStyle>
          <a:p>
            <a:pPr defTabSz="642915" eaLnBrk="1" fontAlgn="auto" hangingPunct="1"/>
            <a:fld id="{00000000-1234-1234-1234-123412341234}" type="slidenum">
              <a:rPr lang="en-US" kern="0" smtClean="0"/>
              <a:pPr defTabSz="642915" eaLnBrk="1" fontAlgn="auto" hangingPunct="1"/>
              <a:t>‹N›</a:t>
            </a:fld>
            <a:endParaRPr lang="en-US" sz="984" kern="0">
              <a:latin typeface="Arial"/>
              <a:ea typeface="Arial"/>
              <a:cs typeface="Arial"/>
              <a:sym typeface="Arial"/>
            </a:endParaRPr>
          </a:p>
        </p:txBody>
      </p:sp>
      <p:sp>
        <p:nvSpPr>
          <p:cNvPr id="8" name="Google Shape;8;p49"/>
          <p:cNvSpPr txBox="1">
            <a:spLocks noGrp="1"/>
          </p:cNvSpPr>
          <p:nvPr>
            <p:ph type="body" idx="1"/>
          </p:nvPr>
        </p:nvSpPr>
        <p:spPr>
          <a:xfrm>
            <a:off x="892970" y="1821657"/>
            <a:ext cx="10406063" cy="4420195"/>
          </a:xfrm>
          <a:prstGeom prst="rect">
            <a:avLst/>
          </a:prstGeom>
          <a:noFill/>
          <a:ln>
            <a:noFill/>
          </a:ln>
        </p:spPr>
        <p:txBody>
          <a:bodyPr spcFirstLastPara="1" wrap="square" lIns="50800" tIns="50800" rIns="50800" bIns="50800" anchor="ctr" anchorCtr="0">
            <a:noAutofit/>
          </a:bodyPr>
          <a:lstStyle>
            <a:lvl1pPr marL="457200" marR="0" lvl="0"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1pPr>
            <a:lvl2pPr marL="914400" marR="0" lvl="1"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2pPr>
            <a:lvl3pPr marL="1371600" marR="0" lvl="2"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3pPr>
            <a:lvl4pPr marL="1828800" marR="0" lvl="3"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4pPr>
            <a:lvl5pPr marL="2286000" marR="0" lvl="4"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5pPr>
            <a:lvl6pPr marL="2743200" marR="0" lvl="5"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6pPr>
            <a:lvl7pPr marL="3200400" marR="0" lvl="6"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7pPr>
            <a:lvl8pPr marL="3657600" marR="0" lvl="7"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8pPr>
            <a:lvl9pPr marL="4114800" marR="0" lvl="8" indent="-523240" algn="l" rtl="0">
              <a:lnSpc>
                <a:spcPct val="100000"/>
              </a:lnSpc>
              <a:spcBef>
                <a:spcPts val="4200"/>
              </a:spcBef>
              <a:spcAft>
                <a:spcPts val="0"/>
              </a:spcAft>
              <a:buClr>
                <a:srgbClr val="000000"/>
              </a:buClr>
              <a:buSzPts val="4640"/>
              <a:buFont typeface="Helvetica Neue"/>
              <a:buChar char="•"/>
              <a:defRPr sz="3200" b="0" i="0" u="none" strike="noStrike" cap="none">
                <a:solidFill>
                  <a:srgbClr val="000000"/>
                </a:solidFill>
                <a:latin typeface="Helvetica Neue"/>
                <a:ea typeface="Helvetica Neue"/>
                <a:cs typeface="Helvetica Neue"/>
                <a:sym typeface="Helvetica Neue"/>
              </a:defRPr>
            </a:lvl9pPr>
          </a:lstStyle>
          <a:p>
            <a:endParaRPr/>
          </a:p>
        </p:txBody>
      </p:sp>
    </p:spTree>
    <p:extLst>
      <p:ext uri="{BB962C8B-B14F-4D97-AF65-F5344CB8AC3E}">
        <p14:creationId xmlns:p14="http://schemas.microsoft.com/office/powerpoint/2010/main" val="4260188718"/>
      </p:ext>
    </p:extLst>
  </p:cSld>
  <p:clrMap bg1="lt1" tx1="dk1" bg2="dk2" tx2="lt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 id="2147484059" r:id="rId12"/>
    <p:sldLayoutId id="2147484060" r:id="rId13"/>
    <p:sldLayoutId id="2147484061" r:id="rId14"/>
    <p:sldLayoutId id="2147484062" r:id="rId15"/>
    <p:sldLayoutId id="2147484063" r:id="rId16"/>
    <p:sldLayoutId id="2147484064" r:id="rId17"/>
    <p:sldLayoutId id="2147484065" r:id="rId18"/>
    <p:sldLayoutId id="2147484066" r:id="rId19"/>
    <p:sldLayoutId id="2147484067" r:id="rId20"/>
    <p:sldLayoutId id="2147484068" r:id="rId21"/>
    <p:sldLayoutId id="2147484069" r:id="rId22"/>
    <p:sldLayoutId id="2147484070" r:id="rId23"/>
    <p:sldLayoutId id="2147484071" r:id="rId24"/>
    <p:sldLayoutId id="2147484072" r:id="rId25"/>
    <p:sldLayoutId id="2147484073" r:id="rId26"/>
    <p:sldLayoutId id="2147484074" r:id="rId27"/>
    <p:sldLayoutId id="2147484075" r:id="rId28"/>
    <p:sldLayoutId id="2147484076"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984" b="0" i="0" u="none" strike="noStrike" cap="none">
          <a:solidFill>
            <a:srgbClr val="000000"/>
          </a:solidFill>
          <a:latin typeface="Arial"/>
          <a:ea typeface="Arial"/>
          <a:cs typeface="Arial"/>
          <a:sym typeface="Arial"/>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smtClean="0"/>
              <a:t>Fare clic per modificare stile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smtClean="0"/>
              <a:t>Fare clic per modificare gli stili del testo dello schema</a:t>
            </a:r>
          </a:p>
          <a:p>
            <a:pPr lvl="1"/>
            <a:r>
              <a:rPr lang="it-IT" altLang="en-US" smtClean="0"/>
              <a:t>Secondo livello</a:t>
            </a:r>
          </a:p>
          <a:p>
            <a:pPr lvl="2"/>
            <a:r>
              <a:rPr lang="it-IT" altLang="en-US" smtClean="0"/>
              <a:t>Terzo livello</a:t>
            </a:r>
          </a:p>
          <a:p>
            <a:pPr lvl="3"/>
            <a:r>
              <a:rPr lang="it-IT" altLang="en-US" smtClean="0"/>
              <a:t>Quarto livello</a:t>
            </a:r>
          </a:p>
          <a:p>
            <a:pPr lvl="4"/>
            <a:r>
              <a:rPr lang="it-IT" altLang="en-US" smtClean="0"/>
              <a:t>Quinto livello</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it-IT">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it-IT">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67215C64-5A60-4A29-A97E-EEB9DA931271}" type="slidenum">
              <a:rPr lang="it-IT" altLang="en-US" smtClean="0">
                <a:solidFill>
                  <a:srgbClr val="000000"/>
                </a:solidFill>
              </a:rPr>
              <a:pPr>
                <a:defRPr/>
              </a:pPr>
              <a:t>‹N›</a:t>
            </a:fld>
            <a:endParaRPr lang="it-IT" altLang="en-US">
              <a:solidFill>
                <a:srgbClr val="000000"/>
              </a:solidFill>
            </a:endParaRPr>
          </a:p>
        </p:txBody>
      </p:sp>
    </p:spTree>
    <p:extLst>
      <p:ext uri="{BB962C8B-B14F-4D97-AF65-F5344CB8AC3E}">
        <p14:creationId xmlns:p14="http://schemas.microsoft.com/office/powerpoint/2010/main" val="266459191"/>
      </p:ext>
    </p:extLst>
  </p:cSld>
  <p:clrMap bg1="lt1" tx1="dk1" bg2="lt2" tx2="dk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89" r:id="rId12"/>
    <p:sldLayoutId id="2147484090"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98670F7-EB86-1234-0E51-031461580804}"/>
              </a:ext>
            </a:extLst>
          </p:cNvPr>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it-IT" altLang="en-US"/>
              <a:t>Click to edit Master title style</a:t>
            </a:r>
          </a:p>
        </p:txBody>
      </p:sp>
      <p:sp>
        <p:nvSpPr>
          <p:cNvPr id="1027" name="Rectangle 3">
            <a:extLst>
              <a:ext uri="{FF2B5EF4-FFF2-40B4-BE49-F238E27FC236}">
                <a16:creationId xmlns:a16="http://schemas.microsoft.com/office/drawing/2014/main" id="{4744D0FB-9461-8C5D-A7EF-B7F0414878A8}"/>
              </a:ext>
            </a:extLst>
          </p:cNvPr>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it-IT" altLang="en-US"/>
              <a:t>Click to edit Master text styles</a:t>
            </a:r>
          </a:p>
          <a:p>
            <a:pPr lvl="1"/>
            <a:r>
              <a:rPr lang="it-IT" altLang="en-US"/>
              <a:t>Second level</a:t>
            </a:r>
          </a:p>
          <a:p>
            <a:pPr lvl="2"/>
            <a:r>
              <a:rPr lang="it-IT" altLang="en-US"/>
              <a:t>Third level</a:t>
            </a:r>
          </a:p>
          <a:p>
            <a:pPr lvl="3"/>
            <a:r>
              <a:rPr lang="it-IT" altLang="en-US"/>
              <a:t>Fourth level</a:t>
            </a:r>
          </a:p>
          <a:p>
            <a:pPr lvl="4"/>
            <a:r>
              <a:rPr lang="it-IT" altLang="en-US"/>
              <a:t>Fifth level</a:t>
            </a:r>
          </a:p>
        </p:txBody>
      </p:sp>
      <p:sp>
        <p:nvSpPr>
          <p:cNvPr id="1028" name="Rectangle 4">
            <a:extLst>
              <a:ext uri="{FF2B5EF4-FFF2-40B4-BE49-F238E27FC236}">
                <a16:creationId xmlns:a16="http://schemas.microsoft.com/office/drawing/2014/main" id="{CE79B094-B746-4E35-2FC4-0971FC7A468C}"/>
              </a:ext>
            </a:extLst>
          </p:cNvPr>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29" name="Rectangle 5">
            <a:extLst>
              <a:ext uri="{FF2B5EF4-FFF2-40B4-BE49-F238E27FC236}">
                <a16:creationId xmlns:a16="http://schemas.microsoft.com/office/drawing/2014/main" id="{955EA65F-A9C7-5B63-92EA-D8E75E159503}"/>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b="0" u="none"/>
            </a:lvl1pPr>
          </a:lstStyle>
          <a:p>
            <a:pPr>
              <a:defRPr/>
            </a:pPr>
            <a:endParaRPr lang="it-IT">
              <a:solidFill>
                <a:srgbClr val="000000"/>
              </a:solidFill>
              <a:latin typeface="Times New Roman" panose="02020603050405020304" pitchFamily="18" charset="0"/>
            </a:endParaRPr>
          </a:p>
        </p:txBody>
      </p:sp>
      <p:sp>
        <p:nvSpPr>
          <p:cNvPr id="1030" name="Rectangle 6">
            <a:extLst>
              <a:ext uri="{FF2B5EF4-FFF2-40B4-BE49-F238E27FC236}">
                <a16:creationId xmlns:a16="http://schemas.microsoft.com/office/drawing/2014/main" id="{FCE004DE-E7F2-1F6A-C15D-84B0FF9ADB8D}"/>
              </a:ext>
            </a:extLst>
          </p:cNvPr>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b="0" u="none"/>
            </a:lvl1pPr>
          </a:lstStyle>
          <a:p>
            <a:pPr>
              <a:defRPr/>
            </a:pPr>
            <a:fld id="{0325108A-3E28-4343-A33A-EE5CF9B209DE}" type="slidenum">
              <a:rPr lang="it-IT" altLang="en-US" smtClean="0">
                <a:solidFill>
                  <a:srgbClr val="000000"/>
                </a:solidFill>
                <a:latin typeface="Times New Roman" panose="02020603050405020304" pitchFamily="18" charset="0"/>
              </a:rPr>
              <a:pPr>
                <a:defRPr/>
              </a:pPr>
              <a:t>‹N›</a:t>
            </a:fld>
            <a:endParaRPr lang="it-IT"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80612703"/>
      </p:ext>
    </p:extLst>
  </p:cSld>
  <p:clrMap bg1="lt1" tx1="dk1" bg2="lt2" tx2="dk2" accent1="accent1" accent2="accent2" accent3="accent3" accent4="accent4" accent5="accent5" accent6="accent6" hlink="hlink" folHlink="folHlink"/>
  <p:sldLayoutIdLst>
    <p:sldLayoutId id="2147484092" r:id="rId1"/>
    <p:sldLayoutId id="2147484093" r:id="rId2"/>
    <p:sldLayoutId id="2147484094" r:id="rId3"/>
    <p:sldLayoutId id="2147484095" r:id="rId4"/>
    <p:sldLayoutId id="2147484096" r:id="rId5"/>
    <p:sldLayoutId id="2147484097" r:id="rId6"/>
    <p:sldLayoutId id="2147484098" r:id="rId7"/>
    <p:sldLayoutId id="2147484099" r:id="rId8"/>
    <p:sldLayoutId id="2147484100" r:id="rId9"/>
    <p:sldLayoutId id="2147484101" r:id="rId10"/>
    <p:sldLayoutId id="2147484102" r:id="rId11"/>
    <p:sldLayoutId id="2147484103" r:id="rId12"/>
    <p:sldLayoutId id="2147484104" r:id="rId13"/>
    <p:sldLayoutId id="2147484105"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07.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5.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s://www.google.it/url?sa=i&amp;rct=j&amp;q=&amp;esrc=s&amp;source=images&amp;cd=&amp;cad=rja&amp;uact=8&amp;ved=2ahUKEwjG2tSS5encAhWT-2EKHZ6PBbAQjRx6BAgBEAU&amp;url=https://steemit.com/history/@lordoftruth/count-dracula-s-legend-dracula-s-castle-romania&amp;psig=AOvVaw36zKLalP_ML2jMC3pgITO0&amp;ust=1534241489529382"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it/url?sa=i&amp;rct=j&amp;q=&amp;esrc=s&amp;source=images&amp;cd=&amp;cad=rja&amp;uact=8&amp;ved=0ahUKEwjx4tDonJ3OAhUDOhQKHX0HA_oQjRwIBw&amp;url=http://www.mishatravel.com/index.php?tour%3Dtrue%26id%3D51-NOTTE-AL-CASTELLO-DI-DRACULA&amp;bvm=bv.128617741,d.ZGg&amp;psig=AFQjCNF9vViH_VuB3QdY0jyN_l_iWxbQIg&amp;ust=1470038099846121"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hyperlink" Target="http://www.google.it/url?sa=i&amp;rct=j&amp;q=&amp;esrc=s&amp;source=images&amp;cd=&amp;cad=rja&amp;uact=8&amp;ved=2ahUKEwi1iZWe5uncAhUbMt4KHTzNCbEQjRx6BAgBEAU&amp;url=http://monstergif.com/animation-television-vintage-halloween-cartoon-vampire-dracula-disappear-vintage-television-scooby-doo-a-gaggle-of-galloping-ghosts/&amp;psig=AOvVaw3azIB8N6CEw4Yz5qw2yyFH&amp;ust=1534241734881392"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it/url?sa=i&amp;rct=j&amp;q=&amp;esrc=s&amp;source=images&amp;cd=&amp;cad=rja&amp;uact=8&amp;ved=0ahUKEwi8rf78nJ3OAhWBchQKHdKvDUsQjRwIBw&amp;url=https://www.balkantrails.com/tour/dracula-tour-transylvania/&amp;bvm=bv.128617741,d.ZGg&amp;psig=AFQjCNF9vViH_VuB3QdY0jyN_l_iWxbQIg&amp;ust=1470038099846121"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1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www.google.it/url?sa=i&amp;rct=j&amp;q=&amp;esrc=s&amp;source=images&amp;cd=&amp;cad=rja&amp;uact=8&amp;ved=2ahUKEwi7xJ-Ju4nZAhUCwBQKHSOBCeIQjRx6BAgAEAY&amp;url=http://www.electroyou.it/admin/wiki/articolo39&amp;psig=AOvVaw0pDSz_K5tPRcwZo7coZCy_&amp;ust=1517737396503654" TargetMode="Externa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hyperlink" Target="http://www.google.it/url?sa=i&amp;rct=j&amp;q=&amp;esrc=s&amp;source=images&amp;cd=&amp;cad=rja&amp;uact=8&amp;ved=2ahUKEwj1ocqou4nZAhUIPBQKHTglAAoQjRx6BAgAEAY&amp;url=http://www.repubblica.it/motori/sezioni/attualita/2015/03/10/foto/fiat_500_la_macchina_del_tempo-109220359/&amp;psig=AOvVaw3eUtDbS_D03BSYoksWifQn&amp;ust=151773760018318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86.xml"/></Relationships>
</file>

<file path=ppt/slides/_rels/slide16.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hyperlink" Target="http://www.google.com/url?sa=i&amp;rct=j&amp;q=&amp;esrc=s&amp;source=images&amp;cd=&amp;ved=2ahUKEwjF4Jau9p_gAhUJ-6QKHcGoAHAQjRx6BAgBEAU&amp;url=http://www.pa.uky.edu/~shlosman/anim/bb.html&amp;psig=AOvVaw0pzBDfEpIGHTs2fzMbLOwL&amp;ust=1549295568230242" TargetMode="External"/><Relationship Id="rId1" Type="http://schemas.openxmlformats.org/officeDocument/2006/relationships/slideLayout" Target="../slideLayouts/slideLayout7.xml"/><Relationship Id="rId5" Type="http://schemas.openxmlformats.org/officeDocument/2006/relationships/image" Target="../media/image30.gif"/><Relationship Id="rId4" Type="http://schemas.openxmlformats.org/officeDocument/2006/relationships/hyperlink" Target="https://www.google.com/url?sa=i&amp;rct=j&amp;q=&amp;esrc=s&amp;source=images&amp;cd=&amp;ved=2ahUKEwiA6tvk9p_gAhUkIMUKHUWkAL4QjRx6BAgBEAU&amp;url=https://steemit.com/science/@thecodealchemist/project-omoikane-s-legacy-quantum-mechanics-part-i&amp;psig=AOvVaw0pzBDfEpIGHTs2fzMbLOwL&amp;ust=1549295568230242"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www.google.com/url?sa=i&amp;rct=j&amp;q=&amp;esrc=s&amp;source=images&amp;cd=&amp;cad=rja&amp;uact=8&amp;ved=2ahUKEwjkmuaZzNHgAhURzaQKHcwMCIsQjRx6BAgBEAU&amp;url=https://slideplayer.it/slide/552464/&amp;psig=AOvVaw07xfJmEYXUQpbn2punWlh5&amp;ust=1551002344783248"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www.google.com/url?sa=i&amp;rct=j&amp;q=&amp;esrc=s&amp;source=images&amp;cd=&amp;cad=rja&amp;uact=8&amp;ved=2ahUKEwiE5N6H95_gAhXNwKQKHd33AOIQjRx6BAgBEAU&amp;url=https://slideplayer.it/slide/4259536/&amp;psig=AOvVaw1mN8J4naUZsANNAU2i_q8d&amp;ust=1549295877743072" TargetMode="External"/><Relationship Id="rId1" Type="http://schemas.openxmlformats.org/officeDocument/2006/relationships/slideLayout" Target="../slideLayouts/slideLayout7.xml"/><Relationship Id="rId5" Type="http://schemas.openxmlformats.org/officeDocument/2006/relationships/image" Target="../media/image34.tmp"/><Relationship Id="rId4" Type="http://schemas.openxmlformats.org/officeDocument/2006/relationships/image" Target="../media/image33.gif"/></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google.it/url?sa=i&amp;rct=j&amp;q=&amp;esrc=s&amp;source=images&amp;cd=&amp;cad=rja&amp;uact=8&amp;ved=0ahUKEwi069SIuZ3OAhWFExQKHdAoD30QjRwIBw&amp;url=http://www.zmescience.com/research/ibm-quantum-computer-28022012/&amp;bvm=bv.128617741,d.ZGg&amp;psig=AFQjCNHphk1F_n4wvLVML3f_v4GkvImNCg&amp;ust=1470045676987241" TargetMode="Externa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hyperlink" Target="http://www.google.it/url?sa=i&amp;rct=j&amp;q=&amp;esrc=s&amp;source=images&amp;cd=&amp;cad=rja&amp;uact=8&amp;ved=0ahUKEwj9p4v5uJ3OAhVJaRQKHbvpB0gQjRwIBw&amp;url=http://thenerdiestshirts.com/site/physics-shirt-schrodingers-cat&amp;psig=AFQjCNFj-9Fjb4Vwo5zRpo99qzp86ukkVw&amp;ust=147004563999664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8.gif"/><Relationship Id="rId7"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www.google.it/url?sa=i&amp;rct=j&amp;q=&amp;esrc=s&amp;source=images&amp;cd=&amp;cad=rja&amp;uact=8&amp;ved=0ahUKEwj2p7-d4r3LAhUG5aYKHbA5Ax4QjRwIBw&amp;url=http://www.fotosearch.it/ULY354/u49276319/&amp;bvm=bv.116573086,d.dGY&amp;psig=AFQjCNFV-cnVr5c11GIUzOJgPM9McQdrXA&amp;ust=1457962002766073" TargetMode="External"/><Relationship Id="rId5" Type="http://schemas.openxmlformats.org/officeDocument/2006/relationships/image" Target="../media/image39.jpeg"/><Relationship Id="rId4" Type="http://schemas.openxmlformats.org/officeDocument/2006/relationships/hyperlink" Target="https://scienzamagia.eu/il-mondo-microscopico-della-meccanica-quantistica/"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google.com/url?sa=i&amp;rct=j&amp;q=&amp;esrc=s&amp;source=images&amp;cd=&amp;cad=rja&amp;uact=8&amp;ved=2ahUKEwjl1Iqw9Z_gAhUMjqQKHQWoDfYQjRx6BAgBEAU&amp;url=http://www.odec.ca/projects/2009/stan9e2/erwin_schroedinger.html&amp;psig=AOvVaw0scgW0WD0ePQLNwLh7bNTh&amp;ust=1549295426402526" TargetMode="Externa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hyperlink" Target="http://www.google.com/url?sa=i&amp;rct=j&amp;q=&amp;esrc=s&amp;source=images&amp;cd=&amp;cad=rja&amp;uact=8&amp;ved=2ahUKEwiisZHZ-q7gAhXLh7QKHT0RCvIQjRx6BAgBEAU&amp;url=http://milq.tu-bs.de/en/6-messprozess/&amp;psig=AOvVaw2SzZEmLyVXOKQzArdQhqzD&amp;ust=1549812218069665"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hyperlink" Target="https://www.google.com/url?sa=i&amp;rct=j&amp;q=&amp;esrc=s&amp;source=images&amp;cd=&amp;cad=rja&amp;uact=8&amp;ved=2ahUKEwiAi8rA-a7gAhUCKVAKHRkuAWcQjRx6BAgBEAU&amp;url=https://gfycat.com/gifs/search/schr%C3%B6dinger%2Bcat&amp;psig=AOvVaw32efBQC7sROibMLkknL37A&amp;ust=1549811857730828"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google.com/url?sa=i&amp;rct=j&amp;q=&amp;esrc=s&amp;source=images&amp;cd=&amp;ved=2ahUKEwj_9P-fwOHjAhXSMewKHTHBCB4QjRx6BAgBEAU&amp;url=https://en.wikipedia.org/wiki/Many-worlds_interpretation&amp;psig=AOvVaw3EuX2wcXJ_DT6Z4nR6-0wS&amp;ust=1564743047032905" TargetMode="External"/><Relationship Id="rId1" Type="http://schemas.openxmlformats.org/officeDocument/2006/relationships/slideLayout" Target="../slideLayouts/slideLayout151.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s://www.google.com/url?sa=i&amp;rct=j&amp;q=&amp;esrc=s&amp;source=images&amp;cd=&amp;ved=2ahUKEwi776Kw8bniAhXIfFAKHf9TAQwQjRx6BAgBEAU&amp;url=https://www.chinahao.com/product/555332701927/&amp;psig=AOvVaw2Jhckxb-j68pUFcPKU3NQT&amp;ust=1558983786848403" TargetMode="External"/><Relationship Id="rId1" Type="http://schemas.openxmlformats.org/officeDocument/2006/relationships/slideLayout" Target="../slideLayouts/slideLayout144.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xml"/><Relationship Id="rId1" Type="http://schemas.openxmlformats.org/officeDocument/2006/relationships/slideLayout" Target="../slideLayouts/slideLayout191.xml"/><Relationship Id="rId4" Type="http://schemas.openxmlformats.org/officeDocument/2006/relationships/image" Target="../media/image50.pn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hyperlink" Target="http://www.google.it/url?sa=i&amp;rct=j&amp;q=&amp;esrc=s&amp;source=images&amp;cd=&amp;cad=rja&amp;uact=8&amp;ved=0ahUKEwiNxOWE_eXMAhUBHRQKHYpCBCYQjRwIBw&amp;url=http://summerinstitute.lngs.infn.it/&amp;bvm=bv.122448493,d.ZGg&amp;psig=AFQjCNGhv7pIL4LQJwHpvVNc4r0CODX08A&amp;ust=1463741349359431" TargetMode="External"/><Relationship Id="rId1" Type="http://schemas.openxmlformats.org/officeDocument/2006/relationships/slideLayout" Target="../slideLayouts/slideLayout13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www.sangiovanni.abruzzo.it/it/cosa-visitare/" TargetMode="External"/><Relationship Id="rId1" Type="http://schemas.openxmlformats.org/officeDocument/2006/relationships/slideLayout" Target="../slideLayouts/slideLayout130.xml"/></Relationships>
</file>

<file path=ppt/slides/_rels/slide3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30.xm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27.xml"/><Relationship Id="rId5" Type="http://schemas.openxmlformats.org/officeDocument/2006/relationships/image" Target="../media/image57.png"/><Relationship Id="rId4" Type="http://schemas.openxmlformats.org/officeDocument/2006/relationships/image" Target="../media/image56.png"/></Relationships>
</file>

<file path=ppt/slides/_rels/slide3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2" Type="http://schemas.openxmlformats.org/officeDocument/2006/relationships/image" Target="../media/image59.gif"/><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61.gif"/><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160.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1.xml"/><Relationship Id="rId1" Type="http://schemas.openxmlformats.org/officeDocument/2006/relationships/slideLayout" Target="../slideLayouts/slideLayout160.xml"/><Relationship Id="rId4" Type="http://schemas.openxmlformats.org/officeDocument/2006/relationships/image" Target="../media/image67.png"/></Relationships>
</file>

<file path=ppt/slides/_rels/slide4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60.xml"/></Relationships>
</file>

<file path=ppt/slides/_rels/slide47.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165.xml"/></Relationships>
</file>

<file path=ppt/slides/_rels/slide4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65.xml"/></Relationships>
</file>

<file path=ppt/slides/_rels/slide49.xml.rels><?xml version="1.0" encoding="UTF-8" standalone="yes"?>
<Relationships xmlns="http://schemas.openxmlformats.org/package/2006/relationships"><Relationship Id="rId3" Type="http://schemas.openxmlformats.org/officeDocument/2006/relationships/hyperlink" Target="http://www.google.co.jp/url?sa=i&amp;rct=j&amp;q=&amp;esrc=s&amp;source=images&amp;cd=&amp;cad=rja&amp;uact=8&amp;ved=0ahUKEwjykMj1673LAhXDnqYKHSymAF0QjRwIBw&amp;url=http://blogs.scientificamerican.com/the-curious-wavefunction/richard-feynman-sexism-and-changing-perceptions-of-a-scientific-icon/&amp;psig=AFQjCNHCLxQplYhK21ANmwdsVyhgPEHMtA&amp;ust=1457964705448906" TargetMode="External"/><Relationship Id="rId2" Type="http://schemas.openxmlformats.org/officeDocument/2006/relationships/image" Target="../media/image71.jpeg"/><Relationship Id="rId1" Type="http://schemas.openxmlformats.org/officeDocument/2006/relationships/slideLayout" Target="../slideLayouts/slideLayout165.xml"/><Relationship Id="rId6" Type="http://schemas.openxmlformats.org/officeDocument/2006/relationships/image" Target="../media/image73.jpeg"/><Relationship Id="rId5" Type="http://schemas.openxmlformats.org/officeDocument/2006/relationships/hyperlink" Target="http://www.google.co.jp/url?sa=i&amp;rct=j&amp;q=&amp;esrc=s&amp;source=images&amp;cd=&amp;cad=rja&amp;uact=8&amp;ved=0ahUKEwjrvIGl7L3LAhUHxqYKHTNbCNEQjRwIBw&amp;url=http://www.nytimes.com/2011/08/14/books/review/the-beginning-of-infinity-by-david-deutsch-book-review.html&amp;psig=AFQjCNH2rSEyOzuEwxpVrdD3NV2QJ6LTvA&amp;ust=1457964800181918" TargetMode="External"/><Relationship Id="rId4" Type="http://schemas.openxmlformats.org/officeDocument/2006/relationships/image" Target="../media/image72.jpeg"/></Relationships>
</file>

<file path=ppt/slides/_rels/slide5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65.xml"/></Relationships>
</file>

<file path=ppt/slides/_rels/slide5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65.xml"/></Relationships>
</file>

<file path=ppt/slides/_rels/slide5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65.xml"/></Relationships>
</file>

<file path=ppt/slides/_rels/slide5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65.xml"/></Relationships>
</file>

<file path=ppt/slides/_rels/slide54.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3.xml"/></Relationships>
</file>

<file path=ppt/slides/_rels/slide55.xml.rels><?xml version="1.0" encoding="UTF-8" standalone="yes"?>
<Relationships xmlns="http://schemas.openxmlformats.org/package/2006/relationships"><Relationship Id="rId2" Type="http://schemas.openxmlformats.org/officeDocument/2006/relationships/image" Target="../media/image78.gif"/><Relationship Id="rId1" Type="http://schemas.openxmlformats.org/officeDocument/2006/relationships/slideLayout" Target="../slideLayouts/slideLayout165.xml"/></Relationships>
</file>

<file path=ppt/slides/_rels/slide5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65.xml"/></Relationships>
</file>

<file path=ppt/slides/_rels/slide57.xml.rels><?xml version="1.0" encoding="UTF-8" standalone="yes"?>
<Relationships xmlns="http://schemas.openxmlformats.org/package/2006/relationships"><Relationship Id="rId3" Type="http://schemas.openxmlformats.org/officeDocument/2006/relationships/hyperlink" Target="https://www.google.it/url?sa=i&amp;rct=j&amp;q=&amp;esrc=s&amp;source=images&amp;cd=&amp;cad=rja&amp;uact=8&amp;ved=0ahUKEwiitqOh48zLAhXjKqYKHdTnCekQjRwIBw&amp;url=https://www.flickr.com/photos/jurvetson/14105339228&amp;bvm=bv.117218890,d.dGY&amp;psig=AFQjCNFvy2VhJtRtVRAzgwZCS4LMusdlBg&amp;ust=1458477757386006" TargetMode="External"/><Relationship Id="rId2" Type="http://schemas.openxmlformats.org/officeDocument/2006/relationships/notesSlide" Target="../notesSlides/notesSlide12.xml"/><Relationship Id="rId1" Type="http://schemas.openxmlformats.org/officeDocument/2006/relationships/slideLayout" Target="../slideLayouts/slideLayout159.xml"/><Relationship Id="rId4" Type="http://schemas.openxmlformats.org/officeDocument/2006/relationships/image" Target="../media/image80.png"/></Relationships>
</file>

<file path=ppt/slides/_rels/slide58.xml.rels><?xml version="1.0" encoding="UTF-8" standalone="yes"?>
<Relationships xmlns="http://schemas.openxmlformats.org/package/2006/relationships"><Relationship Id="rId3" Type="http://schemas.openxmlformats.org/officeDocument/2006/relationships/image" Target="../media/image82.gif"/><Relationship Id="rId2" Type="http://schemas.openxmlformats.org/officeDocument/2006/relationships/image" Target="../media/image81.jpeg"/><Relationship Id="rId1" Type="http://schemas.openxmlformats.org/officeDocument/2006/relationships/slideLayout" Target="../slideLayouts/slideLayout159.xml"/></Relationships>
</file>

<file path=ppt/slides/_rels/slide59.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159.xml"/></Relationships>
</file>

<file path=ppt/slides/_rels/slide6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tmp"/><Relationship Id="rId1" Type="http://schemas.openxmlformats.org/officeDocument/2006/relationships/slideLayout" Target="../slideLayouts/slideLayout160.xml"/><Relationship Id="rId5" Type="http://schemas.openxmlformats.org/officeDocument/2006/relationships/hyperlink" Target="https://www.asfnr.org/what-is-pet-imaging" TargetMode="External"/><Relationship Id="rId4" Type="http://schemas.openxmlformats.org/officeDocument/2006/relationships/image" Target="../media/image86.png"/></Relationships>
</file>

<file path=ppt/slides/_rels/slide61.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37.xml"/></Relationships>
</file>

<file path=ppt/slides/_rels/slide6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 Id="rId5" Type="http://schemas.openxmlformats.org/officeDocument/2006/relationships/image" Target="../media/image92.tmp"/><Relationship Id="rId4" Type="http://schemas.openxmlformats.org/officeDocument/2006/relationships/image" Target="../media/image91.png"/></Relationships>
</file>

<file path=ppt/slides/_rels/slide63.xml.rels><?xml version="1.0" encoding="UTF-8" standalone="yes"?>
<Relationships xmlns="http://schemas.openxmlformats.org/package/2006/relationships"><Relationship Id="rId3" Type="http://schemas.openxmlformats.org/officeDocument/2006/relationships/image" Target="../media/image93.gif"/><Relationship Id="rId2" Type="http://schemas.openxmlformats.org/officeDocument/2006/relationships/hyperlink" Target="https://www.google.com/url?sa=i&amp;rct=j&amp;q=&amp;esrc=s&amp;source=images&amp;cd=&amp;ved=2ahUKEwiEq5P4-q7gAhUOL1AKHRl1CosQjRx6BAgBEAU&amp;url=https://www.thoughtco.com/albert-einstein-1779799&amp;psig=AOvVaw1ChLfBbRlfPsj0kXZr4d6l&amp;ust=1549812291451557" TargetMode="External"/><Relationship Id="rId1" Type="http://schemas.openxmlformats.org/officeDocument/2006/relationships/slideLayout" Target="../slideLayouts/slideLayout7.xml"/><Relationship Id="rId5" Type="http://schemas.openxmlformats.org/officeDocument/2006/relationships/image" Target="../media/image94.gif"/><Relationship Id="rId4" Type="http://schemas.openxmlformats.org/officeDocument/2006/relationships/hyperlink" Target="https://www.google.com/url?sa=i&amp;rct=j&amp;q=&amp;esrc=s&amp;source=images&amp;cd=&amp;cad=rja&amp;uact=8&amp;ved=2ahUKEwiprfeh-67gAhWOZFAKHTcBC3YQjRx6BAgBEAU&amp;url=https://wifflegif.com/tags/197843-niels-bohr-gifs&amp;psig=AOvVaw1YBd8uP_3933yNqXeU3In3&amp;ust=1549812365896991" TargetMode="External"/></Relationships>
</file>

<file path=ppt/slides/_rels/slide64.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173.xml"/></Relationships>
</file>

<file path=ppt/slides/_rels/slide65.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93.xml"/></Relationships>
</file>

<file path=ppt/slides/_rels/slide66.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6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233.xml"/></Relationships>
</file>

<file path=ppt/slides/_rels/slide69.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image" Target="../media/image98.jpg"/><Relationship Id="rId1" Type="http://schemas.openxmlformats.org/officeDocument/2006/relationships/slideLayout" Target="../slideLayouts/slideLayout2.xml"/><Relationship Id="rId4" Type="http://schemas.openxmlformats.org/officeDocument/2006/relationships/image" Target="../media/image100.JPG"/></Relationships>
</file>

<file path=ppt/slides/_rels/slide7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hyperlink" Target="https://www.google.com/url?sa=i&amp;rct=j&amp;q=&amp;esrc=s&amp;source=images&amp;cd=&amp;cad=rja&amp;uact=8&amp;ved=2ahUKEwiG_IHupYHgAhWQ16QKHVGEBXAQjRx6BAgBEAU&amp;url=https://magazine.caltech.edu/post/feynman-at-100&amp;psig=AOvVaw34hG5ro2XH_xmFIR0qUC0J&amp;ust=1548243278918834" TargetMode="External"/><Relationship Id="rId1" Type="http://schemas.openxmlformats.org/officeDocument/2006/relationships/slideLayout" Target="../slideLayouts/slideLayout53.xml"/></Relationships>
</file>

<file path=ppt/slides/_rels/slide71.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3" Type="http://schemas.openxmlformats.org/officeDocument/2006/relationships/hyperlink" Target="http://www.google.it/url?sa=i&amp;rct=j&amp;q=&amp;esrc=s&amp;source=images&amp;cd=&amp;cad=rja&amp;uact=8&amp;ved=0ahUKEwinz8W3--DLAhXJKpQKHZnRBy0QjRwIBw&amp;url=http://www.sovrapposizionedistati.it/2015/02/che-sia-la-matematica-ad-aver-creato-il.html&amp;bvm=bv.117868183,d.dGY&amp;psig=AFQjCNHnBTjmxSeB1zq4dRKYMEm8nphfHw&amp;ust=1459171261913979"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3.jpeg"/></Relationships>
</file>

<file path=ppt/slides/_rels/slide73.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44.xml"/></Relationships>
</file>

<file path=ppt/slides/_rels/slide74.xml.rels><?xml version="1.0" encoding="UTF-8" standalone="yes"?>
<Relationships xmlns="http://schemas.openxmlformats.org/package/2006/relationships"><Relationship Id="rId2" Type="http://schemas.openxmlformats.org/officeDocument/2006/relationships/image" Target="../media/image105.gi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07.gif"/><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10.tmp"/><Relationship Id="rId2" Type="http://schemas.openxmlformats.org/officeDocument/2006/relationships/image" Target="../media/image109.tmp"/><Relationship Id="rId1" Type="http://schemas.openxmlformats.org/officeDocument/2006/relationships/slideLayout" Target="../slideLayouts/slideLayout2.xml"/><Relationship Id="rId4" Type="http://schemas.openxmlformats.org/officeDocument/2006/relationships/image" Target="../media/image111.jpg"/></Relationships>
</file>

<file path=ppt/slides/_rels/slide7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17.tmp"/><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18.gi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5.xml"/><Relationship Id="rId4" Type="http://schemas.openxmlformats.org/officeDocument/2006/relationships/image" Target="../media/image121.jpeg"/></Relationships>
</file>

<file path=ppt/slides/_rels/slide84.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5.xml"/></Relationships>
</file>

<file path=ppt/slides/_rels/slide85.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5.xml"/></Relationships>
</file>

<file path=ppt/slides/_rels/slide87.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128.jpeg"/><Relationship Id="rId5" Type="http://schemas.openxmlformats.org/officeDocument/2006/relationships/image" Target="../media/image127.jpeg"/><Relationship Id="rId4" Type="http://schemas.openxmlformats.org/officeDocument/2006/relationships/image" Target="../media/image126.jpeg"/></Relationships>
</file>

<file path=ppt/slides/_rels/slide8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30.xml"/><Relationship Id="rId4" Type="http://schemas.openxmlformats.org/officeDocument/2006/relationships/image" Target="../media/image131.png"/></Relationships>
</file>

<file path=ppt/slides/_rels/slide89.xml.rels><?xml version="1.0" encoding="UTF-8" standalone="yes"?>
<Relationships xmlns="http://schemas.openxmlformats.org/package/2006/relationships"><Relationship Id="rId3" Type="http://schemas.openxmlformats.org/officeDocument/2006/relationships/image" Target="../media/image133.tmp"/><Relationship Id="rId2" Type="http://schemas.openxmlformats.org/officeDocument/2006/relationships/image" Target="../media/image132.pn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stretch>
            <a:fillRect/>
          </a:stretch>
        </p:blipFill>
        <p:spPr>
          <a:xfrm>
            <a:off x="-759546" y="-582516"/>
            <a:ext cx="13711092" cy="8023031"/>
          </a:xfrm>
          <a:prstGeom prst="rect">
            <a:avLst/>
          </a:prstGeom>
        </p:spPr>
      </p:pic>
      <p:sp>
        <p:nvSpPr>
          <p:cNvPr id="2" name="Title 1"/>
          <p:cNvSpPr>
            <a:spLocks noGrp="1"/>
          </p:cNvSpPr>
          <p:nvPr>
            <p:ph type="title"/>
          </p:nvPr>
        </p:nvSpPr>
        <p:spPr>
          <a:xfrm>
            <a:off x="381000" y="0"/>
            <a:ext cx="11734800" cy="5777156"/>
          </a:xfrm>
        </p:spPr>
        <p:txBody>
          <a:bodyPr>
            <a:normAutofit fontScale="90000"/>
          </a:bodyPr>
          <a:lstStyle/>
          <a:p>
            <a:r>
              <a:rPr lang="en-GB" dirty="0">
                <a:solidFill>
                  <a:srgbClr val="FFFF00"/>
                </a:solidFill>
              </a:rPr>
              <a:t/>
            </a:r>
            <a:br>
              <a:rPr lang="en-GB" dirty="0">
                <a:solidFill>
                  <a:srgbClr val="FFFF00"/>
                </a:solidFill>
              </a:rPr>
            </a:br>
            <a:r>
              <a:rPr lang="en-US" sz="5600" b="1" dirty="0">
                <a:solidFill>
                  <a:srgbClr val="FFFF00"/>
                </a:solidFill>
                <a:latin typeface="Algerian" panose="04020705040A02060702" pitchFamily="82" charset="0"/>
              </a:rPr>
              <a:t>From Schrödinger’s Cat to Quantum Technologies: A Revolution Unfolding</a:t>
            </a:r>
            <a:r>
              <a:rPr lang="en-GB" sz="5600" b="1" dirty="0">
                <a:solidFill>
                  <a:srgbClr val="FFFF00"/>
                </a:solidFill>
                <a:latin typeface="Algerian" panose="04020705040A02060702" pitchFamily="82" charset="0"/>
              </a:rPr>
              <a:t/>
            </a:r>
            <a:br>
              <a:rPr lang="en-GB" sz="5600" b="1" dirty="0">
                <a:solidFill>
                  <a:srgbClr val="FFFF00"/>
                </a:solidFill>
                <a:latin typeface="Algerian" panose="04020705040A02060702" pitchFamily="82" charset="0"/>
              </a:rPr>
            </a:br>
            <a:r>
              <a:rPr lang="en-GB" sz="5600" b="1" dirty="0" smtClean="0">
                <a:solidFill>
                  <a:srgbClr val="FFFF00"/>
                </a:solidFill>
                <a:latin typeface="Algerian" panose="04020705040A02060702" pitchFamily="82" charset="0"/>
              </a:rPr>
              <a:t/>
            </a:r>
            <a:br>
              <a:rPr lang="en-GB" sz="5600" b="1" dirty="0" smtClean="0">
                <a:solidFill>
                  <a:srgbClr val="FFFF00"/>
                </a:solidFill>
                <a:latin typeface="Algerian" panose="04020705040A02060702" pitchFamily="82" charset="0"/>
              </a:rPr>
            </a:br>
            <a:r>
              <a:rPr lang="en-GB" sz="6000" b="1" dirty="0">
                <a:solidFill>
                  <a:srgbClr val="FFFF00"/>
                </a:solidFill>
                <a:latin typeface="Algerian" panose="04020705040A02060702" pitchFamily="82" charset="0"/>
              </a:rPr>
              <a:t/>
            </a:r>
            <a:br>
              <a:rPr lang="en-GB" sz="6000" b="1" dirty="0">
                <a:solidFill>
                  <a:srgbClr val="FFFF00"/>
                </a:solidFill>
                <a:latin typeface="Algerian" panose="04020705040A02060702" pitchFamily="82" charset="0"/>
              </a:rPr>
            </a:br>
            <a:r>
              <a:rPr lang="en-GB" sz="6000" dirty="0">
                <a:solidFill>
                  <a:srgbClr val="FFFF00"/>
                </a:solidFill>
              </a:rPr>
              <a:t/>
            </a:r>
            <a:br>
              <a:rPr lang="en-GB" sz="6000" dirty="0">
                <a:solidFill>
                  <a:srgbClr val="FFFF00"/>
                </a:solidFill>
              </a:rPr>
            </a:br>
            <a:endParaRPr lang="en-GB" dirty="0">
              <a:solidFill>
                <a:srgbClr val="FFFF00"/>
              </a:solidFill>
            </a:endParaRPr>
          </a:p>
        </p:txBody>
      </p:sp>
      <p:sp>
        <p:nvSpPr>
          <p:cNvPr id="3" name="Content Placeholder 2"/>
          <p:cNvSpPr>
            <a:spLocks noGrp="1"/>
          </p:cNvSpPr>
          <p:nvPr>
            <p:ph idx="1"/>
          </p:nvPr>
        </p:nvSpPr>
        <p:spPr>
          <a:xfrm>
            <a:off x="914400" y="4648200"/>
            <a:ext cx="11277600" cy="5478588"/>
          </a:xfrm>
        </p:spPr>
        <p:txBody>
          <a:bodyPr>
            <a:normAutofit/>
          </a:bodyPr>
          <a:lstStyle/>
          <a:p>
            <a:pPr marL="0" indent="0" algn="ctr">
              <a:buNone/>
            </a:pPr>
            <a:r>
              <a:rPr lang="en-GB" sz="2800" dirty="0">
                <a:solidFill>
                  <a:srgbClr val="FFFF00"/>
                </a:solidFill>
                <a:latin typeface="Arial Black" panose="020B0A04020102020204" pitchFamily="34" charset="0"/>
              </a:rPr>
              <a:t>Catalina Curceanu, </a:t>
            </a:r>
            <a:r>
              <a:rPr lang="en-GB" sz="2800" dirty="0" smtClean="0">
                <a:solidFill>
                  <a:srgbClr val="FFFF00"/>
                </a:solidFill>
                <a:latin typeface="Arial Black" panose="020B0A04020102020204" pitchFamily="34" charset="0"/>
              </a:rPr>
              <a:t>LNF-INFN</a:t>
            </a:r>
          </a:p>
          <a:p>
            <a:pPr marL="0" indent="0" algn="ctr">
              <a:buNone/>
            </a:pPr>
            <a:r>
              <a:rPr lang="it-IT" sz="2800" dirty="0" smtClean="0">
                <a:solidFill>
                  <a:srgbClr val="FFFF00"/>
                </a:solidFill>
                <a:latin typeface="Arial Black" panose="020B0A04020102020204" pitchFamily="34" charset="0"/>
              </a:rPr>
              <a:t>Public </a:t>
            </a:r>
            <a:r>
              <a:rPr lang="it-IT" sz="2800" dirty="0" err="1" smtClean="0">
                <a:solidFill>
                  <a:srgbClr val="FFFF00"/>
                </a:solidFill>
                <a:latin typeface="Arial Black" panose="020B0A04020102020204" pitchFamily="34" charset="0"/>
              </a:rPr>
              <a:t>Lecture</a:t>
            </a:r>
            <a:r>
              <a:rPr lang="it-IT" sz="2800" dirty="0" smtClean="0">
                <a:solidFill>
                  <a:srgbClr val="FFFF00"/>
                </a:solidFill>
                <a:latin typeface="Arial Black" panose="020B0A04020102020204" pitchFamily="34" charset="0"/>
              </a:rPr>
              <a:t> – MESON 2026 - </a:t>
            </a:r>
            <a:r>
              <a:rPr lang="it-IT" sz="2800" dirty="0" err="1" smtClean="0">
                <a:solidFill>
                  <a:srgbClr val="FFFF00"/>
                </a:solidFill>
                <a:latin typeface="Arial Black" panose="020B0A04020102020204" pitchFamily="34" charset="0"/>
              </a:rPr>
              <a:t>Krakow</a:t>
            </a:r>
            <a:endParaRPr lang="it-IT" sz="2800" dirty="0">
              <a:solidFill>
                <a:srgbClr val="FFFF00"/>
              </a:solidFill>
              <a:latin typeface="Arial Black" panose="020B0A04020102020204" pitchFamily="34" charset="0"/>
            </a:endParaRPr>
          </a:p>
          <a:p>
            <a:pPr marL="0" indent="0" algn="ctr">
              <a:buNone/>
            </a:pPr>
            <a:r>
              <a:rPr lang="it-IT" sz="2800" dirty="0">
                <a:solidFill>
                  <a:srgbClr val="FFFF00"/>
                </a:solidFill>
                <a:latin typeface="Arial Black" panose="020B0A04020102020204" pitchFamily="34" charset="0"/>
              </a:rPr>
              <a:t>28 </a:t>
            </a:r>
            <a:r>
              <a:rPr lang="it-IT" sz="2800" dirty="0" err="1" smtClean="0">
                <a:solidFill>
                  <a:srgbClr val="FFFF00"/>
                </a:solidFill>
                <a:latin typeface="Arial Black" panose="020B0A04020102020204" pitchFamily="34" charset="0"/>
              </a:rPr>
              <a:t>June</a:t>
            </a:r>
            <a:r>
              <a:rPr lang="it-IT" sz="2800" dirty="0" smtClean="0">
                <a:solidFill>
                  <a:srgbClr val="FFFF00"/>
                </a:solidFill>
                <a:latin typeface="Arial Black" panose="020B0A04020102020204" pitchFamily="34" charset="0"/>
              </a:rPr>
              <a:t> </a:t>
            </a:r>
            <a:r>
              <a:rPr lang="it-IT" sz="2800" dirty="0">
                <a:solidFill>
                  <a:srgbClr val="FFFF00"/>
                </a:solidFill>
                <a:latin typeface="Arial Black" panose="020B0A04020102020204" pitchFamily="34" charset="0"/>
              </a:rPr>
              <a:t>2026,</a:t>
            </a:r>
            <a:endParaRPr lang="en-GB" sz="2800" dirty="0" smtClean="0">
              <a:solidFill>
                <a:srgbClr val="FFFF00"/>
              </a:solidFill>
              <a:latin typeface="Arial Black" panose="020B0A04020102020204" pitchFamily="34" charset="0"/>
            </a:endParaRPr>
          </a:p>
        </p:txBody>
      </p:sp>
      <p:pic>
        <p:nvPicPr>
          <p:cNvPr id="5" name="Immagine 4" descr="Ritaglio schermat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0200" y="6324600"/>
            <a:ext cx="2508379" cy="387370"/>
          </a:xfrm>
          <a:prstGeom prst="rect">
            <a:avLst/>
          </a:prstGeom>
        </p:spPr>
      </p:pic>
    </p:spTree>
    <p:extLst>
      <p:ext uri="{BB962C8B-B14F-4D97-AF65-F5344CB8AC3E}">
        <p14:creationId xmlns:p14="http://schemas.microsoft.com/office/powerpoint/2010/main" val="1283095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775520" y="16808"/>
            <a:ext cx="8229600" cy="1143000"/>
          </a:xfrm>
        </p:spPr>
        <p:txBody>
          <a:bodyPr/>
          <a:lstStyle/>
          <a:p>
            <a:r>
              <a:rPr lang="en-US" dirty="0" smtClean="0"/>
              <a:t>Quantum physics is already here</a:t>
            </a:r>
            <a:endParaRPr lang="en-US" dirty="0"/>
          </a:p>
        </p:txBody>
      </p:sp>
      <p:pic>
        <p:nvPicPr>
          <p:cNvPr id="7" name="Segnaposto contenuto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75721" y="881042"/>
            <a:ext cx="4383845" cy="2722598"/>
          </a:xfrm>
        </p:spPr>
      </p:pic>
      <p:pic>
        <p:nvPicPr>
          <p:cNvPr id="6" name="Immagine 5"/>
          <p:cNvPicPr>
            <a:picLocks noChangeAspect="1"/>
          </p:cNvPicPr>
          <p:nvPr/>
        </p:nvPicPr>
        <p:blipFill>
          <a:blip r:embed="rId3"/>
          <a:stretch>
            <a:fillRect/>
          </a:stretch>
        </p:blipFill>
        <p:spPr>
          <a:xfrm>
            <a:off x="1524000" y="980728"/>
            <a:ext cx="3106688" cy="3106688"/>
          </a:xfrm>
          <a:prstGeom prst="rect">
            <a:avLst/>
          </a:prstGeom>
        </p:spPr>
      </p:pic>
      <p:pic>
        <p:nvPicPr>
          <p:cNvPr id="8" name="Immagin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4085601"/>
            <a:ext cx="3816424" cy="2539657"/>
          </a:xfrm>
          <a:prstGeom prst="rect">
            <a:avLst/>
          </a:prstGeom>
        </p:spPr>
      </p:pic>
      <p:pic>
        <p:nvPicPr>
          <p:cNvPr id="10" name="Immagin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0332" y="3921967"/>
            <a:ext cx="4062321" cy="2703290"/>
          </a:xfrm>
          <a:prstGeom prst="rect">
            <a:avLst/>
          </a:prstGeom>
        </p:spPr>
      </p:pic>
      <p:pic>
        <p:nvPicPr>
          <p:cNvPr id="11" name="Immagin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4641" y="1340769"/>
            <a:ext cx="3639524" cy="2070975"/>
          </a:xfrm>
          <a:prstGeom prst="rect">
            <a:avLst/>
          </a:prstGeom>
        </p:spPr>
      </p:pic>
    </p:spTree>
    <p:extLst>
      <p:ext uri="{BB962C8B-B14F-4D97-AF65-F5344CB8AC3E}">
        <p14:creationId xmlns:p14="http://schemas.microsoft.com/office/powerpoint/2010/main" val="36460175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endParaRPr lang="en-US"/>
          </a:p>
        </p:txBody>
      </p:sp>
      <p:pic>
        <p:nvPicPr>
          <p:cNvPr id="4" name="Segnaposto contenut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4074" y="274639"/>
            <a:ext cx="9123927" cy="6082619"/>
          </a:xfrm>
        </p:spPr>
      </p:pic>
    </p:spTree>
    <p:extLst>
      <p:ext uri="{BB962C8B-B14F-4D97-AF65-F5344CB8AC3E}">
        <p14:creationId xmlns:p14="http://schemas.microsoft.com/office/powerpoint/2010/main" val="9801125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2AEEA43-21E3-CD00-6A35-EFE9621A2BB1}"/>
              </a:ext>
            </a:extLst>
          </p:cNvPr>
          <p:cNvSpPr>
            <a:spLocks noGrp="1" noChangeArrowheads="1"/>
          </p:cNvSpPr>
          <p:nvPr>
            <p:ph type="title"/>
          </p:nvPr>
        </p:nvSpPr>
        <p:spPr/>
        <p:txBody>
          <a:bodyPr/>
          <a:lstStyle/>
          <a:p>
            <a:endParaRPr lang="en-GB" altLang="en-US"/>
          </a:p>
        </p:txBody>
      </p:sp>
      <p:sp>
        <p:nvSpPr>
          <p:cNvPr id="10243" name="Content Placeholder 2">
            <a:extLst>
              <a:ext uri="{FF2B5EF4-FFF2-40B4-BE49-F238E27FC236}">
                <a16:creationId xmlns:a16="http://schemas.microsoft.com/office/drawing/2014/main" id="{F786FD9D-F61A-2928-1BB0-67D7CC0FA472}"/>
              </a:ext>
            </a:extLst>
          </p:cNvPr>
          <p:cNvSpPr>
            <a:spLocks noGrp="1" noChangeArrowheads="1"/>
          </p:cNvSpPr>
          <p:nvPr>
            <p:ph idx="1"/>
          </p:nvPr>
        </p:nvSpPr>
        <p:spPr/>
        <p:txBody>
          <a:bodyPr/>
          <a:lstStyle/>
          <a:p>
            <a:endParaRPr lang="en-GB" altLang="en-US"/>
          </a:p>
        </p:txBody>
      </p:sp>
      <p:pic>
        <p:nvPicPr>
          <p:cNvPr id="10244" name="Picture 2" descr="15192792_1184639754946939_9215539435381722961_n">
            <a:extLst>
              <a:ext uri="{FF2B5EF4-FFF2-40B4-BE49-F238E27FC236}">
                <a16:creationId xmlns:a16="http://schemas.microsoft.com/office/drawing/2014/main" id="{173089AE-3467-1244-2A97-ECFE7E01BF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88913"/>
            <a:ext cx="91440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72025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57155" name="Rectangle 3">
            <a:extLst>
              <a:ext uri="{FF2B5EF4-FFF2-40B4-BE49-F238E27FC236}">
                <a16:creationId xmlns:a16="http://schemas.microsoft.com/office/drawing/2014/main" id="{CB258A87-583E-70F7-D37A-0237207CA78A}"/>
              </a:ext>
            </a:extLst>
          </p:cNvPr>
          <p:cNvSpPr>
            <a:spLocks noGrp="1" noChangeArrowheads="1"/>
          </p:cNvSpPr>
          <p:nvPr>
            <p:ph type="ctrTitle"/>
          </p:nvPr>
        </p:nvSpPr>
        <p:spPr>
          <a:xfrm>
            <a:off x="1981200" y="1143000"/>
            <a:ext cx="76200" cy="76200"/>
          </a:xfrm>
        </p:spPr>
        <p:txBody>
          <a:bodyPr>
            <a:normAutofit fontScale="90000"/>
          </a:bodyPr>
          <a:lstStyle/>
          <a:p>
            <a:pPr eaLnBrk="1" hangingPunct="1">
              <a:defRPr/>
            </a:pPr>
            <a:endParaRPr lang="en-US" b="1">
              <a:solidFill>
                <a:srgbClr val="FF0000"/>
              </a:solidFill>
              <a:effectLst>
                <a:outerShdw blurRad="38100" dist="38100" dir="2700000" algn="tl">
                  <a:srgbClr val="C0C0C0"/>
                </a:outerShdw>
              </a:effectLst>
            </a:endParaRPr>
          </a:p>
        </p:txBody>
      </p:sp>
      <p:pic>
        <p:nvPicPr>
          <p:cNvPr id="11267" name="Picture 2" descr="Risultati immagini per bran castle animated gif">
            <a:hlinkClick r:id="rId2"/>
            <a:extLst>
              <a:ext uri="{FF2B5EF4-FFF2-40B4-BE49-F238E27FC236}">
                <a16:creationId xmlns:a16="http://schemas.microsoft.com/office/drawing/2014/main" id="{2090B548-228F-D55A-AC66-3478B94F2BCB}"/>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260350"/>
            <a:ext cx="8526462" cy="619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6225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57155" name="Rectangle 3">
            <a:extLst>
              <a:ext uri="{FF2B5EF4-FFF2-40B4-BE49-F238E27FC236}">
                <a16:creationId xmlns:a16="http://schemas.microsoft.com/office/drawing/2014/main" id="{82AB409C-5510-0D7E-C2E8-D0F16D8B81E2}"/>
              </a:ext>
            </a:extLst>
          </p:cNvPr>
          <p:cNvSpPr>
            <a:spLocks noGrp="1" noChangeArrowheads="1"/>
          </p:cNvSpPr>
          <p:nvPr>
            <p:ph type="ctrTitle"/>
          </p:nvPr>
        </p:nvSpPr>
        <p:spPr>
          <a:xfrm>
            <a:off x="1981200" y="1143000"/>
            <a:ext cx="76200" cy="76200"/>
          </a:xfrm>
        </p:spPr>
        <p:txBody>
          <a:bodyPr>
            <a:normAutofit fontScale="90000"/>
          </a:bodyPr>
          <a:lstStyle/>
          <a:p>
            <a:pPr eaLnBrk="1" hangingPunct="1">
              <a:defRPr/>
            </a:pPr>
            <a:endParaRPr lang="en-US" b="1">
              <a:solidFill>
                <a:srgbClr val="FF0000"/>
              </a:solidFill>
              <a:effectLst>
                <a:outerShdw blurRad="38100" dist="38100" dir="2700000" algn="tl">
                  <a:srgbClr val="C0C0C0"/>
                </a:outerShdw>
              </a:effectLst>
            </a:endParaRPr>
          </a:p>
        </p:txBody>
      </p:sp>
      <p:pic>
        <p:nvPicPr>
          <p:cNvPr id="12291" name="Picture 2" descr="http://www.mishatravel.com/upload/290914122043.jpg">
            <a:hlinkClick r:id="rId2"/>
            <a:extLst>
              <a:ext uri="{FF2B5EF4-FFF2-40B4-BE49-F238E27FC236}">
                <a16:creationId xmlns:a16="http://schemas.microsoft.com/office/drawing/2014/main" id="{1AD28215-565F-DEB4-EA5F-D95EBD01C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225" y="333376"/>
            <a:ext cx="10301288" cy="580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07431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57155" name="Rectangle 3">
            <a:extLst>
              <a:ext uri="{FF2B5EF4-FFF2-40B4-BE49-F238E27FC236}">
                <a16:creationId xmlns:a16="http://schemas.microsoft.com/office/drawing/2014/main" id="{5C71694D-8D03-83ED-418B-4611EF2F61F8}"/>
              </a:ext>
            </a:extLst>
          </p:cNvPr>
          <p:cNvSpPr>
            <a:spLocks noGrp="1" noChangeArrowheads="1"/>
          </p:cNvSpPr>
          <p:nvPr>
            <p:ph type="ctrTitle"/>
          </p:nvPr>
        </p:nvSpPr>
        <p:spPr>
          <a:xfrm>
            <a:off x="1981200" y="1143000"/>
            <a:ext cx="76200" cy="76200"/>
          </a:xfrm>
        </p:spPr>
        <p:txBody>
          <a:bodyPr>
            <a:normAutofit fontScale="90000"/>
          </a:bodyPr>
          <a:lstStyle/>
          <a:p>
            <a:pPr eaLnBrk="1" hangingPunct="1">
              <a:defRPr/>
            </a:pPr>
            <a:endParaRPr lang="en-US" b="1">
              <a:solidFill>
                <a:srgbClr val="FF0000"/>
              </a:solidFill>
              <a:effectLst>
                <a:outerShdw blurRad="38100" dist="38100" dir="2700000" algn="tl">
                  <a:srgbClr val="C0C0C0"/>
                </a:outerShdw>
              </a:effectLst>
            </a:endParaRPr>
          </a:p>
        </p:txBody>
      </p:sp>
      <p:pic>
        <p:nvPicPr>
          <p:cNvPr id="13315" name="Picture 5" descr="Risultati immagini per dracula animated gif">
            <a:hlinkClick r:id="rId2"/>
            <a:extLst>
              <a:ext uri="{FF2B5EF4-FFF2-40B4-BE49-F238E27FC236}">
                <a16:creationId xmlns:a16="http://schemas.microsoft.com/office/drawing/2014/main" id="{E26D8F7C-C2DF-22E5-F530-78794ED06C5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476251"/>
            <a:ext cx="69850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5464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57155" name="Rectangle 3">
            <a:extLst>
              <a:ext uri="{FF2B5EF4-FFF2-40B4-BE49-F238E27FC236}">
                <a16:creationId xmlns:a16="http://schemas.microsoft.com/office/drawing/2014/main" id="{60D629B9-CBE0-4853-48B0-D360A18B52CE}"/>
              </a:ext>
            </a:extLst>
          </p:cNvPr>
          <p:cNvSpPr>
            <a:spLocks noGrp="1" noChangeArrowheads="1"/>
          </p:cNvSpPr>
          <p:nvPr>
            <p:ph type="ctrTitle"/>
          </p:nvPr>
        </p:nvSpPr>
        <p:spPr>
          <a:xfrm>
            <a:off x="1981200" y="1143000"/>
            <a:ext cx="76200" cy="76200"/>
          </a:xfrm>
        </p:spPr>
        <p:txBody>
          <a:bodyPr>
            <a:normAutofit fontScale="90000"/>
          </a:bodyPr>
          <a:lstStyle/>
          <a:p>
            <a:pPr eaLnBrk="1" hangingPunct="1">
              <a:defRPr/>
            </a:pPr>
            <a:endParaRPr lang="en-US" b="1">
              <a:solidFill>
                <a:srgbClr val="FF0000"/>
              </a:solidFill>
              <a:effectLst>
                <a:outerShdw blurRad="38100" dist="38100" dir="2700000" algn="tl">
                  <a:srgbClr val="C0C0C0"/>
                </a:outerShdw>
              </a:effectLst>
            </a:endParaRPr>
          </a:p>
        </p:txBody>
      </p:sp>
      <p:pic>
        <p:nvPicPr>
          <p:cNvPr id="14339" name="Picture 4" descr="https://balkantrails-velvettourssrl.netdna-ssl.com/wp-content/uploads/2015/05/Dracula.jpg?iv=213">
            <a:hlinkClick r:id="rId2"/>
            <a:extLst>
              <a:ext uri="{FF2B5EF4-FFF2-40B4-BE49-F238E27FC236}">
                <a16:creationId xmlns:a16="http://schemas.microsoft.com/office/drawing/2014/main" id="{61DA6826-670B-4904-0531-835CA4F9C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1125538"/>
            <a:ext cx="7812088" cy="519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21669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2E8876E-CF67-B162-1358-5C5B8DAD3A01}"/>
              </a:ext>
            </a:extLst>
          </p:cNvPr>
          <p:cNvSpPr>
            <a:spLocks noGrp="1" noChangeArrowheads="1"/>
          </p:cNvSpPr>
          <p:nvPr>
            <p:ph type="title"/>
          </p:nvPr>
        </p:nvSpPr>
        <p:spPr/>
        <p:txBody>
          <a:bodyPr/>
          <a:lstStyle/>
          <a:p>
            <a:endParaRPr lang="en-GB" altLang="en-US"/>
          </a:p>
        </p:txBody>
      </p:sp>
      <p:sp>
        <p:nvSpPr>
          <p:cNvPr id="7171" name="Content Placeholder 2">
            <a:extLst>
              <a:ext uri="{FF2B5EF4-FFF2-40B4-BE49-F238E27FC236}">
                <a16:creationId xmlns:a16="http://schemas.microsoft.com/office/drawing/2014/main" id="{011BF7B9-8FFA-694B-4A40-0BF158D7EE32}"/>
              </a:ext>
            </a:extLst>
          </p:cNvPr>
          <p:cNvSpPr>
            <a:spLocks noGrp="1" noChangeArrowheads="1"/>
          </p:cNvSpPr>
          <p:nvPr>
            <p:ph idx="1"/>
          </p:nvPr>
        </p:nvSpPr>
        <p:spPr/>
        <p:txBody>
          <a:bodyPr/>
          <a:lstStyle/>
          <a:p>
            <a:endParaRPr lang="en-GB" altLang="en-US" dirty="0"/>
          </a:p>
        </p:txBody>
      </p:sp>
      <p:sp>
        <p:nvSpPr>
          <p:cNvPr id="7172" name="Slide Number Placeholder 3">
            <a:extLst>
              <a:ext uri="{FF2B5EF4-FFF2-40B4-BE49-F238E27FC236}">
                <a16:creationId xmlns:a16="http://schemas.microsoft.com/office/drawing/2014/main" id="{42EEA11C-8228-30C8-653A-04367409A517}"/>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C0764472-B3CB-4DE6-9E45-4A938F583453}" type="slidenum">
              <a:rPr kumimoji="0" lang="en-US"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US"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pic>
        <p:nvPicPr>
          <p:cNvPr id="7173" name="Picture 9" descr="Immagine correlata">
            <a:extLst>
              <a:ext uri="{FF2B5EF4-FFF2-40B4-BE49-F238E27FC236}">
                <a16:creationId xmlns:a16="http://schemas.microsoft.com/office/drawing/2014/main" id="{E90458A8-2124-8307-89B8-3DCD895377E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533400"/>
            <a:ext cx="9482138" cy="915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
            <a:extLst>
              <a:ext uri="{FF2B5EF4-FFF2-40B4-BE49-F238E27FC236}">
                <a16:creationId xmlns:a16="http://schemas.microsoft.com/office/drawing/2014/main" id="{DB0891FF-351E-6072-2B4A-25754A5C1DA9}"/>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839200" y="550863"/>
            <a:ext cx="292543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38169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cat walking on a path with a castle and lights&#10;&#10;Description automatically generated">
            <a:extLst>
              <a:ext uri="{FF2B5EF4-FFF2-40B4-BE49-F238E27FC236}">
                <a16:creationId xmlns:a16="http://schemas.microsoft.com/office/drawing/2014/main" id="{B3EEF5CC-792B-9297-F6A5-46D10C65BC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5778" y="-381000"/>
            <a:ext cx="8412300" cy="8412300"/>
          </a:xfrm>
          <a:prstGeom prst="rect">
            <a:avLst/>
          </a:prstGeom>
        </p:spPr>
      </p:pic>
      <p:sp>
        <p:nvSpPr>
          <p:cNvPr id="6147" name="Slide Number Placeholder 3">
            <a:extLst>
              <a:ext uri="{FF2B5EF4-FFF2-40B4-BE49-F238E27FC236}">
                <a16:creationId xmlns:a16="http://schemas.microsoft.com/office/drawing/2014/main" id="{81E5DB9E-1750-B34D-21F1-7335ECD839AB}"/>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119F09FB-95A3-4D76-BBF8-3E0ECEDC7C54}" type="slidenum">
              <a:rPr kumimoji="0" lang="en-US"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alt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
        <p:nvSpPr>
          <p:cNvPr id="2" name="Titolo 1"/>
          <p:cNvSpPr>
            <a:spLocks noGrp="1"/>
          </p:cNvSpPr>
          <p:nvPr>
            <p:ph type="title"/>
          </p:nvPr>
        </p:nvSpPr>
        <p:spPr/>
        <p:txBody>
          <a:bodyPr/>
          <a:lstStyle/>
          <a:p>
            <a:endParaRPr lang="en-US"/>
          </a:p>
        </p:txBody>
      </p:sp>
    </p:spTree>
    <p:extLst>
      <p:ext uri="{BB962C8B-B14F-4D97-AF65-F5344CB8AC3E}">
        <p14:creationId xmlns:p14="http://schemas.microsoft.com/office/powerpoint/2010/main" val="29971285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a:blip r:embed="rId2"/>
          <a:stretch>
            <a:fillRect/>
          </a:stretch>
        </p:blipFill>
        <p:spPr>
          <a:xfrm>
            <a:off x="-152400" y="-533400"/>
            <a:ext cx="13711092" cy="8023031"/>
          </a:xfrm>
          <a:prstGeom prst="rect">
            <a:avLst/>
          </a:prstGeom>
        </p:spPr>
      </p:pic>
      <p:sp>
        <p:nvSpPr>
          <p:cNvPr id="5" name="Titolo 4"/>
          <p:cNvSpPr>
            <a:spLocks noGrp="1"/>
          </p:cNvSpPr>
          <p:nvPr>
            <p:ph type="title"/>
          </p:nvPr>
        </p:nvSpPr>
        <p:spPr/>
        <p:txBody>
          <a:bodyPr/>
          <a:lstStyle/>
          <a:p>
            <a:endParaRPr lang="en-US"/>
          </a:p>
        </p:txBody>
      </p:sp>
      <p:sp>
        <p:nvSpPr>
          <p:cNvPr id="6" name="Segnaposto contenuto 5"/>
          <p:cNvSpPr>
            <a:spLocks noGrp="1"/>
          </p:cNvSpPr>
          <p:nvPr>
            <p:ph idx="1"/>
          </p:nvPr>
        </p:nvSpPr>
        <p:spPr/>
        <p:txBody>
          <a:bodyPr/>
          <a:lstStyle/>
          <a:p>
            <a:endParaRPr lang="en-US"/>
          </a:p>
        </p:txBody>
      </p:sp>
      <p:pic>
        <p:nvPicPr>
          <p:cNvPr id="1026" name="Picture 2" descr="Both wave and particle! How was the duality verified? | by Sayel  Chakraborty | Medium"/>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28600" y="878796"/>
            <a:ext cx="4968429" cy="3322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47587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endParaRPr lang="en-US"/>
          </a:p>
        </p:txBody>
      </p:sp>
      <p:pic>
        <p:nvPicPr>
          <p:cNvPr id="5" name="Immagine 4"/>
          <p:cNvPicPr>
            <a:picLocks noChangeAspect="1"/>
          </p:cNvPicPr>
          <p:nvPr/>
        </p:nvPicPr>
        <p:blipFill>
          <a:blip r:embed="rId2"/>
          <a:stretch>
            <a:fillRect/>
          </a:stretch>
        </p:blipFill>
        <p:spPr>
          <a:xfrm>
            <a:off x="0" y="0"/>
            <a:ext cx="4195762" cy="4195762"/>
          </a:xfrm>
          <a:prstGeom prst="rect">
            <a:avLst/>
          </a:prstGeom>
        </p:spPr>
      </p:pic>
      <p:pic>
        <p:nvPicPr>
          <p:cNvPr id="8" name="Segnaposto contenuto 7"/>
          <p:cNvPicPr>
            <a:picLocks noGrp="1" noChangeAspect="1"/>
          </p:cNvPicPr>
          <p:nvPr>
            <p:ph idx="1"/>
          </p:nvPr>
        </p:nvPicPr>
        <p:blipFill>
          <a:blip r:embed="rId3"/>
          <a:stretch>
            <a:fillRect/>
          </a:stretch>
        </p:blipFill>
        <p:spPr>
          <a:xfrm>
            <a:off x="2819400" y="0"/>
            <a:ext cx="5992594" cy="3987799"/>
          </a:xfrm>
          <a:prstGeom prst="rect">
            <a:avLst/>
          </a:prstGeom>
        </p:spPr>
      </p:pic>
      <p:pic>
        <p:nvPicPr>
          <p:cNvPr id="7" name="Immagine 6"/>
          <p:cNvPicPr>
            <a:picLocks noChangeAspect="1"/>
          </p:cNvPicPr>
          <p:nvPr/>
        </p:nvPicPr>
        <p:blipFill>
          <a:blip r:embed="rId4"/>
          <a:stretch>
            <a:fillRect/>
          </a:stretch>
        </p:blipFill>
        <p:spPr>
          <a:xfrm>
            <a:off x="6629400" y="21771"/>
            <a:ext cx="5681584" cy="3767137"/>
          </a:xfrm>
          <a:prstGeom prst="rect">
            <a:avLst/>
          </a:prstGeom>
        </p:spPr>
      </p:pic>
      <p:pic>
        <p:nvPicPr>
          <p:cNvPr id="9" name="Immagine 8"/>
          <p:cNvPicPr>
            <a:picLocks noChangeAspect="1"/>
          </p:cNvPicPr>
          <p:nvPr/>
        </p:nvPicPr>
        <p:blipFill>
          <a:blip r:embed="rId5"/>
          <a:stretch>
            <a:fillRect/>
          </a:stretch>
        </p:blipFill>
        <p:spPr>
          <a:xfrm>
            <a:off x="16337" y="3606324"/>
            <a:ext cx="5438775" cy="3541073"/>
          </a:xfrm>
          <a:prstGeom prst="rect">
            <a:avLst/>
          </a:prstGeom>
        </p:spPr>
      </p:pic>
      <p:pic>
        <p:nvPicPr>
          <p:cNvPr id="11" name="Immagine 10"/>
          <p:cNvPicPr>
            <a:picLocks noChangeAspect="1"/>
          </p:cNvPicPr>
          <p:nvPr/>
        </p:nvPicPr>
        <p:blipFill>
          <a:blip r:embed="rId6"/>
          <a:stretch>
            <a:fillRect/>
          </a:stretch>
        </p:blipFill>
        <p:spPr>
          <a:xfrm>
            <a:off x="3125611" y="1670507"/>
            <a:ext cx="4488877" cy="3362325"/>
          </a:xfrm>
          <a:prstGeom prst="rect">
            <a:avLst/>
          </a:prstGeom>
        </p:spPr>
      </p:pic>
      <p:pic>
        <p:nvPicPr>
          <p:cNvPr id="12" name="Immagine 11"/>
          <p:cNvPicPr>
            <a:picLocks noChangeAspect="1"/>
          </p:cNvPicPr>
          <p:nvPr/>
        </p:nvPicPr>
        <p:blipFill>
          <a:blip r:embed="rId7"/>
          <a:stretch>
            <a:fillRect/>
          </a:stretch>
        </p:blipFill>
        <p:spPr>
          <a:xfrm>
            <a:off x="7305036" y="3459520"/>
            <a:ext cx="5113303" cy="3652359"/>
          </a:xfrm>
          <a:prstGeom prst="rect">
            <a:avLst/>
          </a:prstGeom>
        </p:spPr>
      </p:pic>
      <p:pic>
        <p:nvPicPr>
          <p:cNvPr id="13" name="Immagine 12"/>
          <p:cNvPicPr>
            <a:picLocks noChangeAspect="1"/>
          </p:cNvPicPr>
          <p:nvPr/>
        </p:nvPicPr>
        <p:blipFill>
          <a:blip r:embed="rId8"/>
          <a:stretch>
            <a:fillRect/>
          </a:stretch>
        </p:blipFill>
        <p:spPr>
          <a:xfrm>
            <a:off x="2844054" y="4037014"/>
            <a:ext cx="4759548" cy="3167263"/>
          </a:xfrm>
          <a:prstGeom prst="rect">
            <a:avLst/>
          </a:prstGeom>
        </p:spPr>
      </p:pic>
    </p:spTree>
    <p:extLst>
      <p:ext uri="{BB962C8B-B14F-4D97-AF65-F5344CB8AC3E}">
        <p14:creationId xmlns:p14="http://schemas.microsoft.com/office/powerpoint/2010/main" val="27294989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6CA614F-4710-AC8F-BE47-2EFA16A38A75}"/>
              </a:ext>
            </a:extLst>
          </p:cNvPr>
          <p:cNvSpPr>
            <a:spLocks noGrp="1" noChangeArrowheads="1"/>
          </p:cNvSpPr>
          <p:nvPr>
            <p:ph type="title"/>
          </p:nvPr>
        </p:nvSpPr>
        <p:spPr>
          <a:xfrm>
            <a:off x="1905000" y="-304800"/>
            <a:ext cx="8229600" cy="1143000"/>
          </a:xfrm>
        </p:spPr>
        <p:txBody>
          <a:bodyPr/>
          <a:lstStyle/>
          <a:p>
            <a:r>
              <a:rPr lang="en-GB" altLang="en-US" dirty="0" smtClean="0"/>
              <a:t>Classical Mechanics</a:t>
            </a:r>
            <a:endParaRPr lang="en-GB" altLang="en-US" dirty="0"/>
          </a:p>
        </p:txBody>
      </p:sp>
      <p:sp>
        <p:nvSpPr>
          <p:cNvPr id="12291" name="Content Placeholder 2">
            <a:extLst>
              <a:ext uri="{FF2B5EF4-FFF2-40B4-BE49-F238E27FC236}">
                <a16:creationId xmlns:a16="http://schemas.microsoft.com/office/drawing/2014/main" id="{7552155D-8A25-C386-DF3A-B39A1368F877}"/>
              </a:ext>
            </a:extLst>
          </p:cNvPr>
          <p:cNvSpPr>
            <a:spLocks noGrp="1" noChangeArrowheads="1"/>
          </p:cNvSpPr>
          <p:nvPr>
            <p:ph idx="1"/>
          </p:nvPr>
        </p:nvSpPr>
        <p:spPr/>
        <p:txBody>
          <a:bodyPr/>
          <a:lstStyle/>
          <a:p>
            <a:endParaRPr lang="en-GB" altLang="en-US"/>
          </a:p>
        </p:txBody>
      </p:sp>
      <p:pic>
        <p:nvPicPr>
          <p:cNvPr id="12292" name="Picture 2" descr="Risultati immagini per meccanica classica">
            <a:hlinkClick r:id="rId2"/>
            <a:extLst>
              <a:ext uri="{FF2B5EF4-FFF2-40B4-BE49-F238E27FC236}">
                <a16:creationId xmlns:a16="http://schemas.microsoft.com/office/drawing/2014/main" id="{ED676DD0-74A4-1685-C5C2-FF77915A7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565149"/>
            <a:ext cx="8655051" cy="484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4" descr="Risultati immagini per macchina">
            <a:hlinkClick r:id="rId4"/>
            <a:extLst>
              <a:ext uri="{FF2B5EF4-FFF2-40B4-BE49-F238E27FC236}">
                <a16:creationId xmlns:a16="http://schemas.microsoft.com/office/drawing/2014/main" id="{E00C2745-C8F8-8E70-39E1-04574A52C2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4800" y="3995419"/>
            <a:ext cx="4038600" cy="2772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3803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endParaRPr lang="en-US"/>
          </a:p>
        </p:txBody>
      </p:sp>
      <p:sp>
        <p:nvSpPr>
          <p:cNvPr id="3" name="Segnaposto contenuto 2"/>
          <p:cNvSpPr>
            <a:spLocks noGrp="1"/>
          </p:cNvSpPr>
          <p:nvPr>
            <p:ph idx="1"/>
          </p:nvPr>
        </p:nvSpPr>
        <p:spPr/>
        <p:txBody>
          <a:bodyPr/>
          <a:lstStyle/>
          <a:p>
            <a:endParaRPr lang="en-US"/>
          </a:p>
        </p:txBody>
      </p:sp>
      <p:pic>
        <p:nvPicPr>
          <p:cNvPr id="1026" name="Picture 2" descr="Classical Mechanics Related Activities"/>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944564"/>
            <a:ext cx="6900434"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24279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5778" name="Picture 3">
            <a:extLst>
              <a:ext uri="{FF2B5EF4-FFF2-40B4-BE49-F238E27FC236}">
                <a16:creationId xmlns:a16="http://schemas.microsoft.com/office/drawing/2014/main" id="{93356154-7DAE-E10C-8CBE-9D87BC2663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1813" y="296863"/>
            <a:ext cx="5865812" cy="586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72769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ttp://www.pa.uky.edu/~shlosman/anim/bbcavity.gif">
            <a:hlinkClick r:id="rId2"/>
            <a:extLst>
              <a:ext uri="{FF2B5EF4-FFF2-40B4-BE49-F238E27FC236}">
                <a16:creationId xmlns:a16="http://schemas.microsoft.com/office/drawing/2014/main" id="{61F1B9CC-EB7B-BE2C-576C-7E8301E907E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259012"/>
            <a:ext cx="4598988"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Risultati immagini per black body radiation animated gif">
            <a:hlinkClick r:id="rId4"/>
            <a:extLst>
              <a:ext uri="{FF2B5EF4-FFF2-40B4-BE49-F238E27FC236}">
                <a16:creationId xmlns:a16="http://schemas.microsoft.com/office/drawing/2014/main" id="{AA5635C6-F499-190D-6F2F-B64CD6AFD202}"/>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4343400" y="152400"/>
            <a:ext cx="7985078"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4CC965C9-DF2F-616B-8B51-BE0C8F55605A}"/>
              </a:ext>
            </a:extLst>
          </p:cNvPr>
          <p:cNvSpPr txBox="1">
            <a:spLocks noChangeArrowheads="1"/>
          </p:cNvSpPr>
          <p:nvPr/>
        </p:nvSpPr>
        <p:spPr>
          <a:xfrm>
            <a:off x="-609600" y="152400"/>
            <a:ext cx="822960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400" b="0" i="0" u="none" strike="noStrike" kern="0" cap="none" spc="0" normalizeH="0" baseline="0" noProof="0" dirty="0" smtClean="0">
                <a:ln>
                  <a:noFill/>
                </a:ln>
                <a:solidFill>
                  <a:srgbClr val="000000"/>
                </a:solidFill>
                <a:effectLst/>
                <a:uLnTx/>
                <a:uFillTx/>
                <a:latin typeface="Arial"/>
                <a:ea typeface="+mj-ea"/>
                <a:cs typeface="+mj-cs"/>
              </a:rPr>
              <a:t>Black Body Radiation</a:t>
            </a:r>
            <a:endParaRPr kumimoji="0" lang="en-GB" altLang="en-US" sz="4400" b="0" i="0" u="none" strike="noStrike" kern="0" cap="none" spc="0" normalizeH="0" baseline="0" noProof="0" dirty="0">
              <a:ln>
                <a:noFill/>
              </a:ln>
              <a:solidFill>
                <a:srgbClr val="000000"/>
              </a:solidFill>
              <a:effectLst/>
              <a:uLnTx/>
              <a:uFillTx/>
              <a:latin typeface="Arial"/>
              <a:ea typeface="+mj-ea"/>
              <a:cs typeface="+mj-cs"/>
            </a:endParaRPr>
          </a:p>
        </p:txBody>
      </p:sp>
    </p:spTree>
    <p:extLst>
      <p:ext uri="{BB962C8B-B14F-4D97-AF65-F5344CB8AC3E}">
        <p14:creationId xmlns:p14="http://schemas.microsoft.com/office/powerpoint/2010/main" val="17030317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Risultati immagini per rayleigh jeans formula corpo nero">
            <a:hlinkClick r:id="rId2"/>
            <a:extLst>
              <a:ext uri="{FF2B5EF4-FFF2-40B4-BE49-F238E27FC236}">
                <a16:creationId xmlns:a16="http://schemas.microsoft.com/office/drawing/2014/main" id="{AEB2D817-01CF-3095-BDEA-6497A818E5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33138"/>
            <a:ext cx="9448800" cy="7081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97631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Risultati immagini per planck atto disperazione">
            <a:hlinkClick r:id="rId2"/>
            <a:extLst>
              <a:ext uri="{FF2B5EF4-FFF2-40B4-BE49-F238E27FC236}">
                <a16:creationId xmlns:a16="http://schemas.microsoft.com/office/drawing/2014/main" id="{BF6ABCA0-6923-0D55-3CFF-06600B994B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068" y="-228600"/>
            <a:ext cx="10583863" cy="79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Linear Spectra | UCSC Physics Demonstration Room"/>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723247" y="228600"/>
            <a:ext cx="2435225" cy="1771073"/>
          </a:xfrm>
          <a:prstGeom prst="rect">
            <a:avLst/>
          </a:prstGeom>
          <a:noFill/>
          <a:extLst>
            <a:ext uri="{909E8E84-426E-40DD-AFC4-6F175D3DCCD1}">
              <a14:hiddenFill xmlns:a14="http://schemas.microsoft.com/office/drawing/2010/main">
                <a:solidFill>
                  <a:srgbClr val="FFFFFF"/>
                </a:solidFill>
              </a14:hiddenFill>
            </a:ext>
          </a:extLst>
        </p:spPr>
      </p:pic>
      <p:sp>
        <p:nvSpPr>
          <p:cNvPr id="2" name="Rettangolo 1"/>
          <p:cNvSpPr/>
          <p:nvPr/>
        </p:nvSpPr>
        <p:spPr>
          <a:xfrm>
            <a:off x="1066800" y="2286000"/>
            <a:ext cx="7010400" cy="3816429"/>
          </a:xfrm>
          <a:prstGeom prst="rect">
            <a:avLst/>
          </a:prstGeom>
          <a:solidFill>
            <a:schemeClr val="accent1"/>
          </a:solidFill>
        </p:spPr>
        <p:txBody>
          <a:bodyPr wrap="square">
            <a:spAutoFit/>
          </a:bodyPr>
          <a:lstStyle/>
          <a:p>
            <a:r>
              <a:rPr lang="en-US" sz="3200" dirty="0">
                <a:solidFill>
                  <a:srgbClr val="FF0000"/>
                </a:solidFill>
              </a:rPr>
              <a:t>"The whole procedure was an act of desperation, because a theoretical interpretation had to be found at any price, no matter how high that might be. I was ready to sacrifice every one of my previous convictions about physical laws</a:t>
            </a:r>
            <a:r>
              <a:rPr lang="en-US" sz="3200" dirty="0" smtClean="0">
                <a:solidFill>
                  <a:srgbClr val="FF0000"/>
                </a:solidFill>
              </a:rPr>
              <a:t>.“</a:t>
            </a:r>
            <a:endParaRPr lang="en-US" dirty="0" smtClean="0"/>
          </a:p>
          <a:p>
            <a:endParaRPr lang="en-US" dirty="0"/>
          </a:p>
        </p:txBody>
      </p:sp>
      <p:sp>
        <p:nvSpPr>
          <p:cNvPr id="3" name="Rettangolo 2"/>
          <p:cNvSpPr/>
          <p:nvPr/>
        </p:nvSpPr>
        <p:spPr>
          <a:xfrm>
            <a:off x="1524000" y="146220"/>
            <a:ext cx="7772400" cy="369332"/>
          </a:xfrm>
          <a:prstGeom prst="rect">
            <a:avLst/>
          </a:prstGeom>
          <a:solidFill>
            <a:srgbClr val="FFFF00"/>
          </a:solidFill>
        </p:spPr>
        <p:txBody>
          <a:bodyPr wrap="square">
            <a:spAutoFit/>
          </a:bodyPr>
          <a:lstStyle/>
          <a:p>
            <a:endParaRPr lang="en-US" dirty="0"/>
          </a:p>
        </p:txBody>
      </p:sp>
      <p:pic>
        <p:nvPicPr>
          <p:cNvPr id="4" name="Immagine 3" descr="Ritaglio schermat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6800" y="-6197"/>
            <a:ext cx="8534400" cy="2204327"/>
          </a:xfrm>
          <a:prstGeom prst="rect">
            <a:avLst/>
          </a:prstGeom>
        </p:spPr>
      </p:pic>
    </p:spTree>
    <p:extLst>
      <p:ext uri="{BB962C8B-B14F-4D97-AF65-F5344CB8AC3E}">
        <p14:creationId xmlns:p14="http://schemas.microsoft.com/office/powerpoint/2010/main" val="15962482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men in suits&#10;&#10;AI-generated content may be incorrect.">
            <a:extLst>
              <a:ext uri="{FF2B5EF4-FFF2-40B4-BE49-F238E27FC236}">
                <a16:creationId xmlns:a16="http://schemas.microsoft.com/office/drawing/2014/main" id="{51D0BF9D-E5F7-4539-A4F6-C1641F18E5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636" y="0"/>
            <a:ext cx="10436727" cy="6858000"/>
          </a:xfrm>
          <a:prstGeom prst="rect">
            <a:avLst/>
          </a:prstGeom>
        </p:spPr>
      </p:pic>
    </p:spTree>
    <p:extLst>
      <p:ext uri="{BB962C8B-B14F-4D97-AF65-F5344CB8AC3E}">
        <p14:creationId xmlns:p14="http://schemas.microsoft.com/office/powerpoint/2010/main" val="6305652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C1035042-93E1-DD71-D488-5590095725AE}"/>
            </a:ext>
          </a:extLst>
        </p:cNvPr>
        <p:cNvGrpSpPr/>
        <p:nvPr/>
      </p:nvGrpSpPr>
      <p:grpSpPr>
        <a:xfrm>
          <a:off x="0" y="0"/>
          <a:ext cx="0" cy="0"/>
          <a:chOff x="0" y="0"/>
          <a:chExt cx="0" cy="0"/>
        </a:xfrm>
      </p:grpSpPr>
      <p:pic>
        <p:nvPicPr>
          <p:cNvPr id="6147" name="Picture 6" descr="http://cdn.zmescience.com/wp-content/uploads/2012/02/quantum-computer.jpg">
            <a:hlinkClick r:id="rId2"/>
            <a:extLst>
              <a:ext uri="{FF2B5EF4-FFF2-40B4-BE49-F238E27FC236}">
                <a16:creationId xmlns:a16="http://schemas.microsoft.com/office/drawing/2014/main" id="{5F2963EB-55D4-989B-80AF-3C085BB89B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7981" y="150813"/>
            <a:ext cx="7262175" cy="533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4" descr="http://thenerdiestshirts.com/images/zoom/physics-shirt-schrodingers-cat-dark.gif">
            <a:hlinkClick r:id="rId4"/>
            <a:extLst>
              <a:ext uri="{FF2B5EF4-FFF2-40B4-BE49-F238E27FC236}">
                <a16:creationId xmlns:a16="http://schemas.microsoft.com/office/drawing/2014/main" id="{41F86FBD-06EF-77FA-B375-4A13A5910C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286500" cy="62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1180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46980C9-1A23-C83C-15D0-4B1A9D7AA4B5}"/>
            </a:ext>
          </a:extLst>
        </p:cNvPr>
        <p:cNvGrpSpPr/>
        <p:nvPr/>
      </p:nvGrpSpPr>
      <p:grpSpPr>
        <a:xfrm>
          <a:off x="0" y="0"/>
          <a:ext cx="0" cy="0"/>
          <a:chOff x="0" y="0"/>
          <a:chExt cx="0" cy="0"/>
        </a:xfrm>
      </p:grpSpPr>
      <p:sp>
        <p:nvSpPr>
          <p:cNvPr id="24578" name="Rectangle 2">
            <a:extLst>
              <a:ext uri="{FF2B5EF4-FFF2-40B4-BE49-F238E27FC236}">
                <a16:creationId xmlns:a16="http://schemas.microsoft.com/office/drawing/2014/main" id="{0EAFC502-9F7F-3052-3FC5-EFB5407BDBF1}"/>
              </a:ext>
            </a:extLst>
          </p:cNvPr>
          <p:cNvSpPr>
            <a:spLocks noGrp="1" noChangeArrowheads="1"/>
          </p:cNvSpPr>
          <p:nvPr>
            <p:ph type="ctrTitle"/>
          </p:nvPr>
        </p:nvSpPr>
        <p:spPr>
          <a:xfrm>
            <a:off x="2209800" y="2286000"/>
            <a:ext cx="7772400" cy="1143000"/>
          </a:xfrm>
        </p:spPr>
        <p:txBody>
          <a:bodyPr/>
          <a:lstStyle/>
          <a:p>
            <a:pPr eaLnBrk="1" hangingPunct="1"/>
            <a:endParaRPr lang="en-US" altLang="en-US"/>
          </a:p>
        </p:txBody>
      </p:sp>
      <p:sp>
        <p:nvSpPr>
          <p:cNvPr id="24579" name="Rectangle 3">
            <a:extLst>
              <a:ext uri="{FF2B5EF4-FFF2-40B4-BE49-F238E27FC236}">
                <a16:creationId xmlns:a16="http://schemas.microsoft.com/office/drawing/2014/main" id="{58D4CF70-8F2C-B106-42E2-2EB2A9033104}"/>
              </a:ext>
            </a:extLst>
          </p:cNvPr>
          <p:cNvSpPr>
            <a:spLocks noGrp="1" noChangeArrowheads="1"/>
          </p:cNvSpPr>
          <p:nvPr>
            <p:ph type="subTitle" idx="1"/>
          </p:nvPr>
        </p:nvSpPr>
        <p:spPr/>
        <p:txBody>
          <a:bodyPr/>
          <a:lstStyle/>
          <a:p>
            <a:pPr eaLnBrk="1" hangingPunct="1"/>
            <a:endParaRPr lang="en-US" altLang="en-US"/>
          </a:p>
        </p:txBody>
      </p:sp>
      <p:pic>
        <p:nvPicPr>
          <p:cNvPr id="4" name="Picture 3">
            <a:extLst>
              <a:ext uri="{FF2B5EF4-FFF2-40B4-BE49-F238E27FC236}">
                <a16:creationId xmlns:a16="http://schemas.microsoft.com/office/drawing/2014/main" id="{F8A6AED5-DA25-F690-4A1B-1D524F417C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4600" y="123824"/>
            <a:ext cx="6875483" cy="6898633"/>
          </a:xfrm>
          <a:prstGeom prst="rect">
            <a:avLst/>
          </a:prstGeom>
        </p:spPr>
      </p:pic>
      <p:pic>
        <p:nvPicPr>
          <p:cNvPr id="2" name="Picture 2" descr="Risultati immagini per detti meccanica quantistica">
            <a:hlinkClick r:id="rId4"/>
            <a:extLst>
              <a:ext uri="{FF2B5EF4-FFF2-40B4-BE49-F238E27FC236}">
                <a16:creationId xmlns:a16="http://schemas.microsoft.com/office/drawing/2014/main" id="{235A6E0E-A964-0714-271F-6EF0E3ACA0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38" y="762000"/>
            <a:ext cx="7485893" cy="4678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sr.photos3.fotosearch.com/bthumb/ULY/ULY354/u49276319.jpg">
            <a:hlinkClick r:id="rId6"/>
            <a:extLst>
              <a:ext uri="{FF2B5EF4-FFF2-40B4-BE49-F238E27FC236}">
                <a16:creationId xmlns:a16="http://schemas.microsoft.com/office/drawing/2014/main" id="{EF209746-D860-0BA5-55AD-177CC24617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67600" y="749094"/>
            <a:ext cx="47244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08CCA9FC-EA97-14FD-8E84-5524E6BFF33D}"/>
              </a:ext>
            </a:extLst>
          </p:cNvPr>
          <p:cNvSpPr txBox="1">
            <a:spLocks noChangeArrowheads="1"/>
          </p:cNvSpPr>
          <p:nvPr/>
        </p:nvSpPr>
        <p:spPr bwMode="auto">
          <a:xfrm>
            <a:off x="2514600" y="4384825"/>
            <a:ext cx="7910513" cy="2736850"/>
          </a:xfrm>
          <a:prstGeom prst="rect">
            <a:avLst/>
          </a:prstGeom>
          <a:noFill/>
          <a:ln>
            <a:noFill/>
          </a:ln>
          <a:effectLst/>
        </p:spPr>
        <p:txBody>
          <a:bodyPr anchor="ctr"/>
          <a:lstStyle>
            <a:lvl1pPr algn="ctr" rtl="0" eaLnBrk="0" fontAlgn="base" hangingPunct="0">
              <a:spcBef>
                <a:spcPct val="0"/>
              </a:spcBef>
              <a:spcAft>
                <a:spcPct val="0"/>
              </a:spcAft>
              <a:defRPr sz="4400" b="1">
                <a:solidFill>
                  <a:schemeClr val="accent2"/>
                </a:solidFill>
                <a:latin typeface="+mj-lt"/>
                <a:ea typeface="+mj-ea"/>
                <a:cs typeface="+mj-cs"/>
              </a:defRPr>
            </a:lvl1pPr>
            <a:lvl2pPr algn="ctr" rtl="0" eaLnBrk="0" fontAlgn="base" hangingPunct="0">
              <a:spcBef>
                <a:spcPct val="0"/>
              </a:spcBef>
              <a:spcAft>
                <a:spcPct val="0"/>
              </a:spcAft>
              <a:defRPr sz="4400" b="1">
                <a:solidFill>
                  <a:schemeClr val="accent2"/>
                </a:solidFill>
                <a:latin typeface="Arial" charset="0"/>
              </a:defRPr>
            </a:lvl2pPr>
            <a:lvl3pPr algn="ctr" rtl="0" eaLnBrk="0" fontAlgn="base" hangingPunct="0">
              <a:spcBef>
                <a:spcPct val="0"/>
              </a:spcBef>
              <a:spcAft>
                <a:spcPct val="0"/>
              </a:spcAft>
              <a:defRPr sz="4400" b="1">
                <a:solidFill>
                  <a:schemeClr val="accent2"/>
                </a:solidFill>
                <a:latin typeface="Arial" charset="0"/>
              </a:defRPr>
            </a:lvl3pPr>
            <a:lvl4pPr algn="ctr" rtl="0" eaLnBrk="0" fontAlgn="base" hangingPunct="0">
              <a:spcBef>
                <a:spcPct val="0"/>
              </a:spcBef>
              <a:spcAft>
                <a:spcPct val="0"/>
              </a:spcAft>
              <a:defRPr sz="4400" b="1">
                <a:solidFill>
                  <a:schemeClr val="accent2"/>
                </a:solidFill>
                <a:latin typeface="Arial" charset="0"/>
              </a:defRPr>
            </a:lvl4pPr>
            <a:lvl5pPr algn="ctr" rtl="0" eaLnBrk="0" fontAlgn="base" hangingPunct="0">
              <a:spcBef>
                <a:spcPct val="0"/>
              </a:spcBef>
              <a:spcAft>
                <a:spcPct val="0"/>
              </a:spcAft>
              <a:defRPr sz="4400" b="1">
                <a:solidFill>
                  <a:schemeClr val="accent2"/>
                </a:solidFill>
                <a:latin typeface="Arial" charset="0"/>
              </a:defRPr>
            </a:lvl5pPr>
            <a:lvl6pPr marL="457200" algn="ctr" rtl="0" fontAlgn="base">
              <a:spcBef>
                <a:spcPct val="0"/>
              </a:spcBef>
              <a:spcAft>
                <a:spcPct val="0"/>
              </a:spcAft>
              <a:defRPr sz="4400" b="1">
                <a:solidFill>
                  <a:schemeClr val="accent2"/>
                </a:solidFill>
                <a:latin typeface="Arial" charset="0"/>
              </a:defRPr>
            </a:lvl6pPr>
            <a:lvl7pPr marL="914400" algn="ctr" rtl="0" fontAlgn="base">
              <a:spcBef>
                <a:spcPct val="0"/>
              </a:spcBef>
              <a:spcAft>
                <a:spcPct val="0"/>
              </a:spcAft>
              <a:defRPr sz="4400" b="1">
                <a:solidFill>
                  <a:schemeClr val="accent2"/>
                </a:solidFill>
                <a:latin typeface="Arial" charset="0"/>
              </a:defRPr>
            </a:lvl7pPr>
            <a:lvl8pPr marL="1371600" algn="ctr" rtl="0" fontAlgn="base">
              <a:spcBef>
                <a:spcPct val="0"/>
              </a:spcBef>
              <a:spcAft>
                <a:spcPct val="0"/>
              </a:spcAft>
              <a:defRPr sz="4400" b="1">
                <a:solidFill>
                  <a:schemeClr val="accent2"/>
                </a:solidFill>
                <a:latin typeface="Arial" charset="0"/>
              </a:defRPr>
            </a:lvl8pPr>
            <a:lvl9pPr marL="1828800" algn="ctr" rtl="0" fontAlgn="base">
              <a:spcBef>
                <a:spcPct val="0"/>
              </a:spcBef>
              <a:spcAft>
                <a:spcPct val="0"/>
              </a:spcAft>
              <a:defRPr sz="4400" b="1">
                <a:solidFill>
                  <a:schemeClr val="accent2"/>
                </a:solidFill>
                <a:latin typeface="Arial" charset="0"/>
              </a:defRPr>
            </a:lvl9pPr>
          </a:lstStyle>
          <a:p>
            <a:pPr>
              <a:defRPr/>
            </a:pPr>
            <a:r>
              <a:rPr lang="it-IT" sz="6600" kern="0" dirty="0">
                <a:solidFill>
                  <a:srgbClr val="EBEB13"/>
                </a:solidFill>
                <a:latin typeface="Symbol" panose="05050102010706020507" pitchFamily="18" charset="2"/>
              </a:rPr>
              <a:t>Y = </a:t>
            </a:r>
            <a:r>
              <a:rPr lang="it-IT" sz="6600" kern="0" dirty="0">
                <a:solidFill>
                  <a:srgbClr val="EBEB13"/>
                </a:solidFill>
                <a:latin typeface="Arial"/>
              </a:rPr>
              <a:t>c</a:t>
            </a:r>
            <a:r>
              <a:rPr lang="it-IT" sz="6600" kern="0" baseline="-25000" dirty="0">
                <a:solidFill>
                  <a:srgbClr val="EBEB13"/>
                </a:solidFill>
                <a:latin typeface="Arial"/>
              </a:rPr>
              <a:t>1</a:t>
            </a:r>
            <a:r>
              <a:rPr lang="it-IT" sz="6600" kern="0" dirty="0">
                <a:solidFill>
                  <a:srgbClr val="EBEB13"/>
                </a:solidFill>
                <a:latin typeface="Symbol" panose="05050102010706020507" pitchFamily="18" charset="2"/>
              </a:rPr>
              <a:t> y</a:t>
            </a:r>
            <a:r>
              <a:rPr lang="it-IT" sz="6600" kern="0" baseline="-25000" dirty="0">
                <a:solidFill>
                  <a:srgbClr val="EBEB13"/>
                </a:solidFill>
                <a:latin typeface="Arial"/>
              </a:rPr>
              <a:t>1</a:t>
            </a:r>
            <a:r>
              <a:rPr lang="it-IT" sz="6600" kern="0" dirty="0">
                <a:solidFill>
                  <a:srgbClr val="EBEB13"/>
                </a:solidFill>
                <a:latin typeface="Symbol" panose="05050102010706020507" pitchFamily="18" charset="2"/>
              </a:rPr>
              <a:t> + </a:t>
            </a:r>
            <a:r>
              <a:rPr lang="it-IT" sz="6600" kern="0" dirty="0">
                <a:solidFill>
                  <a:srgbClr val="EBEB13"/>
                </a:solidFill>
                <a:latin typeface="Arial"/>
              </a:rPr>
              <a:t>c</a:t>
            </a:r>
            <a:r>
              <a:rPr lang="it-IT" sz="6600" kern="0" baseline="-25000" dirty="0">
                <a:solidFill>
                  <a:srgbClr val="EBEB13"/>
                </a:solidFill>
                <a:latin typeface="Arial"/>
              </a:rPr>
              <a:t>2</a:t>
            </a:r>
            <a:r>
              <a:rPr lang="it-IT" sz="6600" kern="0" dirty="0">
                <a:solidFill>
                  <a:srgbClr val="EBEB13"/>
                </a:solidFill>
                <a:latin typeface="Symbol" panose="05050102010706020507" pitchFamily="18" charset="2"/>
              </a:rPr>
              <a:t> y</a:t>
            </a:r>
            <a:r>
              <a:rPr lang="it-IT" sz="6600" kern="0" baseline="-25000" dirty="0">
                <a:solidFill>
                  <a:srgbClr val="EBEB13"/>
                </a:solidFill>
                <a:latin typeface="Arial"/>
              </a:rPr>
              <a:t>2 +....</a:t>
            </a:r>
            <a:endParaRPr lang="en-GB" sz="6600" kern="0" baseline="-25000" dirty="0">
              <a:solidFill>
                <a:srgbClr val="EBEB13"/>
              </a:solidFill>
              <a:latin typeface="Arial"/>
            </a:endParaRPr>
          </a:p>
        </p:txBody>
      </p:sp>
    </p:spTree>
    <p:extLst>
      <p:ext uri="{BB962C8B-B14F-4D97-AF65-F5344CB8AC3E}">
        <p14:creationId xmlns:p14="http://schemas.microsoft.com/office/powerpoint/2010/main" val="255195014"/>
      </p:ext>
    </p:extLst>
  </p:cSld>
  <p:clrMapOvr>
    <a:masterClrMapping/>
  </p:clrMapOvr>
  <p:transition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en-US" dirty="0" smtClean="0"/>
              <a:t>Quantum Wonders/Resources</a:t>
            </a:r>
            <a:endParaRPr lang="en-US" dirty="0"/>
          </a:p>
        </p:txBody>
      </p:sp>
      <p:sp>
        <p:nvSpPr>
          <p:cNvPr id="3" name="Segnaposto contenuto 2"/>
          <p:cNvSpPr>
            <a:spLocks noGrp="1"/>
          </p:cNvSpPr>
          <p:nvPr>
            <p:ph idx="1"/>
          </p:nvPr>
        </p:nvSpPr>
        <p:spPr>
          <a:xfrm>
            <a:off x="609600" y="2057400"/>
            <a:ext cx="10972800" cy="4525963"/>
          </a:xfrm>
        </p:spPr>
        <p:txBody>
          <a:bodyPr/>
          <a:lstStyle/>
          <a:p>
            <a:r>
              <a:rPr lang="en-US" sz="4400" dirty="0" smtClean="0">
                <a:solidFill>
                  <a:srgbClr val="FF0000"/>
                </a:solidFill>
              </a:rPr>
              <a:t>Superposition of States</a:t>
            </a:r>
            <a:endParaRPr lang="en-US" sz="4400" dirty="0" smtClean="0">
              <a:solidFill>
                <a:srgbClr val="FF0000"/>
              </a:solidFill>
            </a:endParaRPr>
          </a:p>
          <a:p>
            <a:r>
              <a:rPr lang="en-US" sz="4400" dirty="0" smtClean="0">
                <a:solidFill>
                  <a:srgbClr val="FF0000"/>
                </a:solidFill>
              </a:rPr>
              <a:t>Entanglement</a:t>
            </a:r>
          </a:p>
          <a:p>
            <a:r>
              <a:rPr lang="en-US" sz="4400" dirty="0" smtClean="0">
                <a:solidFill>
                  <a:srgbClr val="FF0000"/>
                </a:solidFill>
              </a:rPr>
              <a:t>Quantum </a:t>
            </a:r>
            <a:r>
              <a:rPr lang="en-US" sz="4400" dirty="0" err="1" smtClean="0">
                <a:solidFill>
                  <a:srgbClr val="FF0000"/>
                </a:solidFill>
              </a:rPr>
              <a:t>tunnelling</a:t>
            </a:r>
            <a:endParaRPr lang="en-US" sz="4400" dirty="0">
              <a:solidFill>
                <a:srgbClr val="FF0000"/>
              </a:solidFill>
            </a:endParaRPr>
          </a:p>
        </p:txBody>
      </p:sp>
    </p:spTree>
    <p:extLst>
      <p:ext uri="{BB962C8B-B14F-4D97-AF65-F5344CB8AC3E}">
        <p14:creationId xmlns:p14="http://schemas.microsoft.com/office/powerpoint/2010/main" val="33406958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49D6704-D9CF-62D0-31C9-96FC6139F060}"/>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5193477C-2E2E-4BAA-3B86-B6D0C0E6A166}"/>
              </a:ext>
            </a:extLst>
          </p:cNvPr>
          <p:cNvSpPr>
            <a:spLocks noGrp="1" noChangeArrowheads="1"/>
          </p:cNvSpPr>
          <p:nvPr>
            <p:ph type="title"/>
          </p:nvPr>
        </p:nvSpPr>
        <p:spPr/>
        <p:txBody>
          <a:bodyPr/>
          <a:lstStyle/>
          <a:p>
            <a:endParaRPr lang="en-GB" altLang="en-US"/>
          </a:p>
        </p:txBody>
      </p:sp>
      <p:pic>
        <p:nvPicPr>
          <p:cNvPr id="19460" name="Picture 2" descr="Risultati immagini per schroedinger">
            <a:hlinkClick r:id="rId2"/>
            <a:extLst>
              <a:ext uri="{FF2B5EF4-FFF2-40B4-BE49-F238E27FC236}">
                <a16:creationId xmlns:a16="http://schemas.microsoft.com/office/drawing/2014/main" id="{7847101B-0486-EBAC-68C8-B98D0AE9DE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20664"/>
            <a:ext cx="2031544" cy="263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Risultati immagini per schroedinger">
            <a:hlinkClick r:id="rId2"/>
            <a:extLst>
              <a:ext uri="{FF2B5EF4-FFF2-40B4-BE49-F238E27FC236}">
                <a16:creationId xmlns:a16="http://schemas.microsoft.com/office/drawing/2014/main" id="{0475194D-8C9D-2224-4AD0-31B35ABE20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307042">
            <a:off x="3768406" y="1194480"/>
            <a:ext cx="1796853"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Content Placeholder 2" descr="Risultati immagini per schroedinger">
            <a:hlinkClick r:id="rId2"/>
            <a:extLst>
              <a:ext uri="{FF2B5EF4-FFF2-40B4-BE49-F238E27FC236}">
                <a16:creationId xmlns:a16="http://schemas.microsoft.com/office/drawing/2014/main" id="{17F7EFC6-F62F-DAB4-8031-DA2F87451E2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rot="18113187" flipH="1">
            <a:off x="1947009" y="3368544"/>
            <a:ext cx="2067482" cy="2685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DC01283B-7DA9-FE55-ACE1-A1E01C404AED}"/>
              </a:ext>
            </a:extLst>
          </p:cNvPr>
          <p:cNvPicPr>
            <a:picLocks noChangeAspect="1"/>
          </p:cNvPicPr>
          <p:nvPr/>
        </p:nvPicPr>
        <p:blipFill>
          <a:blip r:embed="rId4"/>
          <a:stretch>
            <a:fillRect/>
          </a:stretch>
        </p:blipFill>
        <p:spPr>
          <a:xfrm>
            <a:off x="6096000" y="895459"/>
            <a:ext cx="6228833" cy="4648200"/>
          </a:xfrm>
          <a:prstGeom prst="rect">
            <a:avLst/>
          </a:prstGeom>
        </p:spPr>
      </p:pic>
      <p:sp>
        <p:nvSpPr>
          <p:cNvPr id="5" name="Title 1">
            <a:extLst>
              <a:ext uri="{FF2B5EF4-FFF2-40B4-BE49-F238E27FC236}">
                <a16:creationId xmlns:a16="http://schemas.microsoft.com/office/drawing/2014/main" id="{581AAA10-E916-9591-7777-7E58EBCF2EED}"/>
              </a:ext>
            </a:extLst>
          </p:cNvPr>
          <p:cNvSpPr txBox="1">
            <a:spLocks/>
          </p:cNvSpPr>
          <p:nvPr/>
        </p:nvSpPr>
        <p:spPr bwMode="auto">
          <a:xfrm>
            <a:off x="1981200"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0" cap="none" spc="0" normalizeH="0" baseline="0" noProof="0" dirty="0" smtClean="0">
                <a:ln>
                  <a:noFill/>
                </a:ln>
                <a:solidFill>
                  <a:srgbClr val="FFFF00"/>
                </a:solidFill>
                <a:effectLst/>
                <a:uLnTx/>
                <a:uFillTx/>
                <a:latin typeface="Arial"/>
                <a:ea typeface="+mj-ea"/>
                <a:cs typeface="+mj-cs"/>
              </a:rPr>
              <a:t>Superposition of States</a:t>
            </a:r>
            <a:endParaRPr kumimoji="0" lang="en-GB" sz="4400" b="0" i="0" u="none" strike="noStrike" kern="0" cap="none" spc="0" normalizeH="0" baseline="0" noProof="0" dirty="0">
              <a:ln>
                <a:noFill/>
              </a:ln>
              <a:solidFill>
                <a:srgbClr val="000000"/>
              </a:solidFill>
              <a:effectLst/>
              <a:uLnTx/>
              <a:uFillTx/>
              <a:latin typeface="Arial"/>
              <a:ea typeface="+mj-ea"/>
              <a:cs typeface="+mj-cs"/>
            </a:endParaRPr>
          </a:p>
        </p:txBody>
      </p:sp>
    </p:spTree>
    <p:extLst>
      <p:ext uri="{BB962C8B-B14F-4D97-AF65-F5344CB8AC3E}">
        <p14:creationId xmlns:p14="http://schemas.microsoft.com/office/powerpoint/2010/main" val="23342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Risultati immagini per decoherence animated gif">
            <a:hlinkClick r:id="rId2"/>
            <a:extLst>
              <a:ext uri="{FF2B5EF4-FFF2-40B4-BE49-F238E27FC236}">
                <a16:creationId xmlns:a16="http://schemas.microsoft.com/office/drawing/2014/main" id="{2C688406-9A86-6A90-4949-E6003A3FFA4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62000" y="-457199"/>
            <a:ext cx="10960408" cy="7315200"/>
          </a:xfrm>
          <a:prstGeom prst="rect">
            <a:avLst/>
          </a:prstGeom>
          <a:solidFill>
            <a:srgbClr val="FFFF00">
              <a:alpha val="0"/>
            </a:srgbClr>
          </a:solidFill>
          <a:ln>
            <a:noFill/>
          </a:ln>
        </p:spPr>
      </p:pic>
    </p:spTree>
    <p:extLst>
      <p:ext uri="{BB962C8B-B14F-4D97-AF65-F5344CB8AC3E}">
        <p14:creationId xmlns:p14="http://schemas.microsoft.com/office/powerpoint/2010/main" val="2263225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Risultati immagini per schrodinger cat animated gif">
            <a:hlinkClick r:id="rId2"/>
            <a:extLst>
              <a:ext uri="{FF2B5EF4-FFF2-40B4-BE49-F238E27FC236}">
                <a16:creationId xmlns:a16="http://schemas.microsoft.com/office/drawing/2014/main" id="{E561F188-F826-3ABC-720F-13EE8E100E83}"/>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85800" y="609600"/>
            <a:ext cx="10476359" cy="5887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07624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43010" name="Picture 2" descr="http://t1.gstatic.com/images?q=tbn:ANd9GcSweMkkmy4M8C8bh0tB22IGX66dxb661hIBpc4QAAz4Fa3U9fec">
            <a:extLst>
              <a:ext uri="{FF2B5EF4-FFF2-40B4-BE49-F238E27FC236}">
                <a16:creationId xmlns:a16="http://schemas.microsoft.com/office/drawing/2014/main" id="{BEC648D2-6314-3BFB-46CA-6D7ED2C5E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333376"/>
            <a:ext cx="9218613" cy="590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8440730"/>
      </p:ext>
    </p:extLst>
  </p:cSld>
  <p:clrMapOvr>
    <a:masterClrMapping/>
  </p:clrMapOvr>
  <p:transition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997CDDF-1798-3389-372E-4B84202C06DA}"/>
              </a:ext>
            </a:extLst>
          </p:cNvPr>
          <p:cNvSpPr>
            <a:spLocks noChangeArrowheads="1"/>
          </p:cNvSpPr>
          <p:nvPr/>
        </p:nvSpPr>
        <p:spPr bwMode="auto">
          <a:xfrm>
            <a:off x="381000" y="304801"/>
            <a:ext cx="11430000" cy="6324598"/>
          </a:xfrm>
          <a:prstGeom prst="rect">
            <a:avLst/>
          </a:prstGeom>
          <a:gradFill rotWithShape="0">
            <a:gsLst>
              <a:gs pos="0">
                <a:srgbClr val="FFFF00"/>
              </a:gs>
              <a:gs pos="50000">
                <a:srgbClr val="FFFFB2"/>
              </a:gs>
              <a:gs pos="100000">
                <a:srgbClr val="FFFF00"/>
              </a:gs>
            </a:gsLst>
            <a:lin ang="5400000" scaled="1"/>
          </a:gradFill>
          <a:ln w="38100">
            <a:solidFill>
              <a:srgbClr val="FF0000"/>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23555" name="Text Box 3">
            <a:extLst>
              <a:ext uri="{FF2B5EF4-FFF2-40B4-BE49-F238E27FC236}">
                <a16:creationId xmlns:a16="http://schemas.microsoft.com/office/drawing/2014/main" id="{9897AE65-5F1A-2CBD-36C5-F23633270B21}"/>
              </a:ext>
            </a:extLst>
          </p:cNvPr>
          <p:cNvSpPr txBox="1">
            <a:spLocks noChangeArrowheads="1"/>
          </p:cNvSpPr>
          <p:nvPr/>
        </p:nvSpPr>
        <p:spPr bwMode="auto">
          <a:xfrm>
            <a:off x="1981200" y="304801"/>
            <a:ext cx="8164513" cy="3970318"/>
          </a:xfrm>
          <a:prstGeom prst="rect">
            <a:avLst/>
          </a:prstGeom>
          <a:noFill/>
          <a:ln w="9525">
            <a:noFill/>
            <a:miter lim="800000"/>
            <a:headEnd/>
            <a:tailEnd/>
          </a:ln>
          <a:effectLst/>
        </p:spPr>
        <p:txBody>
          <a:bodyPr wrap="square">
            <a:spAutoFit/>
          </a:bodyPr>
          <a:lstStyle/>
          <a:p>
            <a:pPr marL="0" marR="0" lvl="0" indent="0" algn="ctr" defTabSz="914400" rtl="0" eaLnBrk="1" fontAlgn="base" latinLnBrk="0" hangingPunct="1">
              <a:lnSpc>
                <a:spcPct val="100000"/>
              </a:lnSpc>
              <a:spcBef>
                <a:spcPct val="100000"/>
              </a:spcBef>
              <a:spcAft>
                <a:spcPct val="0"/>
              </a:spcAft>
              <a:buClrTx/>
              <a:buSzTx/>
              <a:buFontTx/>
              <a:buNone/>
              <a:tabLst/>
              <a:defRPr/>
            </a:pPr>
            <a:r>
              <a:rPr kumimoji="0" lang="it-IT" sz="3600" b="1" i="0" u="none" strike="noStrike" kern="1200" cap="none" spc="0" normalizeH="0" baseline="0" noProof="0" dirty="0" err="1" smtClean="0">
                <a:ln>
                  <a:noFill/>
                </a:ln>
                <a:solidFill>
                  <a:srgbClr val="FF0000"/>
                </a:solidFill>
                <a:effectLst/>
                <a:uLnTx/>
                <a:uFillTx/>
                <a:latin typeface="Comic Sans MS" pitchFamily="66" charset="0"/>
                <a:ea typeface="+mn-ea"/>
                <a:cs typeface="+mn-cs"/>
              </a:rPr>
              <a:t>Possible</a:t>
            </a:r>
            <a:r>
              <a:rPr kumimoji="0" lang="it-IT" sz="3600" b="1" i="0" u="none" strike="noStrike" kern="1200" cap="none" spc="0" normalizeH="0" baseline="0" noProof="0" dirty="0" smtClean="0">
                <a:ln>
                  <a:noFill/>
                </a:ln>
                <a:solidFill>
                  <a:srgbClr val="FF0000"/>
                </a:solidFill>
                <a:effectLst/>
                <a:uLnTx/>
                <a:uFillTx/>
                <a:latin typeface="Comic Sans MS" pitchFamily="66" charset="0"/>
                <a:ea typeface="+mn-ea"/>
                <a:cs typeface="+mn-cs"/>
              </a:rPr>
              <a:t> Solutions:</a:t>
            </a:r>
            <a:endParaRPr kumimoji="0" lang="it-IT" sz="3600" b="1" i="0" u="none" strike="noStrike" kern="1200" cap="none" spc="0" normalizeH="0" baseline="0" noProof="0" dirty="0">
              <a:ln>
                <a:noFill/>
              </a:ln>
              <a:solidFill>
                <a:srgbClr val="FF0000"/>
              </a:solidFill>
              <a:effectLst/>
              <a:uLnTx/>
              <a:uFillTx/>
              <a:latin typeface="Comic Sans MS" pitchFamily="66" charset="0"/>
              <a:ea typeface="+mn-ea"/>
              <a:cs typeface="+mn-cs"/>
            </a:endParaRPr>
          </a:p>
          <a:p>
            <a:pPr marL="0" marR="0" lvl="0" indent="0" algn="l" defTabSz="914400" rtl="0" eaLnBrk="1" fontAlgn="base" latinLnBrk="0" hangingPunct="1">
              <a:lnSpc>
                <a:spcPct val="100000"/>
              </a:lnSpc>
              <a:spcBef>
                <a:spcPct val="100000"/>
              </a:spcBef>
              <a:spcAft>
                <a:spcPct val="0"/>
              </a:spcAft>
              <a:buClrTx/>
              <a:buSzTx/>
              <a:buFontTx/>
              <a:buChar char="-"/>
              <a:tabLst/>
              <a:defRPr/>
            </a:pPr>
            <a:r>
              <a:rPr kumimoji="0" lang="it-IT" sz="3600" b="1" i="0" u="none" strike="noStrike" kern="1200" cap="none" spc="0" normalizeH="0" baseline="0" noProof="0" dirty="0">
                <a:ln>
                  <a:noFill/>
                </a:ln>
                <a:solidFill>
                  <a:srgbClr val="2D2D8A"/>
                </a:solidFill>
                <a:effectLst/>
                <a:uLnTx/>
                <a:uFillTx/>
                <a:latin typeface="Comic Sans MS" pitchFamily="66" charset="0"/>
                <a:ea typeface="+mn-ea"/>
                <a:cs typeface="+mn-cs"/>
              </a:rPr>
              <a:t>De Broglie – Bohm</a:t>
            </a:r>
          </a:p>
          <a:p>
            <a:pPr marL="0" marR="0" lvl="0" indent="0" algn="l" defTabSz="914400" rtl="0" eaLnBrk="1" fontAlgn="base" latinLnBrk="0" hangingPunct="1">
              <a:lnSpc>
                <a:spcPct val="100000"/>
              </a:lnSpc>
              <a:spcBef>
                <a:spcPct val="100000"/>
              </a:spcBef>
              <a:spcAft>
                <a:spcPct val="0"/>
              </a:spcAft>
              <a:buClrTx/>
              <a:buSzTx/>
              <a:buFontTx/>
              <a:buChar char="-"/>
              <a:tabLst/>
              <a:defRPr/>
            </a:pPr>
            <a:r>
              <a:rPr kumimoji="0" lang="it-IT" sz="3600" b="1" i="0" u="none" strike="noStrike" kern="1200" cap="none" spc="0" normalizeH="0" baseline="0" noProof="0" dirty="0">
                <a:ln>
                  <a:noFill/>
                </a:ln>
                <a:solidFill>
                  <a:srgbClr val="0000CC"/>
                </a:solidFill>
                <a:effectLst/>
                <a:uLnTx/>
                <a:uFillTx/>
                <a:latin typeface="Comic Sans MS" pitchFamily="66" charset="0"/>
                <a:ea typeface="+mn-ea"/>
                <a:cs typeface="+mn-cs"/>
              </a:rPr>
              <a:t> </a:t>
            </a:r>
            <a:r>
              <a:rPr kumimoji="0" lang="it-IT" sz="3600" b="1" i="0" u="none" strike="noStrike" kern="1200" cap="none" spc="0" normalizeH="0" baseline="0" noProof="0" dirty="0">
                <a:ln>
                  <a:noFill/>
                </a:ln>
                <a:solidFill>
                  <a:srgbClr val="002060"/>
                </a:solidFill>
                <a:effectLst/>
                <a:uLnTx/>
                <a:uFillTx/>
                <a:latin typeface="Comic Sans MS" pitchFamily="66" charset="0"/>
                <a:ea typeface="+mn-ea"/>
                <a:cs typeface="+mn-cs"/>
              </a:rPr>
              <a:t>Many-World </a:t>
            </a:r>
            <a:r>
              <a:rPr kumimoji="0" lang="it-IT" sz="3600" b="1" i="0" u="none" strike="noStrike" kern="1200" cap="none" spc="0" normalizeH="0" baseline="0" noProof="0" dirty="0" err="1">
                <a:ln>
                  <a:noFill/>
                </a:ln>
                <a:solidFill>
                  <a:srgbClr val="002060"/>
                </a:solidFill>
                <a:effectLst/>
                <a:uLnTx/>
                <a:uFillTx/>
                <a:latin typeface="Comic Sans MS" pitchFamily="66" charset="0"/>
                <a:ea typeface="+mn-ea"/>
                <a:cs typeface="+mn-cs"/>
              </a:rPr>
              <a:t>Interpretations</a:t>
            </a:r>
            <a:r>
              <a:rPr kumimoji="0" lang="it-IT" sz="3600" b="1" i="0" u="none" strike="noStrike" kern="1200" cap="none" spc="0" normalizeH="0" baseline="0" noProof="0" dirty="0">
                <a:ln>
                  <a:noFill/>
                </a:ln>
                <a:solidFill>
                  <a:srgbClr val="002060"/>
                </a:solidFill>
                <a:effectLst/>
                <a:uLnTx/>
                <a:uFillTx/>
                <a:latin typeface="Comic Sans MS" pitchFamily="66" charset="0"/>
                <a:ea typeface="+mn-ea"/>
                <a:cs typeface="+mn-cs"/>
              </a:rPr>
              <a:t> </a:t>
            </a:r>
            <a:endParaRPr kumimoji="0" lang="it-IT" sz="3600" b="1" i="0" u="none" strike="noStrike" kern="1200" cap="none" spc="0" normalizeH="0" baseline="0" noProof="0" dirty="0" smtClean="0">
              <a:ln>
                <a:noFill/>
              </a:ln>
              <a:solidFill>
                <a:srgbClr val="002060"/>
              </a:solidFill>
              <a:effectLst/>
              <a:uLnTx/>
              <a:uFillTx/>
              <a:latin typeface="Comic Sans MS" pitchFamily="66" charset="0"/>
              <a:ea typeface="+mn-ea"/>
              <a:cs typeface="+mn-cs"/>
            </a:endParaRPr>
          </a:p>
          <a:p>
            <a:pPr marL="0" marR="0" lvl="0" indent="0" algn="ctr" defTabSz="914400" rtl="0" eaLnBrk="1" fontAlgn="base" latinLnBrk="0" hangingPunct="1">
              <a:lnSpc>
                <a:spcPct val="100000"/>
              </a:lnSpc>
              <a:spcBef>
                <a:spcPct val="100000"/>
              </a:spcBef>
              <a:spcAft>
                <a:spcPct val="0"/>
              </a:spcAft>
              <a:buClrTx/>
              <a:buSzTx/>
              <a:buFontTx/>
              <a:buChar char="-"/>
              <a:tabLst/>
              <a:defRPr/>
            </a:pPr>
            <a:r>
              <a:rPr kumimoji="0" lang="it-IT" sz="3600" b="1" i="0" u="none" strike="noStrike" kern="1200" cap="none" spc="0" normalizeH="0" baseline="0" noProof="0" dirty="0" smtClean="0">
                <a:ln>
                  <a:noFill/>
                </a:ln>
                <a:solidFill>
                  <a:srgbClr val="0000CC"/>
                </a:solidFill>
                <a:effectLst/>
                <a:uLnTx/>
                <a:uFillTx/>
                <a:latin typeface="Comic Sans MS" pitchFamily="66" charset="0"/>
                <a:ea typeface="+mn-ea"/>
                <a:cs typeface="+mn-cs"/>
              </a:rPr>
              <a:t>.....</a:t>
            </a:r>
            <a:endParaRPr kumimoji="0" lang="it-IT" sz="3600" b="1" i="0" u="none" strike="noStrike" kern="1200" cap="none" spc="0" normalizeH="0" baseline="0" noProof="0" dirty="0">
              <a:ln>
                <a:noFill/>
              </a:ln>
              <a:solidFill>
                <a:srgbClr val="000000"/>
              </a:solidFill>
              <a:effectLst/>
              <a:uLnTx/>
              <a:uFillTx/>
              <a:latin typeface="Comic Sans MS" pitchFamily="66" charset="0"/>
              <a:ea typeface="+mn-ea"/>
              <a:cs typeface="+mn-cs"/>
            </a:endParaRPr>
          </a:p>
        </p:txBody>
      </p:sp>
    </p:spTree>
    <p:extLst>
      <p:ext uri="{BB962C8B-B14F-4D97-AF65-F5344CB8AC3E}">
        <p14:creationId xmlns:p14="http://schemas.microsoft.com/office/powerpoint/2010/main" val="2049567411"/>
      </p:ext>
    </p:extLst>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Risultati immagini per many world">
            <a:hlinkClick r:id="rId2"/>
            <a:extLst>
              <a:ext uri="{FF2B5EF4-FFF2-40B4-BE49-F238E27FC236}">
                <a16:creationId xmlns:a16="http://schemas.microsoft.com/office/drawing/2014/main" id="{AAF5E6EC-28EE-D8D8-2FA3-3013F31B1E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2650" y="883445"/>
            <a:ext cx="7886700" cy="509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41747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997CDDF-1798-3389-372E-4B84202C06DA}"/>
              </a:ext>
            </a:extLst>
          </p:cNvPr>
          <p:cNvSpPr>
            <a:spLocks noChangeArrowheads="1"/>
          </p:cNvSpPr>
          <p:nvPr/>
        </p:nvSpPr>
        <p:spPr bwMode="auto">
          <a:xfrm>
            <a:off x="381000" y="304801"/>
            <a:ext cx="11430000" cy="6324598"/>
          </a:xfrm>
          <a:prstGeom prst="rect">
            <a:avLst/>
          </a:prstGeom>
          <a:gradFill rotWithShape="0">
            <a:gsLst>
              <a:gs pos="0">
                <a:srgbClr val="FFFF00"/>
              </a:gs>
              <a:gs pos="50000">
                <a:srgbClr val="FFFFB2"/>
              </a:gs>
              <a:gs pos="100000">
                <a:srgbClr val="FFFF00"/>
              </a:gs>
            </a:gsLst>
            <a:lin ang="5400000" scaled="1"/>
          </a:gradFill>
          <a:ln w="38100">
            <a:solidFill>
              <a:srgbClr val="FF0000"/>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23555" name="Text Box 3">
            <a:extLst>
              <a:ext uri="{FF2B5EF4-FFF2-40B4-BE49-F238E27FC236}">
                <a16:creationId xmlns:a16="http://schemas.microsoft.com/office/drawing/2014/main" id="{9897AE65-5F1A-2CBD-36C5-F23633270B21}"/>
              </a:ext>
            </a:extLst>
          </p:cNvPr>
          <p:cNvSpPr txBox="1">
            <a:spLocks noChangeArrowheads="1"/>
          </p:cNvSpPr>
          <p:nvPr/>
        </p:nvSpPr>
        <p:spPr bwMode="auto">
          <a:xfrm>
            <a:off x="1981200" y="304801"/>
            <a:ext cx="8164513" cy="2862322"/>
          </a:xfrm>
          <a:prstGeom prst="rect">
            <a:avLst/>
          </a:prstGeom>
          <a:noFill/>
          <a:ln w="9525">
            <a:noFill/>
            <a:miter lim="800000"/>
            <a:headEnd/>
            <a:tailEnd/>
          </a:ln>
          <a:effectLst/>
        </p:spPr>
        <p:txBody>
          <a:bodyPr wrap="square">
            <a:spAutoFit/>
          </a:bodyPr>
          <a:lstStyle/>
          <a:p>
            <a:pPr marL="0" marR="0" lvl="0" indent="0" algn="ctr" defTabSz="914400" rtl="0" eaLnBrk="1" fontAlgn="base" latinLnBrk="0" hangingPunct="1">
              <a:lnSpc>
                <a:spcPct val="100000"/>
              </a:lnSpc>
              <a:spcBef>
                <a:spcPct val="100000"/>
              </a:spcBef>
              <a:spcAft>
                <a:spcPct val="0"/>
              </a:spcAft>
              <a:buClrTx/>
              <a:buSzTx/>
              <a:buFontTx/>
              <a:buNone/>
              <a:tabLst/>
              <a:defRPr/>
            </a:pPr>
            <a:r>
              <a:rPr kumimoji="0" lang="it-IT" sz="3600" b="1" i="0" u="none" strike="noStrike" kern="1200" cap="none" spc="0" normalizeH="0" baseline="0" noProof="0" dirty="0" err="1" smtClean="0">
                <a:ln>
                  <a:noFill/>
                </a:ln>
                <a:solidFill>
                  <a:srgbClr val="FF0000"/>
                </a:solidFill>
                <a:effectLst/>
                <a:uLnTx/>
                <a:uFillTx/>
                <a:latin typeface="Comic Sans MS" pitchFamily="66" charset="0"/>
                <a:ea typeface="+mn-ea"/>
                <a:cs typeface="+mn-cs"/>
              </a:rPr>
              <a:t>Possible</a:t>
            </a:r>
            <a:r>
              <a:rPr kumimoji="0" lang="it-IT" sz="3600" b="1" i="0" u="none" strike="noStrike" kern="1200" cap="none" spc="0" normalizeH="0" baseline="0" noProof="0" dirty="0" smtClean="0">
                <a:ln>
                  <a:noFill/>
                </a:ln>
                <a:solidFill>
                  <a:srgbClr val="FF0000"/>
                </a:solidFill>
                <a:effectLst/>
                <a:uLnTx/>
                <a:uFillTx/>
                <a:latin typeface="Comic Sans MS" pitchFamily="66" charset="0"/>
                <a:ea typeface="+mn-ea"/>
                <a:cs typeface="+mn-cs"/>
              </a:rPr>
              <a:t> Solutions:</a:t>
            </a:r>
            <a:endParaRPr kumimoji="0" lang="it-IT" sz="3600" b="1" i="0" u="none" strike="noStrike" kern="1200" cap="none" spc="0" normalizeH="0" baseline="0" noProof="0" dirty="0">
              <a:ln>
                <a:noFill/>
              </a:ln>
              <a:solidFill>
                <a:srgbClr val="FF0000"/>
              </a:solidFill>
              <a:effectLst/>
              <a:uLnTx/>
              <a:uFillTx/>
              <a:latin typeface="Comic Sans MS" pitchFamily="66" charset="0"/>
              <a:ea typeface="+mn-ea"/>
              <a:cs typeface="+mn-cs"/>
            </a:endParaRPr>
          </a:p>
          <a:p>
            <a:pPr marL="0" marR="0" lvl="0" indent="0" algn="l" defTabSz="914400" rtl="0" eaLnBrk="1" fontAlgn="base" latinLnBrk="0" hangingPunct="1">
              <a:lnSpc>
                <a:spcPct val="100000"/>
              </a:lnSpc>
              <a:spcBef>
                <a:spcPct val="100000"/>
              </a:spcBef>
              <a:spcAft>
                <a:spcPct val="0"/>
              </a:spcAft>
              <a:buClrTx/>
              <a:buSzTx/>
              <a:buFontTx/>
              <a:buChar char="-"/>
              <a:tabLst/>
              <a:defRPr/>
            </a:pPr>
            <a:r>
              <a:rPr kumimoji="0" lang="it-IT" sz="3600" b="1" i="0" u="none" strike="noStrike" kern="1200" cap="none" spc="0" normalizeH="0" baseline="0" noProof="0" dirty="0" err="1" smtClean="0">
                <a:ln>
                  <a:noFill/>
                </a:ln>
                <a:solidFill>
                  <a:srgbClr val="FF0000"/>
                </a:solidFill>
                <a:effectLst/>
                <a:uLnTx/>
                <a:uFillTx/>
                <a:latin typeface="Comic Sans MS" pitchFamily="66" charset="0"/>
                <a:ea typeface="+mn-ea"/>
                <a:cs typeface="+mn-cs"/>
              </a:rPr>
              <a:t>Collapse</a:t>
            </a:r>
            <a:r>
              <a:rPr kumimoji="0" lang="it-IT" sz="3600" b="1" i="0" u="none" strike="noStrike" kern="1200" cap="none" spc="0" normalizeH="0" baseline="0" noProof="0" dirty="0" smtClean="0">
                <a:ln>
                  <a:noFill/>
                </a:ln>
                <a:solidFill>
                  <a:srgbClr val="FF0000"/>
                </a:solidFill>
                <a:effectLst/>
                <a:uLnTx/>
                <a:uFillTx/>
                <a:latin typeface="Comic Sans MS" pitchFamily="66" charset="0"/>
                <a:ea typeface="+mn-ea"/>
                <a:cs typeface="+mn-cs"/>
              </a:rPr>
              <a:t> of the </a:t>
            </a:r>
            <a:r>
              <a:rPr kumimoji="0" lang="it-IT" sz="3600" b="1" i="0" u="none" strike="noStrike" kern="1200" cap="none" spc="0" normalizeH="0" baseline="0" noProof="0" dirty="0" err="1" smtClean="0">
                <a:ln>
                  <a:noFill/>
                </a:ln>
                <a:solidFill>
                  <a:srgbClr val="FF0000"/>
                </a:solidFill>
                <a:effectLst/>
                <a:uLnTx/>
                <a:uFillTx/>
                <a:latin typeface="Comic Sans MS" pitchFamily="66" charset="0"/>
                <a:ea typeface="+mn-ea"/>
                <a:cs typeface="+mn-cs"/>
              </a:rPr>
              <a:t>Wave</a:t>
            </a:r>
            <a:r>
              <a:rPr kumimoji="0" lang="it-IT" sz="3600" b="1" i="0" u="none" strike="noStrike" kern="1200" cap="none" spc="0" normalizeH="0" baseline="0" noProof="0" dirty="0" smtClean="0">
                <a:ln>
                  <a:noFill/>
                </a:ln>
                <a:solidFill>
                  <a:srgbClr val="FF0000"/>
                </a:solidFill>
                <a:effectLst/>
                <a:uLnTx/>
                <a:uFillTx/>
                <a:latin typeface="Comic Sans MS" pitchFamily="66" charset="0"/>
                <a:ea typeface="+mn-ea"/>
                <a:cs typeface="+mn-cs"/>
              </a:rPr>
              <a:t> </a:t>
            </a:r>
            <a:r>
              <a:rPr kumimoji="0" lang="it-IT" sz="3600" b="1" i="0" u="none" strike="noStrike" kern="1200" cap="none" spc="0" normalizeH="0" baseline="0" noProof="0" dirty="0" err="1" smtClean="0">
                <a:ln>
                  <a:noFill/>
                </a:ln>
                <a:solidFill>
                  <a:srgbClr val="FF0000"/>
                </a:solidFill>
                <a:effectLst/>
                <a:uLnTx/>
                <a:uFillTx/>
                <a:latin typeface="Comic Sans MS" pitchFamily="66" charset="0"/>
                <a:ea typeface="+mn-ea"/>
                <a:cs typeface="+mn-cs"/>
              </a:rPr>
              <a:t>Function</a:t>
            </a:r>
            <a:endParaRPr kumimoji="0" lang="it-IT" sz="3600" b="1" i="0" u="none" strike="noStrike" kern="1200" cap="none" spc="0" normalizeH="0" baseline="0" noProof="0" dirty="0">
              <a:ln>
                <a:noFill/>
              </a:ln>
              <a:solidFill>
                <a:srgbClr val="FF0000"/>
              </a:solidFill>
              <a:effectLst/>
              <a:uLnTx/>
              <a:uFillTx/>
              <a:latin typeface="Comic Sans MS" pitchFamily="66" charset="0"/>
              <a:ea typeface="+mn-ea"/>
              <a:cs typeface="+mn-cs"/>
            </a:endParaRPr>
          </a:p>
          <a:p>
            <a:pPr marL="0" marR="0" lvl="0" indent="0" algn="ctr" defTabSz="914400" rtl="0" eaLnBrk="1" fontAlgn="base" latinLnBrk="0" hangingPunct="1">
              <a:lnSpc>
                <a:spcPct val="100000"/>
              </a:lnSpc>
              <a:spcBef>
                <a:spcPct val="100000"/>
              </a:spcBef>
              <a:spcAft>
                <a:spcPct val="0"/>
              </a:spcAft>
              <a:buClrTx/>
              <a:buSzTx/>
              <a:buFontTx/>
              <a:buChar char="-"/>
              <a:tabLst/>
              <a:defRPr/>
            </a:pPr>
            <a:r>
              <a:rPr kumimoji="0" lang="it-IT" sz="3600" b="1" i="0" u="none" strike="noStrike" kern="1200" cap="none" spc="0" normalizeH="0" baseline="0" noProof="0" dirty="0">
                <a:ln>
                  <a:noFill/>
                </a:ln>
                <a:solidFill>
                  <a:srgbClr val="0000CC"/>
                </a:solidFill>
                <a:effectLst/>
                <a:uLnTx/>
                <a:uFillTx/>
                <a:latin typeface="Comic Sans MS" pitchFamily="66" charset="0"/>
                <a:ea typeface="+mn-ea"/>
                <a:cs typeface="+mn-cs"/>
              </a:rPr>
              <a:t>.....</a:t>
            </a:r>
            <a:endParaRPr kumimoji="0" lang="it-IT" sz="3600" b="1" i="0" u="none" strike="noStrike" kern="1200" cap="none" spc="0" normalizeH="0" baseline="0" noProof="0" dirty="0">
              <a:ln>
                <a:noFill/>
              </a:ln>
              <a:solidFill>
                <a:srgbClr val="000000"/>
              </a:solidFill>
              <a:effectLst/>
              <a:uLnTx/>
              <a:uFillTx/>
              <a:latin typeface="Comic Sans MS" pitchFamily="66" charset="0"/>
              <a:ea typeface="+mn-ea"/>
              <a:cs typeface="+mn-cs"/>
            </a:endParaRPr>
          </a:p>
        </p:txBody>
      </p:sp>
      <p:pic>
        <p:nvPicPr>
          <p:cNvPr id="4" name="Immagine 3"/>
          <p:cNvPicPr>
            <a:picLocks noChangeAspect="1"/>
          </p:cNvPicPr>
          <p:nvPr/>
        </p:nvPicPr>
        <p:blipFill>
          <a:blip r:embed="rId3"/>
          <a:stretch>
            <a:fillRect/>
          </a:stretch>
        </p:blipFill>
        <p:spPr>
          <a:xfrm>
            <a:off x="1219200" y="2057400"/>
            <a:ext cx="3352800" cy="4473908"/>
          </a:xfrm>
          <a:prstGeom prst="rect">
            <a:avLst/>
          </a:prstGeom>
        </p:spPr>
      </p:pic>
    </p:spTree>
    <p:extLst>
      <p:ext uri="{BB962C8B-B14F-4D97-AF65-F5344CB8AC3E}">
        <p14:creationId xmlns:p14="http://schemas.microsoft.com/office/powerpoint/2010/main" val="451591694"/>
      </p:ext>
    </p:extLst>
  </p:cSld>
  <p:clrMapOvr>
    <a:masterClrMapping/>
  </p:clrMapOvr>
  <p:transition advClick="0"/>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DD9B289-0386-21DB-8BAF-AF54CD7556A9}"/>
              </a:ext>
            </a:extLst>
          </p:cNvPr>
          <p:cNvSpPr>
            <a:spLocks noGrp="1" noChangeArrowheads="1"/>
          </p:cNvSpPr>
          <p:nvPr>
            <p:ph type="title"/>
          </p:nvPr>
        </p:nvSpPr>
        <p:spPr/>
        <p:txBody>
          <a:bodyPr/>
          <a:lstStyle/>
          <a:p>
            <a:endParaRPr lang="en-US" altLang="en-US"/>
          </a:p>
        </p:txBody>
      </p:sp>
      <p:sp>
        <p:nvSpPr>
          <p:cNvPr id="32771" name="Rectangle 3">
            <a:extLst>
              <a:ext uri="{FF2B5EF4-FFF2-40B4-BE49-F238E27FC236}">
                <a16:creationId xmlns:a16="http://schemas.microsoft.com/office/drawing/2014/main" id="{9B9CC2E1-D555-5CEC-F0CE-3E5CB3985E77}"/>
              </a:ext>
            </a:extLst>
          </p:cNvPr>
          <p:cNvSpPr>
            <a:spLocks noGrp="1" noChangeArrowheads="1"/>
          </p:cNvSpPr>
          <p:nvPr>
            <p:ph type="body" sz="half" idx="1"/>
          </p:nvPr>
        </p:nvSpPr>
        <p:spPr>
          <a:xfrm>
            <a:off x="1524000" y="1916113"/>
            <a:ext cx="3810000" cy="4114800"/>
          </a:xfrm>
        </p:spPr>
        <p:txBody>
          <a:bodyPr/>
          <a:lstStyle/>
          <a:p>
            <a:endParaRPr lang="en-US" altLang="en-US" sz="2800"/>
          </a:p>
        </p:txBody>
      </p:sp>
      <p:sp>
        <p:nvSpPr>
          <p:cNvPr id="32772" name="Content Placeholder 4">
            <a:extLst>
              <a:ext uri="{FF2B5EF4-FFF2-40B4-BE49-F238E27FC236}">
                <a16:creationId xmlns:a16="http://schemas.microsoft.com/office/drawing/2014/main" id="{6E6CCEE2-BE6D-E6E2-11CB-55C520B0E7EB}"/>
              </a:ext>
            </a:extLst>
          </p:cNvPr>
          <p:cNvSpPr>
            <a:spLocks noGrp="1" noChangeArrowheads="1"/>
          </p:cNvSpPr>
          <p:nvPr>
            <p:ph sz="half" idx="2"/>
          </p:nvPr>
        </p:nvSpPr>
        <p:spPr/>
        <p:txBody>
          <a:bodyPr/>
          <a:lstStyle/>
          <a:p>
            <a:endParaRPr lang="en-US" altLang="en-US"/>
          </a:p>
        </p:txBody>
      </p:sp>
      <p:pic>
        <p:nvPicPr>
          <p:cNvPr id="32773" name="Picture 7" descr="Risultati immagini per schrodinger equation tattoo">
            <a:hlinkClick r:id="rId2"/>
            <a:extLst>
              <a:ext uri="{FF2B5EF4-FFF2-40B4-BE49-F238E27FC236}">
                <a16:creationId xmlns:a16="http://schemas.microsoft.com/office/drawing/2014/main" id="{A520847F-6017-A3C6-D80D-D5CD8A4EC7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5" y="-531440"/>
            <a:ext cx="6888163"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09C811B6-C2BF-1180-18F5-FED1DADFD82F}"/>
              </a:ext>
            </a:extLst>
          </p:cNvPr>
          <p:cNvSpPr/>
          <p:nvPr/>
        </p:nvSpPr>
        <p:spPr bwMode="auto">
          <a:xfrm rot="4048114">
            <a:off x="6799948" y="5867401"/>
            <a:ext cx="914400" cy="914400"/>
          </a:xfrm>
          <a:prstGeom prst="rect">
            <a:avLst/>
          </a:prstGeom>
          <a:solidFill>
            <a:srgbClr val="0000FF"/>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eaLnBrk="1" hangingPunct="1"/>
            <a:r>
              <a:rPr lang="en-GB" sz="4400" b="1" dirty="0">
                <a:solidFill>
                  <a:srgbClr val="FFFF66"/>
                </a:solidFill>
                <a:latin typeface="Times New Roman" pitchFamily="18" charset="0"/>
              </a:rPr>
              <a:t>+…</a:t>
            </a:r>
          </a:p>
        </p:txBody>
      </p:sp>
    </p:spTree>
    <p:extLst>
      <p:ext uri="{BB962C8B-B14F-4D97-AF65-F5344CB8AC3E}">
        <p14:creationId xmlns:p14="http://schemas.microsoft.com/office/powerpoint/2010/main" val="345920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589" name="Google Shape;589;g39d25e63529_0_1780"/>
          <p:cNvSpPr/>
          <p:nvPr/>
        </p:nvSpPr>
        <p:spPr>
          <a:xfrm>
            <a:off x="1613901" y="0"/>
            <a:ext cx="8938477" cy="1198758"/>
          </a:xfrm>
          <a:prstGeom prst="rect">
            <a:avLst/>
          </a:prstGeom>
          <a:solidFill>
            <a:srgbClr val="28FF00">
              <a:alpha val="4313"/>
            </a:srgbClr>
          </a:solidFill>
          <a:ln>
            <a:noFill/>
          </a:ln>
        </p:spPr>
        <p:txBody>
          <a:bodyPr spcFirstLastPara="1" wrap="square" lIns="101584" tIns="101584" rIns="101584" bIns="101584" anchor="ctr" anchorCtr="0">
            <a:noAutofit/>
          </a:bodyPr>
          <a:lstStyle/>
          <a:p>
            <a:pPr defTabSz="642915" eaLnBrk="1" fontAlgn="auto" hangingPunct="1">
              <a:spcBef>
                <a:spcPts val="0"/>
              </a:spcBef>
              <a:spcAft>
                <a:spcPts val="0"/>
              </a:spcAft>
              <a:buClr>
                <a:srgbClr val="000000"/>
              </a:buClr>
              <a:buSzPts val="1400"/>
            </a:pPr>
            <a:endParaRPr sz="984" kern="0">
              <a:solidFill>
                <a:srgbClr val="000000"/>
              </a:solidFill>
              <a:latin typeface="Arial"/>
              <a:ea typeface="Arial"/>
              <a:cs typeface="Arial"/>
              <a:sym typeface="Arial"/>
            </a:endParaRPr>
          </a:p>
        </p:txBody>
      </p:sp>
      <p:sp>
        <p:nvSpPr>
          <p:cNvPr id="590" name="Google Shape;590;g39d25e63529_0_1780"/>
          <p:cNvSpPr txBox="1">
            <a:spLocks noGrp="1"/>
          </p:cNvSpPr>
          <p:nvPr>
            <p:ph type="ctrTitle"/>
          </p:nvPr>
        </p:nvSpPr>
        <p:spPr>
          <a:xfrm>
            <a:off x="1551400" y="718034"/>
            <a:ext cx="3286828" cy="1116703"/>
          </a:xfrm>
          <a:prstGeom prst="rect">
            <a:avLst/>
          </a:prstGeom>
          <a:noFill/>
          <a:ln>
            <a:noFill/>
          </a:ln>
        </p:spPr>
        <p:txBody>
          <a:bodyPr spcFirstLastPara="1" wrap="square" lIns="35719" tIns="35719" rIns="35719" bIns="35719" anchor="b" anchorCtr="0">
            <a:noAutofit/>
          </a:bodyPr>
          <a:lstStyle/>
          <a:p>
            <a:pPr marL="508974" indent="-401822" algn="l">
              <a:buSzPts val="3200"/>
              <a:buFont typeface="Caveat"/>
              <a:buChar char="●"/>
            </a:pPr>
            <a:r>
              <a:rPr lang="en-US" sz="2250" b="1">
                <a:latin typeface="Caveat"/>
                <a:ea typeface="Caveat"/>
                <a:cs typeface="Caveat"/>
                <a:sym typeface="Caveat"/>
              </a:rPr>
              <a:t>CSL - s. e. photons rate:</a:t>
            </a:r>
            <a:endParaRPr sz="2250" b="1">
              <a:latin typeface="Caveat"/>
              <a:ea typeface="Caveat"/>
              <a:cs typeface="Caveat"/>
              <a:sym typeface="Caveat"/>
            </a:endParaRPr>
          </a:p>
        </p:txBody>
      </p:sp>
      <p:sp>
        <p:nvSpPr>
          <p:cNvPr id="591" name="Google Shape;591;g39d25e63529_0_1780"/>
          <p:cNvSpPr txBox="1">
            <a:spLocks noGrp="1"/>
          </p:cNvSpPr>
          <p:nvPr>
            <p:ph type="sldNum" idx="12"/>
          </p:nvPr>
        </p:nvSpPr>
        <p:spPr>
          <a:xfrm>
            <a:off x="9996458" y="6217623"/>
            <a:ext cx="548648" cy="524813"/>
          </a:xfrm>
          <a:prstGeom prst="rect">
            <a:avLst/>
          </a:prstGeom>
          <a:noFill/>
          <a:ln>
            <a:noFill/>
          </a:ln>
        </p:spPr>
        <p:txBody>
          <a:bodyPr spcFirstLastPara="1" wrap="square" lIns="35719" tIns="35719" rIns="35719" bIns="35719" anchor="t" anchorCtr="0">
            <a:noAutofit/>
          </a:bodyPr>
          <a:lstStyle/>
          <a:p>
            <a:pPr defTabSz="642915" eaLnBrk="1" fontAlgn="auto" hangingPunct="1"/>
            <a:fld id="{00000000-1234-1234-1234-123412341234}" type="slidenum">
              <a:rPr lang="en-US" kern="0"/>
              <a:pPr defTabSz="642915" eaLnBrk="1" fontAlgn="auto" hangingPunct="1"/>
              <a:t>31</a:t>
            </a:fld>
            <a:endParaRPr kern="0"/>
          </a:p>
        </p:txBody>
      </p:sp>
      <p:sp>
        <p:nvSpPr>
          <p:cNvPr id="592" name="Google Shape;592;g39d25e63529_0_1780"/>
          <p:cNvSpPr txBox="1">
            <a:spLocks noGrp="1"/>
          </p:cNvSpPr>
          <p:nvPr>
            <p:ph type="ctrTitle"/>
          </p:nvPr>
        </p:nvSpPr>
        <p:spPr>
          <a:xfrm>
            <a:off x="1832653" y="107796"/>
            <a:ext cx="8779178" cy="753859"/>
          </a:xfrm>
          <a:prstGeom prst="rect">
            <a:avLst/>
          </a:prstGeom>
          <a:noFill/>
          <a:ln>
            <a:noFill/>
          </a:ln>
        </p:spPr>
        <p:txBody>
          <a:bodyPr spcFirstLastPara="1" wrap="square" lIns="35719" tIns="35719" rIns="35719" bIns="35719" anchor="b" anchorCtr="0">
            <a:noAutofit/>
          </a:bodyPr>
          <a:lstStyle/>
          <a:p>
            <a:r>
              <a:rPr lang="en-US" sz="3305" b="1" dirty="0">
                <a:latin typeface="Caveat"/>
                <a:ea typeface="Caveat"/>
                <a:cs typeface="Caveat"/>
                <a:sym typeface="Caveat"/>
              </a:rPr>
              <a:t>Spontaneous emission in the </a:t>
            </a:r>
            <a:r>
              <a:rPr lang="en-US" sz="3305" b="1" dirty="0">
                <a:solidFill>
                  <a:srgbClr val="FF00FF"/>
                </a:solidFill>
                <a:latin typeface="Caveat"/>
                <a:ea typeface="Caveat"/>
                <a:cs typeface="Caveat"/>
                <a:sym typeface="Caveat"/>
              </a:rPr>
              <a:t>𝝲-rays</a:t>
            </a:r>
            <a:r>
              <a:rPr lang="en-US" sz="3305" b="1" dirty="0">
                <a:solidFill>
                  <a:schemeClr val="folHlink"/>
                </a:solidFill>
                <a:latin typeface="Caveat"/>
                <a:ea typeface="Caveat"/>
                <a:cs typeface="Caveat"/>
                <a:sym typeface="Caveat"/>
              </a:rPr>
              <a:t> </a:t>
            </a:r>
            <a:r>
              <a:rPr lang="en-US" sz="3305" b="1" dirty="0">
                <a:solidFill>
                  <a:schemeClr val="dk1"/>
                </a:solidFill>
                <a:latin typeface="Caveat"/>
                <a:ea typeface="Caveat"/>
                <a:cs typeface="Caveat"/>
                <a:sym typeface="Caveat"/>
              </a:rPr>
              <a:t>regime</a:t>
            </a:r>
            <a:endParaRPr sz="3305" dirty="0">
              <a:solidFill>
                <a:schemeClr val="dk1"/>
              </a:solidFill>
              <a:latin typeface="Caveat"/>
              <a:ea typeface="Caveat"/>
              <a:cs typeface="Caveat"/>
              <a:sym typeface="Caveat"/>
            </a:endParaRPr>
          </a:p>
        </p:txBody>
      </p:sp>
      <p:sp>
        <p:nvSpPr>
          <p:cNvPr id="593" name="Google Shape;593;g39d25e63529_0_1780"/>
          <p:cNvSpPr txBox="1">
            <a:spLocks noGrp="1"/>
          </p:cNvSpPr>
          <p:nvPr>
            <p:ph type="ctrTitle"/>
          </p:nvPr>
        </p:nvSpPr>
        <p:spPr>
          <a:xfrm>
            <a:off x="1551401" y="2242035"/>
            <a:ext cx="8804953" cy="1116703"/>
          </a:xfrm>
          <a:prstGeom prst="rect">
            <a:avLst/>
          </a:prstGeom>
          <a:noFill/>
          <a:ln>
            <a:noFill/>
          </a:ln>
        </p:spPr>
        <p:txBody>
          <a:bodyPr spcFirstLastPara="1" wrap="square" lIns="35719" tIns="35719" rIns="35719" bIns="35719" anchor="b" anchorCtr="0">
            <a:noAutofit/>
          </a:bodyPr>
          <a:lstStyle/>
          <a:p>
            <a:pPr marL="508974" indent="-401822" algn="l">
              <a:buSzPts val="3200"/>
              <a:buFont typeface="Caveat"/>
              <a:buChar char="●"/>
            </a:pPr>
            <a:r>
              <a:rPr lang="en-US" sz="2250" b="1">
                <a:latin typeface="Caveat"/>
                <a:ea typeface="Caveat"/>
                <a:cs typeface="Caveat"/>
                <a:sym typeface="Caveat"/>
              </a:rPr>
              <a:t>DP - s. e. photons rate:</a:t>
            </a:r>
            <a:endParaRPr sz="2250" b="1">
              <a:latin typeface="Caveat"/>
              <a:ea typeface="Caveat"/>
              <a:cs typeface="Caveat"/>
              <a:sym typeface="Caveat"/>
            </a:endParaRPr>
          </a:p>
        </p:txBody>
      </p:sp>
      <p:sp>
        <p:nvSpPr>
          <p:cNvPr id="594" name="Google Shape;594;g39d25e63529_0_1780"/>
          <p:cNvSpPr txBox="1">
            <a:spLocks noGrp="1"/>
          </p:cNvSpPr>
          <p:nvPr>
            <p:ph type="ctrTitle"/>
          </p:nvPr>
        </p:nvSpPr>
        <p:spPr>
          <a:xfrm>
            <a:off x="5813050" y="2475343"/>
            <a:ext cx="4603500" cy="1116703"/>
          </a:xfrm>
          <a:prstGeom prst="rect">
            <a:avLst/>
          </a:prstGeom>
          <a:noFill/>
          <a:ln>
            <a:noFill/>
          </a:ln>
        </p:spPr>
        <p:txBody>
          <a:bodyPr spcFirstLastPara="1" wrap="square" lIns="35719" tIns="35719" rIns="35719" bIns="35719" anchor="b" anchorCtr="0">
            <a:noAutofit/>
          </a:bodyPr>
          <a:lstStyle/>
          <a:p>
            <a:pPr algn="l"/>
            <a:endParaRPr sz="2250" b="1">
              <a:latin typeface="Caveat"/>
              <a:ea typeface="Caveat"/>
              <a:cs typeface="Caveat"/>
              <a:sym typeface="Caveat"/>
            </a:endParaRPr>
          </a:p>
          <a:p>
            <a:pPr algn="just"/>
            <a:r>
              <a:rPr lang="en-US" sz="1898" b="1">
                <a:latin typeface="Arial"/>
                <a:ea typeface="Arial"/>
                <a:cs typeface="Arial"/>
                <a:sym typeface="Arial"/>
              </a:rPr>
              <a:t>the </a:t>
            </a:r>
            <a:r>
              <a:rPr lang="en-US" sz="1898" b="1">
                <a:solidFill>
                  <a:srgbClr val="0000FF"/>
                </a:solidFill>
                <a:latin typeface="Arial"/>
                <a:ea typeface="Arial"/>
                <a:cs typeface="Arial"/>
                <a:sym typeface="Arial"/>
              </a:rPr>
              <a:t>photon w.l. 𝝺</a:t>
            </a:r>
            <a:r>
              <a:rPr lang="en-US" sz="1898" b="1" baseline="-25000">
                <a:solidFill>
                  <a:srgbClr val="0000FF"/>
                </a:solidFill>
                <a:latin typeface="Arial"/>
                <a:ea typeface="Arial"/>
                <a:cs typeface="Arial"/>
                <a:sym typeface="Arial"/>
              </a:rPr>
              <a:t>ɣ</a:t>
            </a:r>
            <a:r>
              <a:rPr lang="en-US" sz="1898" b="1">
                <a:latin typeface="Arial"/>
                <a:ea typeface="Arial"/>
                <a:cs typeface="Arial"/>
                <a:sym typeface="Arial"/>
              </a:rPr>
              <a:t> is </a:t>
            </a:r>
            <a:r>
              <a:rPr lang="en-US" sz="1898" b="1">
                <a:solidFill>
                  <a:srgbClr val="0000FF"/>
                </a:solidFill>
                <a:latin typeface="Arial"/>
                <a:ea typeface="Arial"/>
                <a:cs typeface="Arial"/>
                <a:sym typeface="Arial"/>
              </a:rPr>
              <a:t>intermediate between the nuclear dimension and the lower atomic orbit radius</a:t>
            </a:r>
            <a:r>
              <a:rPr lang="en-US" sz="1898" b="1">
                <a:latin typeface="Arial"/>
                <a:ea typeface="Arial"/>
                <a:cs typeface="Arial"/>
                <a:sym typeface="Arial"/>
              </a:rPr>
              <a:t> -&gt; protons emit coherently, electrons emit independently</a:t>
            </a:r>
            <a:endParaRPr sz="1898" b="1">
              <a:latin typeface="Arial"/>
              <a:ea typeface="Arial"/>
              <a:cs typeface="Arial"/>
              <a:sym typeface="Arial"/>
            </a:endParaRPr>
          </a:p>
        </p:txBody>
      </p:sp>
      <p:sp>
        <p:nvSpPr>
          <p:cNvPr id="595" name="Google Shape;595;g39d25e63529_0_1780"/>
          <p:cNvSpPr/>
          <p:nvPr/>
        </p:nvSpPr>
        <p:spPr>
          <a:xfrm>
            <a:off x="5183225" y="1402633"/>
            <a:ext cx="382430" cy="2699156"/>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101584" tIns="101584" rIns="101584" bIns="101584" anchor="ctr" anchorCtr="0">
            <a:noAutofit/>
          </a:bodyPr>
          <a:lstStyle/>
          <a:p>
            <a:pPr defTabSz="642915" eaLnBrk="1" fontAlgn="auto" hangingPunct="1">
              <a:spcBef>
                <a:spcPts val="0"/>
              </a:spcBef>
              <a:spcAft>
                <a:spcPts val="0"/>
              </a:spcAft>
              <a:buClr>
                <a:srgbClr val="000000"/>
              </a:buClr>
              <a:buSzPts val="1400"/>
            </a:pPr>
            <a:endParaRPr sz="984" kern="0">
              <a:solidFill>
                <a:srgbClr val="000000"/>
              </a:solidFill>
              <a:latin typeface="Arial"/>
              <a:ea typeface="Arial"/>
              <a:cs typeface="Arial"/>
              <a:sym typeface="Arial"/>
            </a:endParaRPr>
          </a:p>
        </p:txBody>
      </p:sp>
      <p:sp>
        <p:nvSpPr>
          <p:cNvPr id="596" name="Google Shape;596;g39d25e63529_0_1780"/>
          <p:cNvSpPr/>
          <p:nvPr/>
        </p:nvSpPr>
        <p:spPr>
          <a:xfrm>
            <a:off x="1613900" y="5192168"/>
            <a:ext cx="9111234" cy="739547"/>
          </a:xfrm>
          <a:prstGeom prst="rect">
            <a:avLst/>
          </a:prstGeom>
          <a:noFill/>
          <a:ln>
            <a:noFill/>
          </a:ln>
        </p:spPr>
        <p:txBody>
          <a:bodyPr spcFirstLastPara="1" wrap="square" lIns="100002" tIns="51996" rIns="100002" bIns="51996" anchor="ctr" anchorCtr="0">
            <a:noAutofit/>
          </a:bodyPr>
          <a:lstStyle/>
          <a:p>
            <a:pPr defTabSz="642915" eaLnBrk="1" fontAlgn="auto" hangingPunct="1">
              <a:spcBef>
                <a:spcPts val="0"/>
              </a:spcBef>
              <a:spcAft>
                <a:spcPts val="0"/>
              </a:spcAft>
              <a:buClr>
                <a:srgbClr val="000000"/>
              </a:buClr>
              <a:buSzPts val="3200"/>
            </a:pPr>
            <a:r>
              <a:rPr lang="en-US" sz="2250" b="1" kern="0">
                <a:solidFill>
                  <a:srgbClr val="000000"/>
                </a:solidFill>
                <a:latin typeface="Caveat"/>
                <a:ea typeface="Caveat"/>
                <a:cs typeface="Caveat"/>
                <a:sym typeface="Caveat"/>
              </a:rPr>
              <a:t>λ  - </a:t>
            </a:r>
            <a:r>
              <a:rPr lang="en-US" sz="2250" b="1" u="sng" kern="0">
                <a:solidFill>
                  <a:srgbClr val="000000"/>
                </a:solidFill>
                <a:latin typeface="Caveat"/>
                <a:ea typeface="Caveat"/>
                <a:cs typeface="Caveat"/>
                <a:sym typeface="Caveat"/>
              </a:rPr>
              <a:t>collapse strength</a:t>
            </a:r>
            <a:r>
              <a:rPr lang="en-US" sz="2250" b="1" kern="0">
                <a:solidFill>
                  <a:srgbClr val="000000"/>
                </a:solidFill>
                <a:latin typeface="Caveat"/>
                <a:ea typeface="Caveat"/>
                <a:cs typeface="Caveat"/>
                <a:sym typeface="Caveat"/>
              </a:rPr>
              <a:t>  </a:t>
            </a:r>
            <a:endParaRPr sz="2250" b="1" kern="0">
              <a:solidFill>
                <a:srgbClr val="000000"/>
              </a:solidFill>
              <a:latin typeface="Caveat"/>
              <a:ea typeface="Caveat"/>
              <a:cs typeface="Caveat"/>
              <a:sym typeface="Caveat"/>
            </a:endParaRPr>
          </a:p>
          <a:p>
            <a:pPr defTabSz="642915" eaLnBrk="1" fontAlgn="auto" hangingPunct="1">
              <a:spcBef>
                <a:spcPts val="0"/>
              </a:spcBef>
              <a:spcAft>
                <a:spcPts val="0"/>
              </a:spcAft>
              <a:buClr>
                <a:srgbClr val="000000"/>
              </a:buClr>
              <a:buSzPts val="3200"/>
            </a:pPr>
            <a:r>
              <a:rPr lang="en-US" sz="2250" b="1" kern="0">
                <a:solidFill>
                  <a:srgbClr val="000000"/>
                </a:solidFill>
                <a:latin typeface="Caveat"/>
                <a:ea typeface="Caveat"/>
                <a:cs typeface="Caveat"/>
                <a:sym typeface="Caveat"/>
              </a:rPr>
              <a:t>r</a:t>
            </a:r>
            <a:r>
              <a:rPr lang="en-US" sz="2250" b="1" kern="0" baseline="-25000">
                <a:solidFill>
                  <a:srgbClr val="000000"/>
                </a:solidFill>
                <a:latin typeface="Caveat"/>
                <a:ea typeface="Caveat"/>
                <a:cs typeface="Caveat"/>
                <a:sym typeface="Caveat"/>
              </a:rPr>
              <a:t>C</a:t>
            </a:r>
            <a:r>
              <a:rPr lang="en-US" sz="2250" b="1" kern="0">
                <a:solidFill>
                  <a:srgbClr val="000000"/>
                </a:solidFill>
                <a:latin typeface="Caveat"/>
                <a:ea typeface="Caveat"/>
                <a:cs typeface="Caveat"/>
                <a:sym typeface="Caveat"/>
              </a:rPr>
              <a:t> - </a:t>
            </a:r>
            <a:r>
              <a:rPr lang="en-US" sz="2250" b="1" u="sng" kern="0">
                <a:solidFill>
                  <a:srgbClr val="000000"/>
                </a:solidFill>
                <a:latin typeface="Caveat"/>
                <a:ea typeface="Caveat"/>
                <a:cs typeface="Caveat"/>
                <a:sym typeface="Caveat"/>
              </a:rPr>
              <a:t>correlation length</a:t>
            </a:r>
            <a:r>
              <a:rPr lang="en-US" sz="2250" b="1" kern="0">
                <a:solidFill>
                  <a:srgbClr val="000000"/>
                </a:solidFill>
                <a:latin typeface="Caveat"/>
                <a:ea typeface="Caveat"/>
                <a:cs typeface="Caveat"/>
                <a:sym typeface="Caveat"/>
              </a:rPr>
              <a:t> </a:t>
            </a:r>
            <a:endParaRPr sz="2250" b="1" kern="0">
              <a:solidFill>
                <a:srgbClr val="000000"/>
              </a:solidFill>
              <a:latin typeface="Caveat"/>
              <a:ea typeface="Caveat"/>
              <a:cs typeface="Caveat"/>
              <a:sym typeface="Caveat"/>
            </a:endParaRPr>
          </a:p>
          <a:p>
            <a:pPr defTabSz="642915" eaLnBrk="1" fontAlgn="auto" hangingPunct="1">
              <a:spcBef>
                <a:spcPts val="0"/>
              </a:spcBef>
              <a:spcAft>
                <a:spcPts val="0"/>
              </a:spcAft>
              <a:buClr>
                <a:srgbClr val="000000"/>
              </a:buClr>
              <a:buSzPts val="3200"/>
            </a:pPr>
            <a:r>
              <a:rPr lang="en-US" sz="1898" b="1" kern="0">
                <a:solidFill>
                  <a:srgbClr val="000000"/>
                </a:solidFill>
                <a:latin typeface="Caveat"/>
                <a:ea typeface="Caveat"/>
                <a:cs typeface="Caveat"/>
                <a:sym typeface="Caveat"/>
              </a:rPr>
              <a:t>see e. g. S. L. Adler, JPA 40, (2007) 2935, Adler, S.L.; Bassi, A.; Donadi, S., JPA 46, (2013) 245304.</a:t>
            </a:r>
            <a:endParaRPr sz="1898" b="1" kern="0">
              <a:solidFill>
                <a:srgbClr val="000000"/>
              </a:solidFill>
              <a:latin typeface="Caveat"/>
              <a:ea typeface="Caveat"/>
              <a:cs typeface="Caveat"/>
              <a:sym typeface="Caveat"/>
            </a:endParaRPr>
          </a:p>
          <a:p>
            <a:pPr defTabSz="642915" eaLnBrk="1" fontAlgn="auto" hangingPunct="1">
              <a:spcBef>
                <a:spcPts val="0"/>
              </a:spcBef>
              <a:spcAft>
                <a:spcPts val="0"/>
              </a:spcAft>
              <a:buClr>
                <a:srgbClr val="000000"/>
              </a:buClr>
              <a:buSzPts val="3200"/>
            </a:pPr>
            <a:endParaRPr sz="2250" b="1" kern="0">
              <a:solidFill>
                <a:srgbClr val="000000"/>
              </a:solidFill>
              <a:latin typeface="Caveat"/>
              <a:ea typeface="Caveat"/>
              <a:cs typeface="Caveat"/>
              <a:sym typeface="Caveat"/>
            </a:endParaRPr>
          </a:p>
          <a:p>
            <a:pPr defTabSz="642915" eaLnBrk="1" fontAlgn="auto" hangingPunct="1">
              <a:spcBef>
                <a:spcPts val="0"/>
              </a:spcBef>
              <a:spcAft>
                <a:spcPts val="0"/>
              </a:spcAft>
              <a:buClr>
                <a:srgbClr val="000000"/>
              </a:buClr>
              <a:buSzPts val="3200"/>
            </a:pPr>
            <a:r>
              <a:rPr lang="en-US" sz="2250" b="1" kern="0">
                <a:solidFill>
                  <a:srgbClr val="000000"/>
                </a:solidFill>
                <a:latin typeface="Caveat"/>
                <a:ea typeface="Caveat"/>
                <a:cs typeface="Caveat"/>
                <a:sym typeface="Caveat"/>
              </a:rPr>
              <a:t>R</a:t>
            </a:r>
            <a:r>
              <a:rPr lang="en-US" sz="2250" b="1" kern="0" baseline="-25000">
                <a:solidFill>
                  <a:srgbClr val="000000"/>
                </a:solidFill>
                <a:latin typeface="Caveat"/>
                <a:ea typeface="Caveat"/>
                <a:cs typeface="Caveat"/>
                <a:sym typeface="Caveat"/>
              </a:rPr>
              <a:t>0</a:t>
            </a:r>
            <a:r>
              <a:rPr lang="en-US" sz="2250" b="1" kern="0">
                <a:solidFill>
                  <a:srgbClr val="000000"/>
                </a:solidFill>
                <a:latin typeface="Caveat"/>
                <a:ea typeface="Caveat"/>
                <a:cs typeface="Caveat"/>
                <a:sym typeface="Caveat"/>
              </a:rPr>
              <a:t> - </a:t>
            </a:r>
            <a:r>
              <a:rPr lang="en-US" sz="2250" b="1" u="sng" kern="0">
                <a:solidFill>
                  <a:srgbClr val="000000"/>
                </a:solidFill>
                <a:latin typeface="Caveat"/>
                <a:ea typeface="Caveat"/>
                <a:cs typeface="Caveat"/>
                <a:sym typeface="Caveat"/>
              </a:rPr>
              <a:t>size of the particle mass density</a:t>
            </a:r>
            <a:r>
              <a:rPr lang="en-US" sz="2250" b="1" kern="0">
                <a:solidFill>
                  <a:srgbClr val="000000"/>
                </a:solidFill>
                <a:latin typeface="Caveat"/>
                <a:ea typeface="Caveat"/>
                <a:cs typeface="Caveat"/>
                <a:sym typeface="Caveat"/>
              </a:rPr>
              <a:t>. </a:t>
            </a:r>
            <a:r>
              <a:rPr lang="en-US" sz="1898" b="1" kern="0">
                <a:solidFill>
                  <a:srgbClr val="000000"/>
                </a:solidFill>
                <a:latin typeface="Caveat"/>
                <a:ea typeface="Caveat"/>
                <a:cs typeface="Caveat"/>
                <a:sym typeface="Caveat"/>
              </a:rPr>
              <a:t>See e.g. Diósi, L. J. Phys. Conf. Ser. 442, 012001 (2013)., Penrose, R. Found. Phys. 44, 557–575 (2014).</a:t>
            </a:r>
            <a:endParaRPr sz="1898" b="1" kern="0">
              <a:solidFill>
                <a:srgbClr val="000000"/>
              </a:solidFill>
              <a:latin typeface="Caveat"/>
              <a:ea typeface="Caveat"/>
              <a:cs typeface="Caveat"/>
              <a:sym typeface="Caveat"/>
            </a:endParaRPr>
          </a:p>
          <a:p>
            <a:pPr defTabSz="642915" eaLnBrk="1" fontAlgn="auto" hangingPunct="1">
              <a:lnSpc>
                <a:spcPct val="115000"/>
              </a:lnSpc>
              <a:spcBef>
                <a:spcPts val="0"/>
              </a:spcBef>
              <a:spcAft>
                <a:spcPts val="0"/>
              </a:spcAft>
              <a:buClr>
                <a:srgbClr val="000000"/>
              </a:buClr>
              <a:buSzPts val="1700"/>
            </a:pPr>
            <a:endParaRPr sz="633" kern="0">
              <a:solidFill>
                <a:srgbClr val="000000"/>
              </a:solidFill>
              <a:latin typeface="Arial"/>
              <a:ea typeface="Arial"/>
              <a:cs typeface="Arial"/>
              <a:sym typeface="Arial"/>
            </a:endParaRPr>
          </a:p>
        </p:txBody>
      </p:sp>
      <p:pic>
        <p:nvPicPr>
          <p:cNvPr id="597" name="Google Shape;597;g39d25e63529_0_1780"/>
          <p:cNvPicPr preferRelativeResize="0"/>
          <p:nvPr/>
        </p:nvPicPr>
        <p:blipFill rotWithShape="1">
          <a:blip r:embed="rId3">
            <a:alphaModFix/>
          </a:blip>
          <a:srcRect/>
          <a:stretch/>
        </p:blipFill>
        <p:spPr>
          <a:xfrm>
            <a:off x="1621383" y="3338931"/>
            <a:ext cx="3507062" cy="724289"/>
          </a:xfrm>
          <a:prstGeom prst="rect">
            <a:avLst/>
          </a:prstGeom>
          <a:noFill/>
          <a:ln>
            <a:noFill/>
          </a:ln>
        </p:spPr>
      </p:pic>
      <p:pic>
        <p:nvPicPr>
          <p:cNvPr id="598" name="Google Shape;598;g39d25e63529_0_1780"/>
          <p:cNvPicPr preferRelativeResize="0"/>
          <p:nvPr/>
        </p:nvPicPr>
        <p:blipFill rotWithShape="1">
          <a:blip r:embed="rId4">
            <a:alphaModFix/>
          </a:blip>
          <a:srcRect/>
          <a:stretch/>
        </p:blipFill>
        <p:spPr>
          <a:xfrm>
            <a:off x="1613896" y="1963390"/>
            <a:ext cx="3642313" cy="660023"/>
          </a:xfrm>
          <a:prstGeom prst="rect">
            <a:avLst/>
          </a:prstGeom>
          <a:noFill/>
          <a:ln>
            <a:noFill/>
          </a:ln>
        </p:spPr>
      </p:pic>
    </p:spTree>
    <p:extLst>
      <p:ext uri="{BB962C8B-B14F-4D97-AF65-F5344CB8AC3E}">
        <p14:creationId xmlns:p14="http://schemas.microsoft.com/office/powerpoint/2010/main" val="16713398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a:extLst>
              <a:ext uri="{FF2B5EF4-FFF2-40B4-BE49-F238E27FC236}">
                <a16:creationId xmlns:a16="http://schemas.microsoft.com/office/drawing/2014/main" id="{ACEAB7CD-06E9-8EA5-8301-EAB54EFCB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395287"/>
            <a:ext cx="10259239" cy="606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934846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agenda.infn.it/conferenceDisplay.py/getPic?picId=6&amp;confId=7524">
            <a:hlinkClick r:id="rId2"/>
            <a:extLst>
              <a:ext uri="{FF2B5EF4-FFF2-40B4-BE49-F238E27FC236}">
                <a16:creationId xmlns:a16="http://schemas.microsoft.com/office/drawing/2014/main" id="{39D0FB4B-917E-7A8B-FF60-8FBBBE367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293781"/>
            <a:ext cx="10893425" cy="8170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a:extLst>
              <a:ext uri="{FF2B5EF4-FFF2-40B4-BE49-F238E27FC236}">
                <a16:creationId xmlns:a16="http://schemas.microsoft.com/office/drawing/2014/main" id="{DEDF0849-43AC-9A6E-0805-23F24D99FDC3}"/>
              </a:ext>
            </a:extLst>
          </p:cNvPr>
          <p:cNvSpPr>
            <a:spLocks noGrp="1" noChangeArrowheads="1"/>
          </p:cNvSpPr>
          <p:nvPr>
            <p:ph type="title"/>
          </p:nvPr>
        </p:nvSpPr>
        <p:spPr/>
        <p:txBody>
          <a:bodyPr/>
          <a:lstStyle/>
          <a:p>
            <a:endParaRPr lang="en-GB" altLang="en-US"/>
          </a:p>
        </p:txBody>
      </p:sp>
    </p:spTree>
    <p:extLst>
      <p:ext uri="{BB962C8B-B14F-4D97-AF65-F5344CB8AC3E}">
        <p14:creationId xmlns:p14="http://schemas.microsoft.com/office/powerpoint/2010/main" val="18229149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a:extLst>
              <a:ext uri="{FF2B5EF4-FFF2-40B4-BE49-F238E27FC236}">
                <a16:creationId xmlns:a16="http://schemas.microsoft.com/office/drawing/2014/main" id="{FDB30D33-37C5-44B4-2C9A-3F08271085D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None/>
            </a:pPr>
            <a:fld id="{D4B40314-1984-4846-AB70-DD9940429191}" type="slidenum">
              <a:rPr lang="en-US" altLang="en-US" sz="1400">
                <a:solidFill>
                  <a:srgbClr val="000000"/>
                </a:solidFill>
              </a:rPr>
              <a:pPr>
                <a:spcBef>
                  <a:spcPct val="0"/>
                </a:spcBef>
                <a:buNone/>
              </a:pPr>
              <a:t>34</a:t>
            </a:fld>
            <a:endParaRPr lang="en-US" altLang="en-US" sz="1400">
              <a:solidFill>
                <a:srgbClr val="000000"/>
              </a:solidFill>
            </a:endParaRPr>
          </a:p>
        </p:txBody>
      </p:sp>
      <p:sp>
        <p:nvSpPr>
          <p:cNvPr id="21507" name="Rectangle 2">
            <a:extLst>
              <a:ext uri="{FF2B5EF4-FFF2-40B4-BE49-F238E27FC236}">
                <a16:creationId xmlns:a16="http://schemas.microsoft.com/office/drawing/2014/main" id="{42101A57-9368-13A8-8591-FB058671477C}"/>
              </a:ext>
            </a:extLst>
          </p:cNvPr>
          <p:cNvSpPr>
            <a:spLocks noChangeArrowheads="1"/>
          </p:cNvSpPr>
          <p:nvPr/>
        </p:nvSpPr>
        <p:spPr bwMode="auto">
          <a:xfrm>
            <a:off x="4013200" y="5626100"/>
            <a:ext cx="914400" cy="685800"/>
          </a:xfrm>
          <a:prstGeom prst="rect">
            <a:avLst/>
          </a:prstGeom>
          <a:solidFill>
            <a:schemeClr val="tx2"/>
          </a:solidFill>
          <a:ln w="9525">
            <a:miter lim="800000"/>
            <a:headEnd/>
            <a:tailEnd/>
          </a:ln>
          <a:scene3d>
            <a:camera prst="legacyPerspectiveTop"/>
            <a:lightRig rig="legacyFlat3" dir="b"/>
          </a:scene3d>
          <a:sp3d prstMaterial="legacyMatte">
            <a:bevelT w="13500" h="13500" prst="angle"/>
            <a:bevelB w="13500" h="13500" prst="angle"/>
            <a:extrusionClr>
              <a:schemeClr val="tx2"/>
            </a:extrusionClr>
            <a:contourClr>
              <a:schemeClr val="tx2"/>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508" name="Rectangle 3">
            <a:extLst>
              <a:ext uri="{FF2B5EF4-FFF2-40B4-BE49-F238E27FC236}">
                <a16:creationId xmlns:a16="http://schemas.microsoft.com/office/drawing/2014/main" id="{AA1F52DE-E784-2241-0117-43EFE26911E0}"/>
              </a:ext>
            </a:extLst>
          </p:cNvPr>
          <p:cNvSpPr>
            <a:spLocks noGrp="1" noChangeArrowheads="1"/>
          </p:cNvSpPr>
          <p:nvPr>
            <p:ph type="title"/>
          </p:nvPr>
        </p:nvSpPr>
        <p:spPr>
          <a:xfrm>
            <a:off x="1905000" y="76200"/>
            <a:ext cx="7772400" cy="762000"/>
          </a:xfrm>
        </p:spPr>
        <p:txBody>
          <a:bodyPr/>
          <a:lstStyle/>
          <a:p>
            <a:pPr eaLnBrk="1" hangingPunct="1"/>
            <a:r>
              <a:rPr lang="it-IT" altLang="en-US"/>
              <a:t>LNGS-INFN – cosmic silence</a:t>
            </a:r>
          </a:p>
        </p:txBody>
      </p:sp>
      <p:sp>
        <p:nvSpPr>
          <p:cNvPr id="21509" name="Freeform 4">
            <a:extLst>
              <a:ext uri="{FF2B5EF4-FFF2-40B4-BE49-F238E27FC236}">
                <a16:creationId xmlns:a16="http://schemas.microsoft.com/office/drawing/2014/main" id="{E14F7790-15DC-00BA-9DCA-B4C36754F00A}"/>
              </a:ext>
            </a:extLst>
          </p:cNvPr>
          <p:cNvSpPr>
            <a:spLocks/>
          </p:cNvSpPr>
          <p:nvPr/>
        </p:nvSpPr>
        <p:spPr bwMode="auto">
          <a:xfrm>
            <a:off x="1423988" y="1257300"/>
            <a:ext cx="9326563" cy="5638800"/>
          </a:xfrm>
          <a:custGeom>
            <a:avLst/>
            <a:gdLst>
              <a:gd name="T0" fmla="*/ 2147483646 w 5875"/>
              <a:gd name="T1" fmla="*/ 2147483646 h 3552"/>
              <a:gd name="T2" fmla="*/ 2147483646 w 5875"/>
              <a:gd name="T3" fmla="*/ 2147483646 h 3552"/>
              <a:gd name="T4" fmla="*/ 2147483646 w 5875"/>
              <a:gd name="T5" fmla="*/ 2147483646 h 3552"/>
              <a:gd name="T6" fmla="*/ 2147483646 w 5875"/>
              <a:gd name="T7" fmla="*/ 2147483646 h 3552"/>
              <a:gd name="T8" fmla="*/ 2147483646 w 5875"/>
              <a:gd name="T9" fmla="*/ 2147483646 h 3552"/>
              <a:gd name="T10" fmla="*/ 2147483646 w 5875"/>
              <a:gd name="T11" fmla="*/ 2147483646 h 3552"/>
              <a:gd name="T12" fmla="*/ 2147483646 w 5875"/>
              <a:gd name="T13" fmla="*/ 2147483646 h 3552"/>
              <a:gd name="T14" fmla="*/ 2147483646 w 5875"/>
              <a:gd name="T15" fmla="*/ 2147483646 h 3552"/>
              <a:gd name="T16" fmla="*/ 2147483646 w 5875"/>
              <a:gd name="T17" fmla="*/ 2147483646 h 3552"/>
              <a:gd name="T18" fmla="*/ 2147483646 w 5875"/>
              <a:gd name="T19" fmla="*/ 2147483646 h 3552"/>
              <a:gd name="T20" fmla="*/ 2147483646 w 5875"/>
              <a:gd name="T21" fmla="*/ 2147483646 h 3552"/>
              <a:gd name="T22" fmla="*/ 2147483646 w 5875"/>
              <a:gd name="T23" fmla="*/ 2147483646 h 3552"/>
              <a:gd name="T24" fmla="*/ 2147483646 w 5875"/>
              <a:gd name="T25" fmla="*/ 2147483646 h 3552"/>
              <a:gd name="T26" fmla="*/ 2147483646 w 5875"/>
              <a:gd name="T27" fmla="*/ 2147483646 h 3552"/>
              <a:gd name="T28" fmla="*/ 2147483646 w 5875"/>
              <a:gd name="T29" fmla="*/ 2147483646 h 3552"/>
              <a:gd name="T30" fmla="*/ 2147483646 w 5875"/>
              <a:gd name="T31" fmla="*/ 2147483646 h 3552"/>
              <a:gd name="T32" fmla="*/ 2147483646 w 5875"/>
              <a:gd name="T33" fmla="*/ 2147483646 h 3552"/>
              <a:gd name="T34" fmla="*/ 2147483646 w 5875"/>
              <a:gd name="T35" fmla="*/ 2147483646 h 3552"/>
              <a:gd name="T36" fmla="*/ 2147483646 w 5875"/>
              <a:gd name="T37" fmla="*/ 2147483646 h 3552"/>
              <a:gd name="T38" fmla="*/ 2147483646 w 5875"/>
              <a:gd name="T39" fmla="*/ 2147483646 h 3552"/>
              <a:gd name="T40" fmla="*/ 2147483646 w 5875"/>
              <a:gd name="T41" fmla="*/ 2147483646 h 3552"/>
              <a:gd name="T42" fmla="*/ 2147483646 w 5875"/>
              <a:gd name="T43" fmla="*/ 2147483646 h 3552"/>
              <a:gd name="T44" fmla="*/ 2147483646 w 5875"/>
              <a:gd name="T45" fmla="*/ 2147483646 h 35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75"/>
              <a:gd name="T70" fmla="*/ 0 h 3552"/>
              <a:gd name="T71" fmla="*/ 5875 w 5875"/>
              <a:gd name="T72" fmla="*/ 3552 h 35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75" h="3552">
                <a:moveTo>
                  <a:pt x="63" y="3528"/>
                </a:moveTo>
                <a:cubicBezTo>
                  <a:pt x="64" y="3464"/>
                  <a:pt x="58" y="3209"/>
                  <a:pt x="71" y="3144"/>
                </a:cubicBezTo>
                <a:cubicBezTo>
                  <a:pt x="84" y="3079"/>
                  <a:pt x="0" y="3111"/>
                  <a:pt x="143" y="3136"/>
                </a:cubicBezTo>
                <a:cubicBezTo>
                  <a:pt x="286" y="3161"/>
                  <a:pt x="739" y="3285"/>
                  <a:pt x="927" y="3296"/>
                </a:cubicBezTo>
                <a:cubicBezTo>
                  <a:pt x="1115" y="3307"/>
                  <a:pt x="1166" y="3221"/>
                  <a:pt x="1269" y="3204"/>
                </a:cubicBezTo>
                <a:cubicBezTo>
                  <a:pt x="1372" y="3187"/>
                  <a:pt x="1419" y="3194"/>
                  <a:pt x="1545" y="3192"/>
                </a:cubicBezTo>
                <a:cubicBezTo>
                  <a:pt x="1671" y="3190"/>
                  <a:pt x="1897" y="3201"/>
                  <a:pt x="2025" y="3192"/>
                </a:cubicBezTo>
                <a:cubicBezTo>
                  <a:pt x="2153" y="3183"/>
                  <a:pt x="2215" y="3224"/>
                  <a:pt x="2311" y="3136"/>
                </a:cubicBezTo>
                <a:cubicBezTo>
                  <a:pt x="2407" y="3048"/>
                  <a:pt x="2494" y="2820"/>
                  <a:pt x="2599" y="2664"/>
                </a:cubicBezTo>
                <a:cubicBezTo>
                  <a:pt x="2704" y="2508"/>
                  <a:pt x="2829" y="2376"/>
                  <a:pt x="2943" y="2202"/>
                </a:cubicBezTo>
                <a:cubicBezTo>
                  <a:pt x="3057" y="2028"/>
                  <a:pt x="3163" y="1776"/>
                  <a:pt x="3285" y="1620"/>
                </a:cubicBezTo>
                <a:cubicBezTo>
                  <a:pt x="3407" y="1464"/>
                  <a:pt x="3564" y="1396"/>
                  <a:pt x="3675" y="1266"/>
                </a:cubicBezTo>
                <a:cubicBezTo>
                  <a:pt x="3786" y="1136"/>
                  <a:pt x="3858" y="955"/>
                  <a:pt x="3951" y="840"/>
                </a:cubicBezTo>
                <a:cubicBezTo>
                  <a:pt x="4044" y="725"/>
                  <a:pt x="4139" y="659"/>
                  <a:pt x="4233" y="576"/>
                </a:cubicBezTo>
                <a:cubicBezTo>
                  <a:pt x="4327" y="493"/>
                  <a:pt x="4411" y="405"/>
                  <a:pt x="4515" y="342"/>
                </a:cubicBezTo>
                <a:cubicBezTo>
                  <a:pt x="4619" y="279"/>
                  <a:pt x="4764" y="244"/>
                  <a:pt x="4857" y="198"/>
                </a:cubicBezTo>
                <a:cubicBezTo>
                  <a:pt x="4950" y="152"/>
                  <a:pt x="5002" y="96"/>
                  <a:pt x="5071" y="64"/>
                </a:cubicBezTo>
                <a:cubicBezTo>
                  <a:pt x="5140" y="32"/>
                  <a:pt x="5207" y="0"/>
                  <a:pt x="5271" y="8"/>
                </a:cubicBezTo>
                <a:cubicBezTo>
                  <a:pt x="5335" y="16"/>
                  <a:pt x="5387" y="50"/>
                  <a:pt x="5455" y="112"/>
                </a:cubicBezTo>
                <a:cubicBezTo>
                  <a:pt x="5523" y="174"/>
                  <a:pt x="5614" y="285"/>
                  <a:pt x="5679" y="378"/>
                </a:cubicBezTo>
                <a:cubicBezTo>
                  <a:pt x="5744" y="471"/>
                  <a:pt x="5819" y="484"/>
                  <a:pt x="5847" y="672"/>
                </a:cubicBezTo>
                <a:cubicBezTo>
                  <a:pt x="5875" y="860"/>
                  <a:pt x="5848" y="1024"/>
                  <a:pt x="5847" y="1504"/>
                </a:cubicBezTo>
                <a:cubicBezTo>
                  <a:pt x="5846" y="1984"/>
                  <a:pt x="5841" y="3125"/>
                  <a:pt x="5839" y="3552"/>
                </a:cubicBezTo>
              </a:path>
            </a:pathLst>
          </a:custGeom>
          <a:gradFill rotWithShape="0">
            <a:gsLst>
              <a:gs pos="0">
                <a:srgbClr val="990000"/>
              </a:gs>
              <a:gs pos="100000">
                <a:srgbClr val="470000"/>
              </a:gs>
            </a:gsLst>
            <a:lin ang="5400000" scaled="1"/>
          </a:gradFill>
          <a:ln w="9525" cap="flat" cmpd="sng">
            <a:solidFill>
              <a:srgbClr val="990000"/>
            </a:solidFill>
            <a:prstDash val="solid"/>
            <a:round/>
            <a:headEnd/>
            <a:tailEnd/>
          </a:ln>
        </p:spPr>
        <p:txBody>
          <a:bodyPr/>
          <a:lstStyle/>
          <a:p>
            <a:endParaRPr lang="en-GB" sz="2000" b="1" u="sng">
              <a:solidFill>
                <a:srgbClr val="000000"/>
              </a:solidFill>
              <a:latin typeface="Times New Roman" panose="02020603050405020304" pitchFamily="18" charset="0"/>
            </a:endParaRPr>
          </a:p>
        </p:txBody>
      </p:sp>
      <p:grpSp>
        <p:nvGrpSpPr>
          <p:cNvPr id="2" name="Group 5">
            <a:extLst>
              <a:ext uri="{FF2B5EF4-FFF2-40B4-BE49-F238E27FC236}">
                <a16:creationId xmlns:a16="http://schemas.microsoft.com/office/drawing/2014/main" id="{44E35385-B213-B11A-10A8-4DC8F6B99E64}"/>
              </a:ext>
            </a:extLst>
          </p:cNvPr>
          <p:cNvGrpSpPr>
            <a:grpSpLocks/>
          </p:cNvGrpSpPr>
          <p:nvPr/>
        </p:nvGrpSpPr>
        <p:grpSpPr bwMode="auto">
          <a:xfrm>
            <a:off x="5638800" y="762000"/>
            <a:ext cx="2286000" cy="4495800"/>
            <a:chOff x="144" y="0"/>
            <a:chExt cx="4272" cy="4224"/>
          </a:xfrm>
        </p:grpSpPr>
        <p:grpSp>
          <p:nvGrpSpPr>
            <p:cNvPr id="22352" name="Group 6">
              <a:extLst>
                <a:ext uri="{FF2B5EF4-FFF2-40B4-BE49-F238E27FC236}">
                  <a16:creationId xmlns:a16="http://schemas.microsoft.com/office/drawing/2014/main" id="{B306408F-1399-2559-3B83-F2799254A402}"/>
                </a:ext>
              </a:extLst>
            </p:cNvPr>
            <p:cNvGrpSpPr>
              <a:grpSpLocks/>
            </p:cNvGrpSpPr>
            <p:nvPr/>
          </p:nvGrpSpPr>
          <p:grpSpPr bwMode="auto">
            <a:xfrm>
              <a:off x="288" y="192"/>
              <a:ext cx="4128" cy="4032"/>
              <a:chOff x="288" y="192"/>
              <a:chExt cx="4128" cy="4032"/>
            </a:xfrm>
          </p:grpSpPr>
          <p:sp>
            <p:nvSpPr>
              <p:cNvPr id="22354" name="Line 7">
                <a:extLst>
                  <a:ext uri="{FF2B5EF4-FFF2-40B4-BE49-F238E27FC236}">
                    <a16:creationId xmlns:a16="http://schemas.microsoft.com/office/drawing/2014/main" id="{BED38509-CCFF-1327-6931-D836806C77DD}"/>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5" name="Line 8">
                <a:extLst>
                  <a:ext uri="{FF2B5EF4-FFF2-40B4-BE49-F238E27FC236}">
                    <a16:creationId xmlns:a16="http://schemas.microsoft.com/office/drawing/2014/main" id="{854F3000-D315-E2D2-C349-66C2055847A1}"/>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6" name="Line 9">
                <a:extLst>
                  <a:ext uri="{FF2B5EF4-FFF2-40B4-BE49-F238E27FC236}">
                    <a16:creationId xmlns:a16="http://schemas.microsoft.com/office/drawing/2014/main" id="{6A369003-A892-7C4C-53EC-2A4C4B861A75}"/>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7" name="Line 10">
                <a:extLst>
                  <a:ext uri="{FF2B5EF4-FFF2-40B4-BE49-F238E27FC236}">
                    <a16:creationId xmlns:a16="http://schemas.microsoft.com/office/drawing/2014/main" id="{2A59AFCA-9FEB-D163-0AB6-1F461D2937D7}"/>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8" name="Line 11">
                <a:extLst>
                  <a:ext uri="{FF2B5EF4-FFF2-40B4-BE49-F238E27FC236}">
                    <a16:creationId xmlns:a16="http://schemas.microsoft.com/office/drawing/2014/main" id="{5550F054-093F-6B3D-52DD-AD132D91D223}"/>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9" name="Line 12">
                <a:extLst>
                  <a:ext uri="{FF2B5EF4-FFF2-40B4-BE49-F238E27FC236}">
                    <a16:creationId xmlns:a16="http://schemas.microsoft.com/office/drawing/2014/main" id="{2BCB38A2-BEAD-A960-7C43-0E4F0A58C29A}"/>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0" name="Line 13">
                <a:extLst>
                  <a:ext uri="{FF2B5EF4-FFF2-40B4-BE49-F238E27FC236}">
                    <a16:creationId xmlns:a16="http://schemas.microsoft.com/office/drawing/2014/main" id="{8BC84070-9B5E-C8DF-5B9C-04CA87DDB4BD}"/>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1" name="Line 14">
                <a:extLst>
                  <a:ext uri="{FF2B5EF4-FFF2-40B4-BE49-F238E27FC236}">
                    <a16:creationId xmlns:a16="http://schemas.microsoft.com/office/drawing/2014/main" id="{7DA3CB0F-906A-BF14-34A3-35ABDF149C33}"/>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2" name="Line 15">
                <a:extLst>
                  <a:ext uri="{FF2B5EF4-FFF2-40B4-BE49-F238E27FC236}">
                    <a16:creationId xmlns:a16="http://schemas.microsoft.com/office/drawing/2014/main" id="{5311B5B9-F94A-71C5-5C34-4BFD9428760B}"/>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3" name="Line 16">
                <a:extLst>
                  <a:ext uri="{FF2B5EF4-FFF2-40B4-BE49-F238E27FC236}">
                    <a16:creationId xmlns:a16="http://schemas.microsoft.com/office/drawing/2014/main" id="{22F538C7-8BFA-1026-0241-0BCF1DFCDF20}"/>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4" name="Line 17">
                <a:extLst>
                  <a:ext uri="{FF2B5EF4-FFF2-40B4-BE49-F238E27FC236}">
                    <a16:creationId xmlns:a16="http://schemas.microsoft.com/office/drawing/2014/main" id="{1C3E7631-2C96-A779-3B12-C0C59FF67E49}"/>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5" name="Line 18">
                <a:extLst>
                  <a:ext uri="{FF2B5EF4-FFF2-40B4-BE49-F238E27FC236}">
                    <a16:creationId xmlns:a16="http://schemas.microsoft.com/office/drawing/2014/main" id="{853A6830-40CA-4919-AB4E-F0596965950D}"/>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6" name="Line 19">
                <a:extLst>
                  <a:ext uri="{FF2B5EF4-FFF2-40B4-BE49-F238E27FC236}">
                    <a16:creationId xmlns:a16="http://schemas.microsoft.com/office/drawing/2014/main" id="{263947A6-A549-19DA-5A09-1F6087FB4611}"/>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7" name="Line 20">
                <a:extLst>
                  <a:ext uri="{FF2B5EF4-FFF2-40B4-BE49-F238E27FC236}">
                    <a16:creationId xmlns:a16="http://schemas.microsoft.com/office/drawing/2014/main" id="{8A743F2A-8CC2-838E-9407-07C444546385}"/>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8" name="Line 21">
                <a:extLst>
                  <a:ext uri="{FF2B5EF4-FFF2-40B4-BE49-F238E27FC236}">
                    <a16:creationId xmlns:a16="http://schemas.microsoft.com/office/drawing/2014/main" id="{64B0188B-2DBE-E473-04D9-97FEA622078F}"/>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69" name="Line 22">
                <a:extLst>
                  <a:ext uri="{FF2B5EF4-FFF2-40B4-BE49-F238E27FC236}">
                    <a16:creationId xmlns:a16="http://schemas.microsoft.com/office/drawing/2014/main" id="{7E2FF44F-7393-8021-7568-926660B7ACD4}"/>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0" name="Line 23">
                <a:extLst>
                  <a:ext uri="{FF2B5EF4-FFF2-40B4-BE49-F238E27FC236}">
                    <a16:creationId xmlns:a16="http://schemas.microsoft.com/office/drawing/2014/main" id="{0AC09315-4BBD-E338-6AD3-6D4DE9DC9679}"/>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1" name="Line 24">
                <a:extLst>
                  <a:ext uri="{FF2B5EF4-FFF2-40B4-BE49-F238E27FC236}">
                    <a16:creationId xmlns:a16="http://schemas.microsoft.com/office/drawing/2014/main" id="{EE62E4D8-1082-37AA-9A01-58E89C254A83}"/>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2" name="Line 25">
                <a:extLst>
                  <a:ext uri="{FF2B5EF4-FFF2-40B4-BE49-F238E27FC236}">
                    <a16:creationId xmlns:a16="http://schemas.microsoft.com/office/drawing/2014/main" id="{3B11A75A-F88A-B74D-8402-3CB87613BE42}"/>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3" name="Line 26">
                <a:extLst>
                  <a:ext uri="{FF2B5EF4-FFF2-40B4-BE49-F238E27FC236}">
                    <a16:creationId xmlns:a16="http://schemas.microsoft.com/office/drawing/2014/main" id="{13DA85B5-4D5D-12BD-BC0E-1F6F4146CF3B}"/>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4" name="Line 27">
                <a:extLst>
                  <a:ext uri="{FF2B5EF4-FFF2-40B4-BE49-F238E27FC236}">
                    <a16:creationId xmlns:a16="http://schemas.microsoft.com/office/drawing/2014/main" id="{CA69A149-1ADF-5343-A87C-F744917957C0}"/>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5" name="Line 28">
                <a:extLst>
                  <a:ext uri="{FF2B5EF4-FFF2-40B4-BE49-F238E27FC236}">
                    <a16:creationId xmlns:a16="http://schemas.microsoft.com/office/drawing/2014/main" id="{F5E0B178-6B57-52F1-7697-16268C9B5A99}"/>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6" name="Line 29">
                <a:extLst>
                  <a:ext uri="{FF2B5EF4-FFF2-40B4-BE49-F238E27FC236}">
                    <a16:creationId xmlns:a16="http://schemas.microsoft.com/office/drawing/2014/main" id="{5EE20700-A0FD-1784-D794-16AF5E6CED16}"/>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7" name="Line 30">
                <a:extLst>
                  <a:ext uri="{FF2B5EF4-FFF2-40B4-BE49-F238E27FC236}">
                    <a16:creationId xmlns:a16="http://schemas.microsoft.com/office/drawing/2014/main" id="{4B21AC2D-0590-7C0B-E7C4-C66C0D509205}"/>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8" name="Line 31">
                <a:extLst>
                  <a:ext uri="{FF2B5EF4-FFF2-40B4-BE49-F238E27FC236}">
                    <a16:creationId xmlns:a16="http://schemas.microsoft.com/office/drawing/2014/main" id="{FE81C938-91D5-5AB2-F5CC-2A9709EAD2F4}"/>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79" name="Line 32">
                <a:extLst>
                  <a:ext uri="{FF2B5EF4-FFF2-40B4-BE49-F238E27FC236}">
                    <a16:creationId xmlns:a16="http://schemas.microsoft.com/office/drawing/2014/main" id="{319F64FF-ECF0-E988-ABB4-A7525E49B0CB}"/>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0" name="Line 33">
                <a:extLst>
                  <a:ext uri="{FF2B5EF4-FFF2-40B4-BE49-F238E27FC236}">
                    <a16:creationId xmlns:a16="http://schemas.microsoft.com/office/drawing/2014/main" id="{D30F37CC-1096-1682-F75A-C3B7F15D4967}"/>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1" name="Line 34">
                <a:extLst>
                  <a:ext uri="{FF2B5EF4-FFF2-40B4-BE49-F238E27FC236}">
                    <a16:creationId xmlns:a16="http://schemas.microsoft.com/office/drawing/2014/main" id="{80CA345F-EB43-999E-7884-C02C23420138}"/>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2" name="Line 35">
                <a:extLst>
                  <a:ext uri="{FF2B5EF4-FFF2-40B4-BE49-F238E27FC236}">
                    <a16:creationId xmlns:a16="http://schemas.microsoft.com/office/drawing/2014/main" id="{6D480024-03EF-1A44-4442-F22BBEAD41B0}"/>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3" name="Line 36">
                <a:extLst>
                  <a:ext uri="{FF2B5EF4-FFF2-40B4-BE49-F238E27FC236}">
                    <a16:creationId xmlns:a16="http://schemas.microsoft.com/office/drawing/2014/main" id="{F8FDB158-C01A-BD50-81C1-9639242F06B0}"/>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4" name="Line 37">
                <a:extLst>
                  <a:ext uri="{FF2B5EF4-FFF2-40B4-BE49-F238E27FC236}">
                    <a16:creationId xmlns:a16="http://schemas.microsoft.com/office/drawing/2014/main" id="{9DD94807-B9C2-9620-A009-BCE0F997B054}"/>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5" name="Line 38">
                <a:extLst>
                  <a:ext uri="{FF2B5EF4-FFF2-40B4-BE49-F238E27FC236}">
                    <a16:creationId xmlns:a16="http://schemas.microsoft.com/office/drawing/2014/main" id="{D8A98FD2-5FA2-BA2B-9799-3A95964EA9FC}"/>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6" name="Line 39">
                <a:extLst>
                  <a:ext uri="{FF2B5EF4-FFF2-40B4-BE49-F238E27FC236}">
                    <a16:creationId xmlns:a16="http://schemas.microsoft.com/office/drawing/2014/main" id="{6CAC1E26-FD16-4A06-E0BC-8C6744FB6979}"/>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7" name="Line 40">
                <a:extLst>
                  <a:ext uri="{FF2B5EF4-FFF2-40B4-BE49-F238E27FC236}">
                    <a16:creationId xmlns:a16="http://schemas.microsoft.com/office/drawing/2014/main" id="{7E9AF3C3-4DF9-E745-E1B9-3FE18401DC77}"/>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8" name="Line 41">
                <a:extLst>
                  <a:ext uri="{FF2B5EF4-FFF2-40B4-BE49-F238E27FC236}">
                    <a16:creationId xmlns:a16="http://schemas.microsoft.com/office/drawing/2014/main" id="{D8997B09-F852-F20B-3C02-85DBCDA4731E}"/>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89" name="Line 42">
                <a:extLst>
                  <a:ext uri="{FF2B5EF4-FFF2-40B4-BE49-F238E27FC236}">
                    <a16:creationId xmlns:a16="http://schemas.microsoft.com/office/drawing/2014/main" id="{4869D68C-BDC2-2831-C1FB-F3B925B57441}"/>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0" name="Line 43">
                <a:extLst>
                  <a:ext uri="{FF2B5EF4-FFF2-40B4-BE49-F238E27FC236}">
                    <a16:creationId xmlns:a16="http://schemas.microsoft.com/office/drawing/2014/main" id="{004AACB3-6EDD-AE63-C25A-223B32FBA211}"/>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1" name="Line 44">
                <a:extLst>
                  <a:ext uri="{FF2B5EF4-FFF2-40B4-BE49-F238E27FC236}">
                    <a16:creationId xmlns:a16="http://schemas.microsoft.com/office/drawing/2014/main" id="{BE5A56AC-29E8-DCF6-B355-C03E599DFAF2}"/>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2" name="Line 45">
                <a:extLst>
                  <a:ext uri="{FF2B5EF4-FFF2-40B4-BE49-F238E27FC236}">
                    <a16:creationId xmlns:a16="http://schemas.microsoft.com/office/drawing/2014/main" id="{2CB5A68A-938B-1F02-F6DD-DFA78213E7BB}"/>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3" name="Line 46">
                <a:extLst>
                  <a:ext uri="{FF2B5EF4-FFF2-40B4-BE49-F238E27FC236}">
                    <a16:creationId xmlns:a16="http://schemas.microsoft.com/office/drawing/2014/main" id="{4E0EA9CF-4470-92E8-B720-B0FB56F617FC}"/>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4" name="Line 47">
                <a:extLst>
                  <a:ext uri="{FF2B5EF4-FFF2-40B4-BE49-F238E27FC236}">
                    <a16:creationId xmlns:a16="http://schemas.microsoft.com/office/drawing/2014/main" id="{E4B8CEC4-919B-C9F7-AB07-BCDC6E19BF9A}"/>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5" name="Line 48">
                <a:extLst>
                  <a:ext uri="{FF2B5EF4-FFF2-40B4-BE49-F238E27FC236}">
                    <a16:creationId xmlns:a16="http://schemas.microsoft.com/office/drawing/2014/main" id="{685E5D59-6C57-7868-578B-9EDB69D6060E}"/>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6" name="Line 49">
                <a:extLst>
                  <a:ext uri="{FF2B5EF4-FFF2-40B4-BE49-F238E27FC236}">
                    <a16:creationId xmlns:a16="http://schemas.microsoft.com/office/drawing/2014/main" id="{003E13B7-F47A-A38B-3FE4-84882F38CC5F}"/>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7" name="Line 50">
                <a:extLst>
                  <a:ext uri="{FF2B5EF4-FFF2-40B4-BE49-F238E27FC236}">
                    <a16:creationId xmlns:a16="http://schemas.microsoft.com/office/drawing/2014/main" id="{6FC49772-13FE-BE81-037D-7D6E7B0AE600}"/>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8" name="Line 51">
                <a:extLst>
                  <a:ext uri="{FF2B5EF4-FFF2-40B4-BE49-F238E27FC236}">
                    <a16:creationId xmlns:a16="http://schemas.microsoft.com/office/drawing/2014/main" id="{04C75089-8860-CC5C-CDAC-2F0D2370C154}"/>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99" name="Line 52">
                <a:extLst>
                  <a:ext uri="{FF2B5EF4-FFF2-40B4-BE49-F238E27FC236}">
                    <a16:creationId xmlns:a16="http://schemas.microsoft.com/office/drawing/2014/main" id="{B4FC9112-1B1E-661F-4EEA-536FC1AF7197}"/>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400" name="Line 53">
                <a:extLst>
                  <a:ext uri="{FF2B5EF4-FFF2-40B4-BE49-F238E27FC236}">
                    <a16:creationId xmlns:a16="http://schemas.microsoft.com/office/drawing/2014/main" id="{1D7B276B-7415-01ED-FD60-6FD959E399EE}"/>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401" name="Line 54">
                <a:extLst>
                  <a:ext uri="{FF2B5EF4-FFF2-40B4-BE49-F238E27FC236}">
                    <a16:creationId xmlns:a16="http://schemas.microsoft.com/office/drawing/2014/main" id="{B9D5397F-B5C2-7CA3-C4EF-F61BE23E611F}"/>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402" name="Line 55">
                <a:extLst>
                  <a:ext uri="{FF2B5EF4-FFF2-40B4-BE49-F238E27FC236}">
                    <a16:creationId xmlns:a16="http://schemas.microsoft.com/office/drawing/2014/main" id="{5E7E15AB-1DD6-71B6-BF55-FB391229F237}"/>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403" name="Line 56">
                <a:extLst>
                  <a:ext uri="{FF2B5EF4-FFF2-40B4-BE49-F238E27FC236}">
                    <a16:creationId xmlns:a16="http://schemas.microsoft.com/office/drawing/2014/main" id="{4CF24BE2-CB0E-3A97-0434-F8A6A1394000}"/>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2353" name="Line 57">
              <a:extLst>
                <a:ext uri="{FF2B5EF4-FFF2-40B4-BE49-F238E27FC236}">
                  <a16:creationId xmlns:a16="http://schemas.microsoft.com/office/drawing/2014/main" id="{31FF0BB5-49C0-A565-D2EB-E58B1F134DBA}"/>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4" name="Group 58">
            <a:extLst>
              <a:ext uri="{FF2B5EF4-FFF2-40B4-BE49-F238E27FC236}">
                <a16:creationId xmlns:a16="http://schemas.microsoft.com/office/drawing/2014/main" id="{EB38CEB4-47F6-B41D-BB51-841FAF9B3A6F}"/>
              </a:ext>
            </a:extLst>
          </p:cNvPr>
          <p:cNvGrpSpPr>
            <a:grpSpLocks/>
          </p:cNvGrpSpPr>
          <p:nvPr/>
        </p:nvGrpSpPr>
        <p:grpSpPr bwMode="auto">
          <a:xfrm>
            <a:off x="8610600" y="304800"/>
            <a:ext cx="1143000" cy="4038600"/>
            <a:chOff x="144" y="0"/>
            <a:chExt cx="4272" cy="4224"/>
          </a:xfrm>
        </p:grpSpPr>
        <p:grpSp>
          <p:nvGrpSpPr>
            <p:cNvPr id="22300" name="Group 59">
              <a:extLst>
                <a:ext uri="{FF2B5EF4-FFF2-40B4-BE49-F238E27FC236}">
                  <a16:creationId xmlns:a16="http://schemas.microsoft.com/office/drawing/2014/main" id="{CC60507A-3239-3DB1-EBBA-8C53F92FD7AD}"/>
                </a:ext>
              </a:extLst>
            </p:cNvPr>
            <p:cNvGrpSpPr>
              <a:grpSpLocks/>
            </p:cNvGrpSpPr>
            <p:nvPr/>
          </p:nvGrpSpPr>
          <p:grpSpPr bwMode="auto">
            <a:xfrm>
              <a:off x="288" y="192"/>
              <a:ext cx="4128" cy="4032"/>
              <a:chOff x="288" y="192"/>
              <a:chExt cx="4128" cy="4032"/>
            </a:xfrm>
          </p:grpSpPr>
          <p:sp>
            <p:nvSpPr>
              <p:cNvPr id="22302" name="Line 60">
                <a:extLst>
                  <a:ext uri="{FF2B5EF4-FFF2-40B4-BE49-F238E27FC236}">
                    <a16:creationId xmlns:a16="http://schemas.microsoft.com/office/drawing/2014/main" id="{973201BE-2827-FFAD-4780-F25F2A593A80}"/>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3" name="Line 61">
                <a:extLst>
                  <a:ext uri="{FF2B5EF4-FFF2-40B4-BE49-F238E27FC236}">
                    <a16:creationId xmlns:a16="http://schemas.microsoft.com/office/drawing/2014/main" id="{30907A62-A54B-1008-B1FC-FAD133FD3F6E}"/>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4" name="Line 62">
                <a:extLst>
                  <a:ext uri="{FF2B5EF4-FFF2-40B4-BE49-F238E27FC236}">
                    <a16:creationId xmlns:a16="http://schemas.microsoft.com/office/drawing/2014/main" id="{8CF3E056-FDEC-FB3F-B73D-E02B5C33575B}"/>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5" name="Line 63">
                <a:extLst>
                  <a:ext uri="{FF2B5EF4-FFF2-40B4-BE49-F238E27FC236}">
                    <a16:creationId xmlns:a16="http://schemas.microsoft.com/office/drawing/2014/main" id="{78E4274E-1FCC-5D3F-3A63-65813D8896ED}"/>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6" name="Line 64">
                <a:extLst>
                  <a:ext uri="{FF2B5EF4-FFF2-40B4-BE49-F238E27FC236}">
                    <a16:creationId xmlns:a16="http://schemas.microsoft.com/office/drawing/2014/main" id="{63C6F9E6-E11A-5DFF-CB89-90A22F2F64FE}"/>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7" name="Line 65">
                <a:extLst>
                  <a:ext uri="{FF2B5EF4-FFF2-40B4-BE49-F238E27FC236}">
                    <a16:creationId xmlns:a16="http://schemas.microsoft.com/office/drawing/2014/main" id="{EB9229E6-7C14-9A2D-AE26-9FF7AE1783F3}"/>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8" name="Line 66">
                <a:extLst>
                  <a:ext uri="{FF2B5EF4-FFF2-40B4-BE49-F238E27FC236}">
                    <a16:creationId xmlns:a16="http://schemas.microsoft.com/office/drawing/2014/main" id="{AD5F265F-2C22-2892-AFF9-2B1DC6947D94}"/>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09" name="Line 67">
                <a:extLst>
                  <a:ext uri="{FF2B5EF4-FFF2-40B4-BE49-F238E27FC236}">
                    <a16:creationId xmlns:a16="http://schemas.microsoft.com/office/drawing/2014/main" id="{44A4C3DD-73A8-C7CF-7922-FF03EE8DADCB}"/>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0" name="Line 68">
                <a:extLst>
                  <a:ext uri="{FF2B5EF4-FFF2-40B4-BE49-F238E27FC236}">
                    <a16:creationId xmlns:a16="http://schemas.microsoft.com/office/drawing/2014/main" id="{A52AE4D0-A42D-46AF-55C5-67B2F5A82DB9}"/>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1" name="Line 69">
                <a:extLst>
                  <a:ext uri="{FF2B5EF4-FFF2-40B4-BE49-F238E27FC236}">
                    <a16:creationId xmlns:a16="http://schemas.microsoft.com/office/drawing/2014/main" id="{08CE581E-FEFA-9AE7-FE9A-B22C45B75437}"/>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2" name="Line 70">
                <a:extLst>
                  <a:ext uri="{FF2B5EF4-FFF2-40B4-BE49-F238E27FC236}">
                    <a16:creationId xmlns:a16="http://schemas.microsoft.com/office/drawing/2014/main" id="{FBC6E0EB-2E13-5E8B-9A6C-A051F8EC4D4A}"/>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3" name="Line 71">
                <a:extLst>
                  <a:ext uri="{FF2B5EF4-FFF2-40B4-BE49-F238E27FC236}">
                    <a16:creationId xmlns:a16="http://schemas.microsoft.com/office/drawing/2014/main" id="{C2FA3DD0-8A76-1AFA-32F8-6FD5E78C29C5}"/>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4" name="Line 72">
                <a:extLst>
                  <a:ext uri="{FF2B5EF4-FFF2-40B4-BE49-F238E27FC236}">
                    <a16:creationId xmlns:a16="http://schemas.microsoft.com/office/drawing/2014/main" id="{61030343-7CBA-0099-9E61-9275F99D961F}"/>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5" name="Line 73">
                <a:extLst>
                  <a:ext uri="{FF2B5EF4-FFF2-40B4-BE49-F238E27FC236}">
                    <a16:creationId xmlns:a16="http://schemas.microsoft.com/office/drawing/2014/main" id="{468A3120-B681-0E44-9642-5E90DA6CF935}"/>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6" name="Line 74">
                <a:extLst>
                  <a:ext uri="{FF2B5EF4-FFF2-40B4-BE49-F238E27FC236}">
                    <a16:creationId xmlns:a16="http://schemas.microsoft.com/office/drawing/2014/main" id="{15E183DA-5F26-8AFC-B22A-BC145DA8A8E3}"/>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7" name="Line 75">
                <a:extLst>
                  <a:ext uri="{FF2B5EF4-FFF2-40B4-BE49-F238E27FC236}">
                    <a16:creationId xmlns:a16="http://schemas.microsoft.com/office/drawing/2014/main" id="{50892E33-65A1-3AD4-5792-D382DCCDD339}"/>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8" name="Line 76">
                <a:extLst>
                  <a:ext uri="{FF2B5EF4-FFF2-40B4-BE49-F238E27FC236}">
                    <a16:creationId xmlns:a16="http://schemas.microsoft.com/office/drawing/2014/main" id="{2D059D15-E2AF-6EA6-45FF-A1850E66922D}"/>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19" name="Line 77">
                <a:extLst>
                  <a:ext uri="{FF2B5EF4-FFF2-40B4-BE49-F238E27FC236}">
                    <a16:creationId xmlns:a16="http://schemas.microsoft.com/office/drawing/2014/main" id="{BABB6041-8AF8-D658-84BE-32E57CFEE32E}"/>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0" name="Line 78">
                <a:extLst>
                  <a:ext uri="{FF2B5EF4-FFF2-40B4-BE49-F238E27FC236}">
                    <a16:creationId xmlns:a16="http://schemas.microsoft.com/office/drawing/2014/main" id="{50F33D4A-1454-590A-16D6-6866A4FE4A30}"/>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1" name="Line 79">
                <a:extLst>
                  <a:ext uri="{FF2B5EF4-FFF2-40B4-BE49-F238E27FC236}">
                    <a16:creationId xmlns:a16="http://schemas.microsoft.com/office/drawing/2014/main" id="{C6DA3A28-F939-4BA4-45AE-6298A8D80F24}"/>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2" name="Line 80">
                <a:extLst>
                  <a:ext uri="{FF2B5EF4-FFF2-40B4-BE49-F238E27FC236}">
                    <a16:creationId xmlns:a16="http://schemas.microsoft.com/office/drawing/2014/main" id="{A417604F-0CDA-76AF-310F-D2489CEA5FB3}"/>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3" name="Line 81">
                <a:extLst>
                  <a:ext uri="{FF2B5EF4-FFF2-40B4-BE49-F238E27FC236}">
                    <a16:creationId xmlns:a16="http://schemas.microsoft.com/office/drawing/2014/main" id="{EA13DC6F-166B-AEA7-F9D5-2916AC290913}"/>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4" name="Line 82">
                <a:extLst>
                  <a:ext uri="{FF2B5EF4-FFF2-40B4-BE49-F238E27FC236}">
                    <a16:creationId xmlns:a16="http://schemas.microsoft.com/office/drawing/2014/main" id="{C6E67727-4B3C-A95B-B0D1-891D72D07D98}"/>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5" name="Line 83">
                <a:extLst>
                  <a:ext uri="{FF2B5EF4-FFF2-40B4-BE49-F238E27FC236}">
                    <a16:creationId xmlns:a16="http://schemas.microsoft.com/office/drawing/2014/main" id="{6B3827B4-B2D7-0B09-AB02-F3D1386A9B2E}"/>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6" name="Line 84">
                <a:extLst>
                  <a:ext uri="{FF2B5EF4-FFF2-40B4-BE49-F238E27FC236}">
                    <a16:creationId xmlns:a16="http://schemas.microsoft.com/office/drawing/2014/main" id="{82E40D7C-5F8D-A88F-D085-902B0BAC5E2B}"/>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7" name="Line 85">
                <a:extLst>
                  <a:ext uri="{FF2B5EF4-FFF2-40B4-BE49-F238E27FC236}">
                    <a16:creationId xmlns:a16="http://schemas.microsoft.com/office/drawing/2014/main" id="{DD1982C5-F296-5218-FAC4-F2D309B569CE}"/>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8" name="Line 86">
                <a:extLst>
                  <a:ext uri="{FF2B5EF4-FFF2-40B4-BE49-F238E27FC236}">
                    <a16:creationId xmlns:a16="http://schemas.microsoft.com/office/drawing/2014/main" id="{7B4F7F91-04E3-E042-771F-BE5618120A76}"/>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29" name="Line 87">
                <a:extLst>
                  <a:ext uri="{FF2B5EF4-FFF2-40B4-BE49-F238E27FC236}">
                    <a16:creationId xmlns:a16="http://schemas.microsoft.com/office/drawing/2014/main" id="{A18A6475-5849-E568-B40A-F6DDBAA165E5}"/>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0" name="Line 88">
                <a:extLst>
                  <a:ext uri="{FF2B5EF4-FFF2-40B4-BE49-F238E27FC236}">
                    <a16:creationId xmlns:a16="http://schemas.microsoft.com/office/drawing/2014/main" id="{0692AAE8-CA53-0401-A065-3C9108E1EC4C}"/>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1" name="Line 89">
                <a:extLst>
                  <a:ext uri="{FF2B5EF4-FFF2-40B4-BE49-F238E27FC236}">
                    <a16:creationId xmlns:a16="http://schemas.microsoft.com/office/drawing/2014/main" id="{D1237BA7-D663-F1B2-CACF-1A81D25883A3}"/>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2" name="Line 90">
                <a:extLst>
                  <a:ext uri="{FF2B5EF4-FFF2-40B4-BE49-F238E27FC236}">
                    <a16:creationId xmlns:a16="http://schemas.microsoft.com/office/drawing/2014/main" id="{21035F13-CAED-A9FD-92D9-6231F8065BAC}"/>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3" name="Line 91">
                <a:extLst>
                  <a:ext uri="{FF2B5EF4-FFF2-40B4-BE49-F238E27FC236}">
                    <a16:creationId xmlns:a16="http://schemas.microsoft.com/office/drawing/2014/main" id="{07527615-18E4-C971-C5AD-7275737A40DA}"/>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4" name="Line 92">
                <a:extLst>
                  <a:ext uri="{FF2B5EF4-FFF2-40B4-BE49-F238E27FC236}">
                    <a16:creationId xmlns:a16="http://schemas.microsoft.com/office/drawing/2014/main" id="{3F0C2099-AC48-AE97-DB59-ACA77550C7D1}"/>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5" name="Line 93">
                <a:extLst>
                  <a:ext uri="{FF2B5EF4-FFF2-40B4-BE49-F238E27FC236}">
                    <a16:creationId xmlns:a16="http://schemas.microsoft.com/office/drawing/2014/main" id="{AC4B7F0E-9C34-A09D-0E36-644B47992A29}"/>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6" name="Line 94">
                <a:extLst>
                  <a:ext uri="{FF2B5EF4-FFF2-40B4-BE49-F238E27FC236}">
                    <a16:creationId xmlns:a16="http://schemas.microsoft.com/office/drawing/2014/main" id="{484FD62F-4058-BC7A-FC1E-9B3DCE2AA104}"/>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7" name="Line 95">
                <a:extLst>
                  <a:ext uri="{FF2B5EF4-FFF2-40B4-BE49-F238E27FC236}">
                    <a16:creationId xmlns:a16="http://schemas.microsoft.com/office/drawing/2014/main" id="{4A5B28DE-AAD9-C66E-CB1D-0AF05D46BE4A}"/>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8" name="Line 96">
                <a:extLst>
                  <a:ext uri="{FF2B5EF4-FFF2-40B4-BE49-F238E27FC236}">
                    <a16:creationId xmlns:a16="http://schemas.microsoft.com/office/drawing/2014/main" id="{A88BB7B5-9046-8A24-489E-E670675C8B2E}"/>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39" name="Line 97">
                <a:extLst>
                  <a:ext uri="{FF2B5EF4-FFF2-40B4-BE49-F238E27FC236}">
                    <a16:creationId xmlns:a16="http://schemas.microsoft.com/office/drawing/2014/main" id="{931D5F72-73CD-F348-B93B-6913CA327B56}"/>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0" name="Line 98">
                <a:extLst>
                  <a:ext uri="{FF2B5EF4-FFF2-40B4-BE49-F238E27FC236}">
                    <a16:creationId xmlns:a16="http://schemas.microsoft.com/office/drawing/2014/main" id="{7D93C1FB-1830-770D-AF47-E290579CDA9A}"/>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1" name="Line 99">
                <a:extLst>
                  <a:ext uri="{FF2B5EF4-FFF2-40B4-BE49-F238E27FC236}">
                    <a16:creationId xmlns:a16="http://schemas.microsoft.com/office/drawing/2014/main" id="{E0649D16-517D-FC06-5895-91D61E7BCE9A}"/>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2" name="Line 100">
                <a:extLst>
                  <a:ext uri="{FF2B5EF4-FFF2-40B4-BE49-F238E27FC236}">
                    <a16:creationId xmlns:a16="http://schemas.microsoft.com/office/drawing/2014/main" id="{488A3495-05E7-BBDB-598D-70DEB2E7AB20}"/>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3" name="Line 101">
                <a:extLst>
                  <a:ext uri="{FF2B5EF4-FFF2-40B4-BE49-F238E27FC236}">
                    <a16:creationId xmlns:a16="http://schemas.microsoft.com/office/drawing/2014/main" id="{6D748D74-E4D5-1EC3-2D51-8B934427B4E5}"/>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4" name="Line 102">
                <a:extLst>
                  <a:ext uri="{FF2B5EF4-FFF2-40B4-BE49-F238E27FC236}">
                    <a16:creationId xmlns:a16="http://schemas.microsoft.com/office/drawing/2014/main" id="{86A10DE1-B718-67E1-DF6B-E619D182FE63}"/>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5" name="Line 103">
                <a:extLst>
                  <a:ext uri="{FF2B5EF4-FFF2-40B4-BE49-F238E27FC236}">
                    <a16:creationId xmlns:a16="http://schemas.microsoft.com/office/drawing/2014/main" id="{2D1B52D4-554E-367C-7359-19C195394EA5}"/>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6" name="Line 104">
                <a:extLst>
                  <a:ext uri="{FF2B5EF4-FFF2-40B4-BE49-F238E27FC236}">
                    <a16:creationId xmlns:a16="http://schemas.microsoft.com/office/drawing/2014/main" id="{67A817BC-58BB-2BA3-FC4E-DC946F5301A7}"/>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7" name="Line 105">
                <a:extLst>
                  <a:ext uri="{FF2B5EF4-FFF2-40B4-BE49-F238E27FC236}">
                    <a16:creationId xmlns:a16="http://schemas.microsoft.com/office/drawing/2014/main" id="{E816AE0B-17AB-A1C3-5A4B-E5072AC660A1}"/>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8" name="Line 106">
                <a:extLst>
                  <a:ext uri="{FF2B5EF4-FFF2-40B4-BE49-F238E27FC236}">
                    <a16:creationId xmlns:a16="http://schemas.microsoft.com/office/drawing/2014/main" id="{D22B983D-9C07-963C-076B-E9B7603795F5}"/>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49" name="Line 107">
                <a:extLst>
                  <a:ext uri="{FF2B5EF4-FFF2-40B4-BE49-F238E27FC236}">
                    <a16:creationId xmlns:a16="http://schemas.microsoft.com/office/drawing/2014/main" id="{99C4D062-827D-A81D-0FA0-633D8A9A4EB2}"/>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0" name="Line 108">
                <a:extLst>
                  <a:ext uri="{FF2B5EF4-FFF2-40B4-BE49-F238E27FC236}">
                    <a16:creationId xmlns:a16="http://schemas.microsoft.com/office/drawing/2014/main" id="{26466594-EFCB-4BCE-80E6-D704E3C6EA68}"/>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351" name="Line 109">
                <a:extLst>
                  <a:ext uri="{FF2B5EF4-FFF2-40B4-BE49-F238E27FC236}">
                    <a16:creationId xmlns:a16="http://schemas.microsoft.com/office/drawing/2014/main" id="{3E6F3F11-9136-5BFF-1297-A00ACC1C6BF0}"/>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2301" name="Line 110">
              <a:extLst>
                <a:ext uri="{FF2B5EF4-FFF2-40B4-BE49-F238E27FC236}">
                  <a16:creationId xmlns:a16="http://schemas.microsoft.com/office/drawing/2014/main" id="{4BC1BE90-13DD-9747-B311-0B8FC1DE9D04}"/>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6" name="Group 111">
            <a:extLst>
              <a:ext uri="{FF2B5EF4-FFF2-40B4-BE49-F238E27FC236}">
                <a16:creationId xmlns:a16="http://schemas.microsoft.com/office/drawing/2014/main" id="{52795659-8A81-5813-59F3-F6E7E84B93A7}"/>
              </a:ext>
            </a:extLst>
          </p:cNvPr>
          <p:cNvGrpSpPr>
            <a:grpSpLocks/>
          </p:cNvGrpSpPr>
          <p:nvPr/>
        </p:nvGrpSpPr>
        <p:grpSpPr bwMode="auto">
          <a:xfrm>
            <a:off x="4540250" y="822326"/>
            <a:ext cx="3689350" cy="5197475"/>
            <a:chOff x="-144" y="0"/>
            <a:chExt cx="2324" cy="2986"/>
          </a:xfrm>
        </p:grpSpPr>
        <p:sp>
          <p:nvSpPr>
            <p:cNvPr id="22250" name="Line 112">
              <a:extLst>
                <a:ext uri="{FF2B5EF4-FFF2-40B4-BE49-F238E27FC236}">
                  <a16:creationId xmlns:a16="http://schemas.microsoft.com/office/drawing/2014/main" id="{67917959-EE6F-0575-FF12-A489044650FE}"/>
                </a:ext>
              </a:extLst>
            </p:cNvPr>
            <p:cNvSpPr>
              <a:spLocks noChangeShapeType="1"/>
            </p:cNvSpPr>
            <p:nvPr/>
          </p:nvSpPr>
          <p:spPr bwMode="auto">
            <a:xfrm rot="19921307" flipH="1">
              <a:off x="1576" y="0"/>
              <a:ext cx="328" cy="3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1" name="Line 113">
              <a:extLst>
                <a:ext uri="{FF2B5EF4-FFF2-40B4-BE49-F238E27FC236}">
                  <a16:creationId xmlns:a16="http://schemas.microsoft.com/office/drawing/2014/main" id="{D12D70BC-2DDE-ADE3-7493-D4CAC23FAF19}"/>
                </a:ext>
              </a:extLst>
            </p:cNvPr>
            <p:cNvSpPr>
              <a:spLocks noChangeShapeType="1"/>
            </p:cNvSpPr>
            <p:nvPr/>
          </p:nvSpPr>
          <p:spPr bwMode="auto">
            <a:xfrm rot="19921307" flipH="1">
              <a:off x="1588" y="419"/>
              <a:ext cx="104" cy="4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2" name="Line 114">
              <a:extLst>
                <a:ext uri="{FF2B5EF4-FFF2-40B4-BE49-F238E27FC236}">
                  <a16:creationId xmlns:a16="http://schemas.microsoft.com/office/drawing/2014/main" id="{5F976543-E688-266A-0875-21BA6A4DD6AA}"/>
                </a:ext>
              </a:extLst>
            </p:cNvPr>
            <p:cNvSpPr>
              <a:spLocks noChangeShapeType="1"/>
            </p:cNvSpPr>
            <p:nvPr/>
          </p:nvSpPr>
          <p:spPr bwMode="auto">
            <a:xfrm rot="19921307" flipH="1">
              <a:off x="1618" y="411"/>
              <a:ext cx="78" cy="67"/>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3" name="Line 115">
              <a:extLst>
                <a:ext uri="{FF2B5EF4-FFF2-40B4-BE49-F238E27FC236}">
                  <a16:creationId xmlns:a16="http://schemas.microsoft.com/office/drawing/2014/main" id="{41BF3885-AC42-79B3-B110-C846C0491ABF}"/>
                </a:ext>
              </a:extLst>
            </p:cNvPr>
            <p:cNvSpPr>
              <a:spLocks noChangeShapeType="1"/>
            </p:cNvSpPr>
            <p:nvPr/>
          </p:nvSpPr>
          <p:spPr bwMode="auto">
            <a:xfrm rot="19921307" flipH="1">
              <a:off x="1629" y="409"/>
              <a:ext cx="78" cy="113"/>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4" name="Line 116">
              <a:extLst>
                <a:ext uri="{FF2B5EF4-FFF2-40B4-BE49-F238E27FC236}">
                  <a16:creationId xmlns:a16="http://schemas.microsoft.com/office/drawing/2014/main" id="{9F664AF1-9527-E8BD-A3CD-20D9AA59AE0C}"/>
                </a:ext>
              </a:extLst>
            </p:cNvPr>
            <p:cNvSpPr>
              <a:spLocks noChangeShapeType="1"/>
            </p:cNvSpPr>
            <p:nvPr/>
          </p:nvSpPr>
          <p:spPr bwMode="auto">
            <a:xfrm rot="19921307" flipH="1">
              <a:off x="1672" y="398"/>
              <a:ext cx="26"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5" name="Line 117">
              <a:extLst>
                <a:ext uri="{FF2B5EF4-FFF2-40B4-BE49-F238E27FC236}">
                  <a16:creationId xmlns:a16="http://schemas.microsoft.com/office/drawing/2014/main" id="{C74E6604-84A5-59A9-FD31-88D95F65226D}"/>
                </a:ext>
              </a:extLst>
            </p:cNvPr>
            <p:cNvSpPr>
              <a:spLocks noChangeShapeType="1"/>
            </p:cNvSpPr>
            <p:nvPr/>
          </p:nvSpPr>
          <p:spPr bwMode="auto">
            <a:xfrm rot="19921307" flipH="1">
              <a:off x="1603" y="547"/>
              <a:ext cx="77"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6" name="Line 118">
              <a:extLst>
                <a:ext uri="{FF2B5EF4-FFF2-40B4-BE49-F238E27FC236}">
                  <a16:creationId xmlns:a16="http://schemas.microsoft.com/office/drawing/2014/main" id="{3AA54EBF-EFD6-6C02-0B01-C4AABFC7EB56}"/>
                </a:ext>
              </a:extLst>
            </p:cNvPr>
            <p:cNvSpPr>
              <a:spLocks noChangeShapeType="1"/>
            </p:cNvSpPr>
            <p:nvPr/>
          </p:nvSpPr>
          <p:spPr bwMode="auto">
            <a:xfrm rot="19921307" flipH="1">
              <a:off x="1548" y="499"/>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7" name="Line 119">
              <a:extLst>
                <a:ext uri="{FF2B5EF4-FFF2-40B4-BE49-F238E27FC236}">
                  <a16:creationId xmlns:a16="http://schemas.microsoft.com/office/drawing/2014/main" id="{6FB8DC66-F526-093C-AB30-2942C408B54C}"/>
                </a:ext>
              </a:extLst>
            </p:cNvPr>
            <p:cNvSpPr>
              <a:spLocks noChangeShapeType="1"/>
            </p:cNvSpPr>
            <p:nvPr/>
          </p:nvSpPr>
          <p:spPr bwMode="auto">
            <a:xfrm rot="19921307" flipH="1">
              <a:off x="1598" y="474"/>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8" name="Line 120">
              <a:extLst>
                <a:ext uri="{FF2B5EF4-FFF2-40B4-BE49-F238E27FC236}">
                  <a16:creationId xmlns:a16="http://schemas.microsoft.com/office/drawing/2014/main" id="{349388A6-9135-0254-3FAB-FB5793DB78AB}"/>
                </a:ext>
              </a:extLst>
            </p:cNvPr>
            <p:cNvSpPr>
              <a:spLocks noChangeShapeType="1"/>
            </p:cNvSpPr>
            <p:nvPr/>
          </p:nvSpPr>
          <p:spPr bwMode="auto">
            <a:xfrm rot="19921307" flipH="1">
              <a:off x="1642" y="502"/>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59" name="Line 121">
              <a:extLst>
                <a:ext uri="{FF2B5EF4-FFF2-40B4-BE49-F238E27FC236}">
                  <a16:creationId xmlns:a16="http://schemas.microsoft.com/office/drawing/2014/main" id="{E867AE75-C202-5277-8679-7E2237301ED2}"/>
                </a:ext>
              </a:extLst>
            </p:cNvPr>
            <p:cNvSpPr>
              <a:spLocks noChangeShapeType="1"/>
            </p:cNvSpPr>
            <p:nvPr/>
          </p:nvSpPr>
          <p:spPr bwMode="auto">
            <a:xfrm rot="19921307" flipH="1">
              <a:off x="1538" y="598"/>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0" name="Line 122">
              <a:extLst>
                <a:ext uri="{FF2B5EF4-FFF2-40B4-BE49-F238E27FC236}">
                  <a16:creationId xmlns:a16="http://schemas.microsoft.com/office/drawing/2014/main" id="{C38723B9-EE37-311C-129C-2AF743DFE662}"/>
                </a:ext>
              </a:extLst>
            </p:cNvPr>
            <p:cNvSpPr>
              <a:spLocks noChangeShapeType="1"/>
            </p:cNvSpPr>
            <p:nvPr/>
          </p:nvSpPr>
          <p:spPr bwMode="auto">
            <a:xfrm rot="19921307" flipH="1">
              <a:off x="1665" y="605"/>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1" name="Line 123">
              <a:extLst>
                <a:ext uri="{FF2B5EF4-FFF2-40B4-BE49-F238E27FC236}">
                  <a16:creationId xmlns:a16="http://schemas.microsoft.com/office/drawing/2014/main" id="{35DBE779-A83B-C152-41BD-E061BC3D55C6}"/>
                </a:ext>
              </a:extLst>
            </p:cNvPr>
            <p:cNvSpPr>
              <a:spLocks noChangeShapeType="1"/>
            </p:cNvSpPr>
            <p:nvPr/>
          </p:nvSpPr>
          <p:spPr bwMode="auto">
            <a:xfrm rot="19921307" flipH="1">
              <a:off x="1648" y="500"/>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2" name="Line 124">
              <a:extLst>
                <a:ext uri="{FF2B5EF4-FFF2-40B4-BE49-F238E27FC236}">
                  <a16:creationId xmlns:a16="http://schemas.microsoft.com/office/drawing/2014/main" id="{70925157-6949-B126-C190-D5523D0179F9}"/>
                </a:ext>
              </a:extLst>
            </p:cNvPr>
            <p:cNvSpPr>
              <a:spLocks noChangeShapeType="1"/>
            </p:cNvSpPr>
            <p:nvPr/>
          </p:nvSpPr>
          <p:spPr bwMode="auto">
            <a:xfrm rot="19921307" flipH="1">
              <a:off x="1540" y="547"/>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3" name="Line 125">
              <a:extLst>
                <a:ext uri="{FF2B5EF4-FFF2-40B4-BE49-F238E27FC236}">
                  <a16:creationId xmlns:a16="http://schemas.microsoft.com/office/drawing/2014/main" id="{5141F9B1-EDC9-E43D-5401-F50DD224DC95}"/>
                </a:ext>
              </a:extLst>
            </p:cNvPr>
            <p:cNvSpPr>
              <a:spLocks noChangeShapeType="1"/>
            </p:cNvSpPr>
            <p:nvPr/>
          </p:nvSpPr>
          <p:spPr bwMode="auto">
            <a:xfrm rot="19921307" flipH="1">
              <a:off x="1689" y="541"/>
              <a:ext cx="26"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4" name="Line 126">
              <a:extLst>
                <a:ext uri="{FF2B5EF4-FFF2-40B4-BE49-F238E27FC236}">
                  <a16:creationId xmlns:a16="http://schemas.microsoft.com/office/drawing/2014/main" id="{00C6A70A-7354-8DBB-A1EC-2BC04BB2A178}"/>
                </a:ext>
              </a:extLst>
            </p:cNvPr>
            <p:cNvSpPr>
              <a:spLocks noChangeShapeType="1"/>
            </p:cNvSpPr>
            <p:nvPr/>
          </p:nvSpPr>
          <p:spPr bwMode="auto">
            <a:xfrm rot="19921307" flipH="1">
              <a:off x="1576" y="640"/>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5" name="Line 127">
              <a:extLst>
                <a:ext uri="{FF2B5EF4-FFF2-40B4-BE49-F238E27FC236}">
                  <a16:creationId xmlns:a16="http://schemas.microsoft.com/office/drawing/2014/main" id="{D0C4778D-89BE-516A-0BDD-22B38802ACAD}"/>
                </a:ext>
              </a:extLst>
            </p:cNvPr>
            <p:cNvSpPr>
              <a:spLocks noChangeShapeType="1"/>
            </p:cNvSpPr>
            <p:nvPr/>
          </p:nvSpPr>
          <p:spPr bwMode="auto">
            <a:xfrm rot="19921307" flipH="1">
              <a:off x="1536" y="650"/>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6" name="Line 128">
              <a:extLst>
                <a:ext uri="{FF2B5EF4-FFF2-40B4-BE49-F238E27FC236}">
                  <a16:creationId xmlns:a16="http://schemas.microsoft.com/office/drawing/2014/main" id="{B04D2BC0-C1F5-2094-EC3D-5F01204CB1CC}"/>
                </a:ext>
              </a:extLst>
            </p:cNvPr>
            <p:cNvSpPr>
              <a:spLocks noChangeShapeType="1"/>
            </p:cNvSpPr>
            <p:nvPr/>
          </p:nvSpPr>
          <p:spPr bwMode="auto">
            <a:xfrm rot="19921307" flipH="1">
              <a:off x="1520" y="787"/>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7" name="Line 129">
              <a:extLst>
                <a:ext uri="{FF2B5EF4-FFF2-40B4-BE49-F238E27FC236}">
                  <a16:creationId xmlns:a16="http://schemas.microsoft.com/office/drawing/2014/main" id="{08579EA6-BADD-E143-37FC-156EDBC817F6}"/>
                </a:ext>
              </a:extLst>
            </p:cNvPr>
            <p:cNvSpPr>
              <a:spLocks noChangeShapeType="1"/>
            </p:cNvSpPr>
            <p:nvPr/>
          </p:nvSpPr>
          <p:spPr bwMode="auto">
            <a:xfrm rot="19921307" flipH="1">
              <a:off x="1617" y="617"/>
              <a:ext cx="77"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8" name="Line 130">
              <a:extLst>
                <a:ext uri="{FF2B5EF4-FFF2-40B4-BE49-F238E27FC236}">
                  <a16:creationId xmlns:a16="http://schemas.microsoft.com/office/drawing/2014/main" id="{5C0BBB04-2B51-4492-B44B-B5E51B4A1A66}"/>
                </a:ext>
              </a:extLst>
            </p:cNvPr>
            <p:cNvSpPr>
              <a:spLocks noChangeShapeType="1"/>
            </p:cNvSpPr>
            <p:nvPr/>
          </p:nvSpPr>
          <p:spPr bwMode="auto">
            <a:xfrm rot="19921307" flipH="1">
              <a:off x="1532" y="636"/>
              <a:ext cx="78"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69" name="Line 131">
              <a:extLst>
                <a:ext uri="{FF2B5EF4-FFF2-40B4-BE49-F238E27FC236}">
                  <a16:creationId xmlns:a16="http://schemas.microsoft.com/office/drawing/2014/main" id="{DA12A9C6-270C-8748-9547-E0EDD7C8C51F}"/>
                </a:ext>
              </a:extLst>
            </p:cNvPr>
            <p:cNvSpPr>
              <a:spLocks noChangeShapeType="1"/>
            </p:cNvSpPr>
            <p:nvPr/>
          </p:nvSpPr>
          <p:spPr bwMode="auto">
            <a:xfrm rot="19921307" flipH="1">
              <a:off x="1601" y="719"/>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0" name="Line 132">
              <a:extLst>
                <a:ext uri="{FF2B5EF4-FFF2-40B4-BE49-F238E27FC236}">
                  <a16:creationId xmlns:a16="http://schemas.microsoft.com/office/drawing/2014/main" id="{7B828791-F52E-39C5-B13E-620F5D92FF4D}"/>
                </a:ext>
              </a:extLst>
            </p:cNvPr>
            <p:cNvSpPr>
              <a:spLocks noChangeShapeType="1"/>
            </p:cNvSpPr>
            <p:nvPr/>
          </p:nvSpPr>
          <p:spPr bwMode="auto">
            <a:xfrm rot="19921307" flipH="1">
              <a:off x="1709" y="633"/>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1" name="Line 133">
              <a:extLst>
                <a:ext uri="{FF2B5EF4-FFF2-40B4-BE49-F238E27FC236}">
                  <a16:creationId xmlns:a16="http://schemas.microsoft.com/office/drawing/2014/main" id="{97B2CB21-F64B-CBA6-EB15-9E8DED3FB2B3}"/>
                </a:ext>
              </a:extLst>
            </p:cNvPr>
            <p:cNvSpPr>
              <a:spLocks noChangeShapeType="1"/>
            </p:cNvSpPr>
            <p:nvPr/>
          </p:nvSpPr>
          <p:spPr bwMode="auto">
            <a:xfrm rot="19921307" flipH="1">
              <a:off x="1621" y="578"/>
              <a:ext cx="25"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2" name="Line 134">
              <a:extLst>
                <a:ext uri="{FF2B5EF4-FFF2-40B4-BE49-F238E27FC236}">
                  <a16:creationId xmlns:a16="http://schemas.microsoft.com/office/drawing/2014/main" id="{5B33054C-A179-CDE6-B205-105630006A77}"/>
                </a:ext>
              </a:extLst>
            </p:cNvPr>
            <p:cNvSpPr>
              <a:spLocks noChangeShapeType="1"/>
            </p:cNvSpPr>
            <p:nvPr/>
          </p:nvSpPr>
          <p:spPr bwMode="auto">
            <a:xfrm rot="19921307" flipH="1">
              <a:off x="-144" y="979"/>
              <a:ext cx="2324" cy="197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3" name="Line 135">
              <a:extLst>
                <a:ext uri="{FF2B5EF4-FFF2-40B4-BE49-F238E27FC236}">
                  <a16:creationId xmlns:a16="http://schemas.microsoft.com/office/drawing/2014/main" id="{0F71E52F-07EE-C73A-4A88-94D9C02DFD89}"/>
                </a:ext>
              </a:extLst>
            </p:cNvPr>
            <p:cNvSpPr>
              <a:spLocks noChangeShapeType="1"/>
            </p:cNvSpPr>
            <p:nvPr/>
          </p:nvSpPr>
          <p:spPr bwMode="auto">
            <a:xfrm rot="19921307" flipH="1">
              <a:off x="461" y="938"/>
              <a:ext cx="1504" cy="13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4" name="Line 136">
              <a:extLst>
                <a:ext uri="{FF2B5EF4-FFF2-40B4-BE49-F238E27FC236}">
                  <a16:creationId xmlns:a16="http://schemas.microsoft.com/office/drawing/2014/main" id="{A825EC92-8BC9-C56B-32AA-3DCF49C59249}"/>
                </a:ext>
              </a:extLst>
            </p:cNvPr>
            <p:cNvSpPr>
              <a:spLocks noChangeShapeType="1"/>
            </p:cNvSpPr>
            <p:nvPr/>
          </p:nvSpPr>
          <p:spPr bwMode="auto">
            <a:xfrm rot="19921307" flipH="1">
              <a:off x="1522" y="735"/>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5" name="Line 137">
              <a:extLst>
                <a:ext uri="{FF2B5EF4-FFF2-40B4-BE49-F238E27FC236}">
                  <a16:creationId xmlns:a16="http://schemas.microsoft.com/office/drawing/2014/main" id="{85FADBEA-CD97-01CE-DAB4-A8E1EE153FE3}"/>
                </a:ext>
              </a:extLst>
            </p:cNvPr>
            <p:cNvSpPr>
              <a:spLocks noChangeShapeType="1"/>
            </p:cNvSpPr>
            <p:nvPr/>
          </p:nvSpPr>
          <p:spPr bwMode="auto">
            <a:xfrm rot="19921307" flipH="1">
              <a:off x="1646" y="746"/>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6" name="Line 138">
              <a:extLst>
                <a:ext uri="{FF2B5EF4-FFF2-40B4-BE49-F238E27FC236}">
                  <a16:creationId xmlns:a16="http://schemas.microsoft.com/office/drawing/2014/main" id="{1EA0D90A-3E70-AD89-C638-8223BBC827E8}"/>
                </a:ext>
              </a:extLst>
            </p:cNvPr>
            <p:cNvSpPr>
              <a:spLocks noChangeShapeType="1"/>
            </p:cNvSpPr>
            <p:nvPr/>
          </p:nvSpPr>
          <p:spPr bwMode="auto">
            <a:xfrm rot="19921307" flipH="1">
              <a:off x="1457" y="787"/>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7" name="Line 139">
              <a:extLst>
                <a:ext uri="{FF2B5EF4-FFF2-40B4-BE49-F238E27FC236}">
                  <a16:creationId xmlns:a16="http://schemas.microsoft.com/office/drawing/2014/main" id="{AF6E5EDB-9FA0-8102-314B-AA1AD0381EE5}"/>
                </a:ext>
              </a:extLst>
            </p:cNvPr>
            <p:cNvSpPr>
              <a:spLocks noChangeShapeType="1"/>
            </p:cNvSpPr>
            <p:nvPr/>
          </p:nvSpPr>
          <p:spPr bwMode="auto">
            <a:xfrm rot="19921307" flipH="1">
              <a:off x="1402" y="739"/>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8" name="Line 140">
              <a:extLst>
                <a:ext uri="{FF2B5EF4-FFF2-40B4-BE49-F238E27FC236}">
                  <a16:creationId xmlns:a16="http://schemas.microsoft.com/office/drawing/2014/main" id="{A9D1F596-237A-34CB-6326-0CA2E86FBE2C}"/>
                </a:ext>
              </a:extLst>
            </p:cNvPr>
            <p:cNvSpPr>
              <a:spLocks noChangeShapeType="1"/>
            </p:cNvSpPr>
            <p:nvPr/>
          </p:nvSpPr>
          <p:spPr bwMode="auto">
            <a:xfrm rot="19921307" flipH="1">
              <a:off x="1439" y="642"/>
              <a:ext cx="130" cy="2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79" name="Line 141">
              <a:extLst>
                <a:ext uri="{FF2B5EF4-FFF2-40B4-BE49-F238E27FC236}">
                  <a16:creationId xmlns:a16="http://schemas.microsoft.com/office/drawing/2014/main" id="{77B312CA-0FF5-8589-51C1-55008408A9D5}"/>
                </a:ext>
              </a:extLst>
            </p:cNvPr>
            <p:cNvSpPr>
              <a:spLocks noChangeShapeType="1"/>
            </p:cNvSpPr>
            <p:nvPr/>
          </p:nvSpPr>
          <p:spPr bwMode="auto">
            <a:xfrm rot="19921307" flipH="1">
              <a:off x="610" y="904"/>
              <a:ext cx="1148" cy="102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0" name="Line 142">
              <a:extLst>
                <a:ext uri="{FF2B5EF4-FFF2-40B4-BE49-F238E27FC236}">
                  <a16:creationId xmlns:a16="http://schemas.microsoft.com/office/drawing/2014/main" id="{1A827430-5807-E58C-BF66-B5B7DF4014EA}"/>
                </a:ext>
              </a:extLst>
            </p:cNvPr>
            <p:cNvSpPr>
              <a:spLocks noChangeShapeType="1"/>
            </p:cNvSpPr>
            <p:nvPr/>
          </p:nvSpPr>
          <p:spPr bwMode="auto">
            <a:xfrm rot="19921307" flipH="1">
              <a:off x="275" y="1034"/>
              <a:ext cx="1842" cy="19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1" name="Line 143">
              <a:extLst>
                <a:ext uri="{FF2B5EF4-FFF2-40B4-BE49-F238E27FC236}">
                  <a16:creationId xmlns:a16="http://schemas.microsoft.com/office/drawing/2014/main" id="{C8D071E4-F262-A094-24BF-5ACA63C7BBAC}"/>
                </a:ext>
              </a:extLst>
            </p:cNvPr>
            <p:cNvSpPr>
              <a:spLocks noChangeShapeType="1"/>
            </p:cNvSpPr>
            <p:nvPr/>
          </p:nvSpPr>
          <p:spPr bwMode="auto">
            <a:xfrm rot="19921307" flipH="1">
              <a:off x="591" y="1004"/>
              <a:ext cx="1588" cy="18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2" name="Line 144">
              <a:extLst>
                <a:ext uri="{FF2B5EF4-FFF2-40B4-BE49-F238E27FC236}">
                  <a16:creationId xmlns:a16="http://schemas.microsoft.com/office/drawing/2014/main" id="{5C63E9F1-5E09-50B2-EFD2-03D1351619AD}"/>
                </a:ext>
              </a:extLst>
            </p:cNvPr>
            <p:cNvSpPr>
              <a:spLocks noChangeShapeType="1"/>
            </p:cNvSpPr>
            <p:nvPr/>
          </p:nvSpPr>
          <p:spPr bwMode="auto">
            <a:xfrm rot="19921307" flipH="1">
              <a:off x="1653" y="744"/>
              <a:ext cx="129" cy="1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3" name="Line 145">
              <a:extLst>
                <a:ext uri="{FF2B5EF4-FFF2-40B4-BE49-F238E27FC236}">
                  <a16:creationId xmlns:a16="http://schemas.microsoft.com/office/drawing/2014/main" id="{9ADBB1D6-2D42-905E-6738-2F3C666E97B0}"/>
                </a:ext>
              </a:extLst>
            </p:cNvPr>
            <p:cNvSpPr>
              <a:spLocks noChangeShapeType="1"/>
            </p:cNvSpPr>
            <p:nvPr/>
          </p:nvSpPr>
          <p:spPr bwMode="auto">
            <a:xfrm rot="19921307" flipH="1">
              <a:off x="923" y="996"/>
              <a:ext cx="1168" cy="15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4" name="Line 146">
              <a:extLst>
                <a:ext uri="{FF2B5EF4-FFF2-40B4-BE49-F238E27FC236}">
                  <a16:creationId xmlns:a16="http://schemas.microsoft.com/office/drawing/2014/main" id="{5131F040-1134-80A5-E7AE-0210818BC279}"/>
                </a:ext>
              </a:extLst>
            </p:cNvPr>
            <p:cNvSpPr>
              <a:spLocks noChangeShapeType="1"/>
            </p:cNvSpPr>
            <p:nvPr/>
          </p:nvSpPr>
          <p:spPr bwMode="auto">
            <a:xfrm rot="19921307" flipH="1">
              <a:off x="681" y="1018"/>
              <a:ext cx="1363" cy="14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5" name="Line 147">
              <a:extLst>
                <a:ext uri="{FF2B5EF4-FFF2-40B4-BE49-F238E27FC236}">
                  <a16:creationId xmlns:a16="http://schemas.microsoft.com/office/drawing/2014/main" id="{6E712585-834F-EF33-6180-05D2EC002C90}"/>
                </a:ext>
              </a:extLst>
            </p:cNvPr>
            <p:cNvSpPr>
              <a:spLocks noChangeShapeType="1"/>
            </p:cNvSpPr>
            <p:nvPr/>
          </p:nvSpPr>
          <p:spPr bwMode="auto">
            <a:xfrm rot="19921307" flipH="1">
              <a:off x="120" y="1206"/>
              <a:ext cx="1942" cy="17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6" name="Line 148">
              <a:extLst>
                <a:ext uri="{FF2B5EF4-FFF2-40B4-BE49-F238E27FC236}">
                  <a16:creationId xmlns:a16="http://schemas.microsoft.com/office/drawing/2014/main" id="{66EC7770-DE77-12C0-9C1C-C07B23B344AC}"/>
                </a:ext>
              </a:extLst>
            </p:cNvPr>
            <p:cNvSpPr>
              <a:spLocks noChangeShapeType="1"/>
            </p:cNvSpPr>
            <p:nvPr/>
          </p:nvSpPr>
          <p:spPr bwMode="auto">
            <a:xfrm rot="19921307" flipH="1">
              <a:off x="1100" y="952"/>
              <a:ext cx="965" cy="16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7" name="Line 149">
              <a:extLst>
                <a:ext uri="{FF2B5EF4-FFF2-40B4-BE49-F238E27FC236}">
                  <a16:creationId xmlns:a16="http://schemas.microsoft.com/office/drawing/2014/main" id="{31855F7E-C672-922D-17F2-110A6680C185}"/>
                </a:ext>
              </a:extLst>
            </p:cNvPr>
            <p:cNvSpPr>
              <a:spLocks noChangeShapeType="1"/>
            </p:cNvSpPr>
            <p:nvPr/>
          </p:nvSpPr>
          <p:spPr bwMode="auto">
            <a:xfrm rot="19921307" flipH="1">
              <a:off x="1571" y="487"/>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8" name="Line 150">
              <a:extLst>
                <a:ext uri="{FF2B5EF4-FFF2-40B4-BE49-F238E27FC236}">
                  <a16:creationId xmlns:a16="http://schemas.microsoft.com/office/drawing/2014/main" id="{4E5D9FDD-C55A-7993-8EAF-69E98397F808}"/>
                </a:ext>
              </a:extLst>
            </p:cNvPr>
            <p:cNvSpPr>
              <a:spLocks noChangeShapeType="1"/>
            </p:cNvSpPr>
            <p:nvPr/>
          </p:nvSpPr>
          <p:spPr bwMode="auto">
            <a:xfrm rot="19921307" flipH="1">
              <a:off x="1626" y="483"/>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89" name="Line 151">
              <a:extLst>
                <a:ext uri="{FF2B5EF4-FFF2-40B4-BE49-F238E27FC236}">
                  <a16:creationId xmlns:a16="http://schemas.microsoft.com/office/drawing/2014/main" id="{C2BB2C04-BE2A-75B2-96E2-B2002ECE6B72}"/>
                </a:ext>
              </a:extLst>
            </p:cNvPr>
            <p:cNvSpPr>
              <a:spLocks noChangeShapeType="1"/>
            </p:cNvSpPr>
            <p:nvPr/>
          </p:nvSpPr>
          <p:spPr bwMode="auto">
            <a:xfrm rot="19921307" flipH="1">
              <a:off x="1637" y="503"/>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0" name="Line 152">
              <a:extLst>
                <a:ext uri="{FF2B5EF4-FFF2-40B4-BE49-F238E27FC236}">
                  <a16:creationId xmlns:a16="http://schemas.microsoft.com/office/drawing/2014/main" id="{966D6796-0BF9-F268-DE55-88E2890CA71E}"/>
                </a:ext>
              </a:extLst>
            </p:cNvPr>
            <p:cNvSpPr>
              <a:spLocks noChangeShapeType="1"/>
            </p:cNvSpPr>
            <p:nvPr/>
          </p:nvSpPr>
          <p:spPr bwMode="auto">
            <a:xfrm rot="19921307" flipH="1">
              <a:off x="1518" y="507"/>
              <a:ext cx="103" cy="4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1" name="Line 153">
              <a:extLst>
                <a:ext uri="{FF2B5EF4-FFF2-40B4-BE49-F238E27FC236}">
                  <a16:creationId xmlns:a16="http://schemas.microsoft.com/office/drawing/2014/main" id="{2A327F91-3F0A-EB3E-8073-C0C769DB499B}"/>
                </a:ext>
              </a:extLst>
            </p:cNvPr>
            <p:cNvSpPr>
              <a:spLocks noChangeShapeType="1"/>
            </p:cNvSpPr>
            <p:nvPr/>
          </p:nvSpPr>
          <p:spPr bwMode="auto">
            <a:xfrm rot="19921307" flipH="1">
              <a:off x="1352" y="748"/>
              <a:ext cx="104" cy="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2" name="Line 154">
              <a:extLst>
                <a:ext uri="{FF2B5EF4-FFF2-40B4-BE49-F238E27FC236}">
                  <a16:creationId xmlns:a16="http://schemas.microsoft.com/office/drawing/2014/main" id="{F7EDDD12-1031-131C-2213-1A69D1AFC486}"/>
                </a:ext>
              </a:extLst>
            </p:cNvPr>
            <p:cNvSpPr>
              <a:spLocks noChangeShapeType="1"/>
            </p:cNvSpPr>
            <p:nvPr/>
          </p:nvSpPr>
          <p:spPr bwMode="auto">
            <a:xfrm rot="19921307" flipH="1">
              <a:off x="-123" y="986"/>
              <a:ext cx="2078" cy="12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3" name="Line 155">
              <a:extLst>
                <a:ext uri="{FF2B5EF4-FFF2-40B4-BE49-F238E27FC236}">
                  <a16:creationId xmlns:a16="http://schemas.microsoft.com/office/drawing/2014/main" id="{31F845CE-7923-C55C-0208-F8ABE439715C}"/>
                </a:ext>
              </a:extLst>
            </p:cNvPr>
            <p:cNvSpPr>
              <a:spLocks noChangeShapeType="1"/>
            </p:cNvSpPr>
            <p:nvPr/>
          </p:nvSpPr>
          <p:spPr bwMode="auto">
            <a:xfrm rot="19921307" flipH="1">
              <a:off x="1523" y="541"/>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4" name="Line 156">
              <a:extLst>
                <a:ext uri="{FF2B5EF4-FFF2-40B4-BE49-F238E27FC236}">
                  <a16:creationId xmlns:a16="http://schemas.microsoft.com/office/drawing/2014/main" id="{7EF7596F-37F1-13FA-BDB1-CF30ED2DBC76}"/>
                </a:ext>
              </a:extLst>
            </p:cNvPr>
            <p:cNvSpPr>
              <a:spLocks noChangeShapeType="1"/>
            </p:cNvSpPr>
            <p:nvPr/>
          </p:nvSpPr>
          <p:spPr bwMode="auto">
            <a:xfrm rot="19921307" flipH="1">
              <a:off x="1498" y="744"/>
              <a:ext cx="337" cy="54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5" name="Line 157">
              <a:extLst>
                <a:ext uri="{FF2B5EF4-FFF2-40B4-BE49-F238E27FC236}">
                  <a16:creationId xmlns:a16="http://schemas.microsoft.com/office/drawing/2014/main" id="{85A1CA84-DC01-7EFE-DA3B-7E7D75A44BBC}"/>
                </a:ext>
              </a:extLst>
            </p:cNvPr>
            <p:cNvSpPr>
              <a:spLocks noChangeShapeType="1"/>
            </p:cNvSpPr>
            <p:nvPr/>
          </p:nvSpPr>
          <p:spPr bwMode="auto">
            <a:xfrm rot="19921307" flipH="1">
              <a:off x="1748" y="721"/>
              <a:ext cx="129" cy="58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6" name="Line 158">
              <a:extLst>
                <a:ext uri="{FF2B5EF4-FFF2-40B4-BE49-F238E27FC236}">
                  <a16:creationId xmlns:a16="http://schemas.microsoft.com/office/drawing/2014/main" id="{82DB32F9-7328-B660-6F8D-76E96EEDDB8A}"/>
                </a:ext>
              </a:extLst>
            </p:cNvPr>
            <p:cNvSpPr>
              <a:spLocks noChangeShapeType="1"/>
            </p:cNvSpPr>
            <p:nvPr/>
          </p:nvSpPr>
          <p:spPr bwMode="auto">
            <a:xfrm rot="19921307" flipH="1">
              <a:off x="1698" y="944"/>
              <a:ext cx="258" cy="102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7" name="Line 159">
              <a:extLst>
                <a:ext uri="{FF2B5EF4-FFF2-40B4-BE49-F238E27FC236}">
                  <a16:creationId xmlns:a16="http://schemas.microsoft.com/office/drawing/2014/main" id="{F217905F-DB37-ADEE-0074-F63AA210D411}"/>
                </a:ext>
              </a:extLst>
            </p:cNvPr>
            <p:cNvSpPr>
              <a:spLocks noChangeShapeType="1"/>
            </p:cNvSpPr>
            <p:nvPr/>
          </p:nvSpPr>
          <p:spPr bwMode="auto">
            <a:xfrm rot="19921307" flipH="1">
              <a:off x="1395" y="886"/>
              <a:ext cx="695" cy="17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8" name="Line 160">
              <a:extLst>
                <a:ext uri="{FF2B5EF4-FFF2-40B4-BE49-F238E27FC236}">
                  <a16:creationId xmlns:a16="http://schemas.microsoft.com/office/drawing/2014/main" id="{FFEE7DBD-F33C-9AE7-0543-135BB545F270}"/>
                </a:ext>
              </a:extLst>
            </p:cNvPr>
            <p:cNvSpPr>
              <a:spLocks noChangeShapeType="1"/>
            </p:cNvSpPr>
            <p:nvPr/>
          </p:nvSpPr>
          <p:spPr bwMode="auto">
            <a:xfrm rot="19921307" flipH="1">
              <a:off x="89" y="1239"/>
              <a:ext cx="1747" cy="123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99" name="Line 161">
              <a:extLst>
                <a:ext uri="{FF2B5EF4-FFF2-40B4-BE49-F238E27FC236}">
                  <a16:creationId xmlns:a16="http://schemas.microsoft.com/office/drawing/2014/main" id="{3E77BB0B-7069-372A-22FB-C2443E741AB3}"/>
                </a:ext>
              </a:extLst>
            </p:cNvPr>
            <p:cNvSpPr>
              <a:spLocks noChangeShapeType="1"/>
            </p:cNvSpPr>
            <p:nvPr/>
          </p:nvSpPr>
          <p:spPr bwMode="auto">
            <a:xfrm rot="19921307" flipH="1">
              <a:off x="1593" y="452"/>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7" name="Group 162">
            <a:extLst>
              <a:ext uri="{FF2B5EF4-FFF2-40B4-BE49-F238E27FC236}">
                <a16:creationId xmlns:a16="http://schemas.microsoft.com/office/drawing/2014/main" id="{8BB37C20-E647-94B5-AA58-DD6EF20B917C}"/>
              </a:ext>
            </a:extLst>
          </p:cNvPr>
          <p:cNvGrpSpPr>
            <a:grpSpLocks/>
          </p:cNvGrpSpPr>
          <p:nvPr/>
        </p:nvGrpSpPr>
        <p:grpSpPr bwMode="auto">
          <a:xfrm rot="19921307" flipH="1">
            <a:off x="6570664" y="823914"/>
            <a:ext cx="4097337" cy="2968625"/>
            <a:chOff x="0" y="0"/>
            <a:chExt cx="4416" cy="4320"/>
          </a:xfrm>
        </p:grpSpPr>
        <p:sp>
          <p:nvSpPr>
            <p:cNvPr id="22200" name="Line 163">
              <a:extLst>
                <a:ext uri="{FF2B5EF4-FFF2-40B4-BE49-F238E27FC236}">
                  <a16:creationId xmlns:a16="http://schemas.microsoft.com/office/drawing/2014/main" id="{4DF87588-667A-4C0D-2770-F8DB561D0149}"/>
                </a:ext>
              </a:extLst>
            </p:cNvPr>
            <p:cNvSpPr>
              <a:spLocks noChangeShapeType="1"/>
            </p:cNvSpPr>
            <p:nvPr/>
          </p:nvSpPr>
          <p:spPr bwMode="auto">
            <a:xfrm>
              <a:off x="0" y="0"/>
              <a:ext cx="96"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1" name="Line 164">
              <a:extLst>
                <a:ext uri="{FF2B5EF4-FFF2-40B4-BE49-F238E27FC236}">
                  <a16:creationId xmlns:a16="http://schemas.microsoft.com/office/drawing/2014/main" id="{8A96E14F-FBEB-6B57-9246-3675536AA6B9}"/>
                </a:ext>
              </a:extLst>
            </p:cNvPr>
            <p:cNvSpPr>
              <a:spLocks noChangeShapeType="1"/>
            </p:cNvSpPr>
            <p:nvPr/>
          </p:nvSpPr>
          <p:spPr bwMode="auto">
            <a:xfrm>
              <a:off x="96" y="144"/>
              <a:ext cx="192" cy="96"/>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2" name="Line 165">
              <a:extLst>
                <a:ext uri="{FF2B5EF4-FFF2-40B4-BE49-F238E27FC236}">
                  <a16:creationId xmlns:a16="http://schemas.microsoft.com/office/drawing/2014/main" id="{51B78154-E51E-7051-A768-3061E56DA30B}"/>
                </a:ext>
              </a:extLst>
            </p:cNvPr>
            <p:cNvSpPr>
              <a:spLocks noChangeShapeType="1"/>
            </p:cNvSpPr>
            <p:nvPr/>
          </p:nvSpPr>
          <p:spPr bwMode="auto">
            <a:xfrm>
              <a:off x="96" y="144"/>
              <a:ext cx="144" cy="14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3" name="Line 166">
              <a:extLst>
                <a:ext uri="{FF2B5EF4-FFF2-40B4-BE49-F238E27FC236}">
                  <a16:creationId xmlns:a16="http://schemas.microsoft.com/office/drawing/2014/main" id="{4EE9F3E2-856C-8A1A-F705-838F4C1C714B}"/>
                </a:ext>
              </a:extLst>
            </p:cNvPr>
            <p:cNvSpPr>
              <a:spLocks noChangeShapeType="1"/>
            </p:cNvSpPr>
            <p:nvPr/>
          </p:nvSpPr>
          <p:spPr bwMode="auto">
            <a:xfrm>
              <a:off x="96" y="144"/>
              <a:ext cx="144" cy="24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4" name="Line 167">
              <a:extLst>
                <a:ext uri="{FF2B5EF4-FFF2-40B4-BE49-F238E27FC236}">
                  <a16:creationId xmlns:a16="http://schemas.microsoft.com/office/drawing/2014/main" id="{CA482977-DE0A-3BBA-591B-C408E31E75A8}"/>
                </a:ext>
              </a:extLst>
            </p:cNvPr>
            <p:cNvSpPr>
              <a:spLocks noChangeShapeType="1"/>
            </p:cNvSpPr>
            <p:nvPr/>
          </p:nvSpPr>
          <p:spPr bwMode="auto">
            <a:xfrm>
              <a:off x="96" y="144"/>
              <a:ext cx="48" cy="192"/>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5" name="Line 168">
              <a:extLst>
                <a:ext uri="{FF2B5EF4-FFF2-40B4-BE49-F238E27FC236}">
                  <a16:creationId xmlns:a16="http://schemas.microsoft.com/office/drawing/2014/main" id="{7ECA765B-640C-1B22-3786-916A754D2BE4}"/>
                </a:ext>
              </a:extLst>
            </p:cNvPr>
            <p:cNvSpPr>
              <a:spLocks noChangeShapeType="1"/>
            </p:cNvSpPr>
            <p:nvPr/>
          </p:nvSpPr>
          <p:spPr bwMode="auto">
            <a:xfrm>
              <a:off x="240" y="384"/>
              <a:ext cx="144"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6" name="Line 169">
              <a:extLst>
                <a:ext uri="{FF2B5EF4-FFF2-40B4-BE49-F238E27FC236}">
                  <a16:creationId xmlns:a16="http://schemas.microsoft.com/office/drawing/2014/main" id="{7EAC1C34-A372-E390-7067-E2BBEE12D8F3}"/>
                </a:ext>
              </a:extLst>
            </p:cNvPr>
            <p:cNvSpPr>
              <a:spLocks noChangeShapeType="1"/>
            </p:cNvSpPr>
            <p:nvPr/>
          </p:nvSpPr>
          <p:spPr bwMode="auto">
            <a:xfrm>
              <a:off x="288" y="240"/>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7" name="Line 170">
              <a:extLst>
                <a:ext uri="{FF2B5EF4-FFF2-40B4-BE49-F238E27FC236}">
                  <a16:creationId xmlns:a16="http://schemas.microsoft.com/office/drawing/2014/main" id="{8212CFC8-2C6C-C929-EF58-89A59560615A}"/>
                </a:ext>
              </a:extLst>
            </p:cNvPr>
            <p:cNvSpPr>
              <a:spLocks noChangeShapeType="1"/>
            </p:cNvSpPr>
            <p:nvPr/>
          </p:nvSpPr>
          <p:spPr bwMode="auto">
            <a:xfrm>
              <a:off x="192" y="240"/>
              <a:ext cx="144" cy="192"/>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8" name="Line 171">
              <a:extLst>
                <a:ext uri="{FF2B5EF4-FFF2-40B4-BE49-F238E27FC236}">
                  <a16:creationId xmlns:a16="http://schemas.microsoft.com/office/drawing/2014/main" id="{FBD02FEC-C100-9B40-9004-D3B1AA65D0D8}"/>
                </a:ext>
              </a:extLst>
            </p:cNvPr>
            <p:cNvSpPr>
              <a:spLocks noChangeShapeType="1"/>
            </p:cNvSpPr>
            <p:nvPr/>
          </p:nvSpPr>
          <p:spPr bwMode="auto">
            <a:xfrm>
              <a:off x="144" y="336"/>
              <a:ext cx="144" cy="192"/>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09" name="Line 172">
              <a:extLst>
                <a:ext uri="{FF2B5EF4-FFF2-40B4-BE49-F238E27FC236}">
                  <a16:creationId xmlns:a16="http://schemas.microsoft.com/office/drawing/2014/main" id="{AAAC6EC0-1BE4-CA01-059C-973402A4658D}"/>
                </a:ext>
              </a:extLst>
            </p:cNvPr>
            <p:cNvSpPr>
              <a:spLocks noChangeShapeType="1"/>
            </p:cNvSpPr>
            <p:nvPr/>
          </p:nvSpPr>
          <p:spPr bwMode="auto">
            <a:xfrm>
              <a:off x="336" y="432"/>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0" name="Line 173">
              <a:extLst>
                <a:ext uri="{FF2B5EF4-FFF2-40B4-BE49-F238E27FC236}">
                  <a16:creationId xmlns:a16="http://schemas.microsoft.com/office/drawing/2014/main" id="{53813FC6-267D-EAD7-D105-715C8F6EC014}"/>
                </a:ext>
              </a:extLst>
            </p:cNvPr>
            <p:cNvSpPr>
              <a:spLocks noChangeShapeType="1"/>
            </p:cNvSpPr>
            <p:nvPr/>
          </p:nvSpPr>
          <p:spPr bwMode="auto">
            <a:xfrm>
              <a:off x="288" y="528"/>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1" name="Line 174">
              <a:extLst>
                <a:ext uri="{FF2B5EF4-FFF2-40B4-BE49-F238E27FC236}">
                  <a16:creationId xmlns:a16="http://schemas.microsoft.com/office/drawing/2014/main" id="{28F9ED68-38DF-9579-5789-46215B604364}"/>
                </a:ext>
              </a:extLst>
            </p:cNvPr>
            <p:cNvSpPr>
              <a:spLocks noChangeShapeType="1"/>
            </p:cNvSpPr>
            <p:nvPr/>
          </p:nvSpPr>
          <p:spPr bwMode="auto">
            <a:xfrm>
              <a:off x="144" y="336"/>
              <a:ext cx="144" cy="24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2" name="Line 175">
              <a:extLst>
                <a:ext uri="{FF2B5EF4-FFF2-40B4-BE49-F238E27FC236}">
                  <a16:creationId xmlns:a16="http://schemas.microsoft.com/office/drawing/2014/main" id="{875A4ED4-512C-2CD4-A5C6-987365B78385}"/>
                </a:ext>
              </a:extLst>
            </p:cNvPr>
            <p:cNvSpPr>
              <a:spLocks noChangeShapeType="1"/>
            </p:cNvSpPr>
            <p:nvPr/>
          </p:nvSpPr>
          <p:spPr bwMode="auto">
            <a:xfrm>
              <a:off x="288" y="336"/>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3" name="Line 176">
              <a:extLst>
                <a:ext uri="{FF2B5EF4-FFF2-40B4-BE49-F238E27FC236}">
                  <a16:creationId xmlns:a16="http://schemas.microsoft.com/office/drawing/2014/main" id="{7D036EF2-3955-0084-85D8-B3C8F366C7A1}"/>
                </a:ext>
              </a:extLst>
            </p:cNvPr>
            <p:cNvSpPr>
              <a:spLocks noChangeShapeType="1"/>
            </p:cNvSpPr>
            <p:nvPr/>
          </p:nvSpPr>
          <p:spPr bwMode="auto">
            <a:xfrm>
              <a:off x="192" y="432"/>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4" name="Line 177">
              <a:extLst>
                <a:ext uri="{FF2B5EF4-FFF2-40B4-BE49-F238E27FC236}">
                  <a16:creationId xmlns:a16="http://schemas.microsoft.com/office/drawing/2014/main" id="{D19B6922-772D-2B1B-2362-F5E5C5D12E8E}"/>
                </a:ext>
              </a:extLst>
            </p:cNvPr>
            <p:cNvSpPr>
              <a:spLocks noChangeShapeType="1"/>
            </p:cNvSpPr>
            <p:nvPr/>
          </p:nvSpPr>
          <p:spPr bwMode="auto">
            <a:xfrm>
              <a:off x="384" y="528"/>
              <a:ext cx="144" cy="24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5" name="Line 178">
              <a:extLst>
                <a:ext uri="{FF2B5EF4-FFF2-40B4-BE49-F238E27FC236}">
                  <a16:creationId xmlns:a16="http://schemas.microsoft.com/office/drawing/2014/main" id="{C1659CD1-58A4-E98A-2BBA-643C7E46674A}"/>
                </a:ext>
              </a:extLst>
            </p:cNvPr>
            <p:cNvSpPr>
              <a:spLocks noChangeShapeType="1"/>
            </p:cNvSpPr>
            <p:nvPr/>
          </p:nvSpPr>
          <p:spPr bwMode="auto">
            <a:xfrm>
              <a:off x="384" y="528"/>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6" name="Line 179">
              <a:extLst>
                <a:ext uri="{FF2B5EF4-FFF2-40B4-BE49-F238E27FC236}">
                  <a16:creationId xmlns:a16="http://schemas.microsoft.com/office/drawing/2014/main" id="{1C96C935-FAAF-FD13-5AB5-EC823BA1995A}"/>
                </a:ext>
              </a:extLst>
            </p:cNvPr>
            <p:cNvSpPr>
              <a:spLocks noChangeShapeType="1"/>
            </p:cNvSpPr>
            <p:nvPr/>
          </p:nvSpPr>
          <p:spPr bwMode="auto">
            <a:xfrm>
              <a:off x="528" y="768"/>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7" name="Line 180">
              <a:extLst>
                <a:ext uri="{FF2B5EF4-FFF2-40B4-BE49-F238E27FC236}">
                  <a16:creationId xmlns:a16="http://schemas.microsoft.com/office/drawing/2014/main" id="{FE26A617-2420-2954-BF9E-50B16936B5B9}"/>
                </a:ext>
              </a:extLst>
            </p:cNvPr>
            <p:cNvSpPr>
              <a:spLocks noChangeShapeType="1"/>
            </p:cNvSpPr>
            <p:nvPr/>
          </p:nvSpPr>
          <p:spPr bwMode="auto">
            <a:xfrm>
              <a:off x="288" y="528"/>
              <a:ext cx="144"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8" name="Line 181">
              <a:extLst>
                <a:ext uri="{FF2B5EF4-FFF2-40B4-BE49-F238E27FC236}">
                  <a16:creationId xmlns:a16="http://schemas.microsoft.com/office/drawing/2014/main" id="{F9EDFD0D-A3BD-F984-417B-B79418F3A2F0}"/>
                </a:ext>
              </a:extLst>
            </p:cNvPr>
            <p:cNvSpPr>
              <a:spLocks noChangeShapeType="1"/>
            </p:cNvSpPr>
            <p:nvPr/>
          </p:nvSpPr>
          <p:spPr bwMode="auto">
            <a:xfrm>
              <a:off x="432" y="480"/>
              <a:ext cx="144"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19" name="Line 182">
              <a:extLst>
                <a:ext uri="{FF2B5EF4-FFF2-40B4-BE49-F238E27FC236}">
                  <a16:creationId xmlns:a16="http://schemas.microsoft.com/office/drawing/2014/main" id="{F2A049A0-B81E-805A-A8AA-6727D8426692}"/>
                </a:ext>
              </a:extLst>
            </p:cNvPr>
            <p:cNvSpPr>
              <a:spLocks noChangeShapeType="1"/>
            </p:cNvSpPr>
            <p:nvPr/>
          </p:nvSpPr>
          <p:spPr bwMode="auto">
            <a:xfrm>
              <a:off x="336" y="720"/>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0" name="Line 183">
              <a:extLst>
                <a:ext uri="{FF2B5EF4-FFF2-40B4-BE49-F238E27FC236}">
                  <a16:creationId xmlns:a16="http://schemas.microsoft.com/office/drawing/2014/main" id="{E074D711-EF95-2C7C-76A0-5E01F07AFAA0}"/>
                </a:ext>
              </a:extLst>
            </p:cNvPr>
            <p:cNvSpPr>
              <a:spLocks noChangeShapeType="1"/>
            </p:cNvSpPr>
            <p:nvPr/>
          </p:nvSpPr>
          <p:spPr bwMode="auto">
            <a:xfrm>
              <a:off x="240" y="624"/>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1" name="Line 184">
              <a:extLst>
                <a:ext uri="{FF2B5EF4-FFF2-40B4-BE49-F238E27FC236}">
                  <a16:creationId xmlns:a16="http://schemas.microsoft.com/office/drawing/2014/main" id="{72CC8CB0-31BD-1CFA-42F2-30B80D0DB356}"/>
                </a:ext>
              </a:extLst>
            </p:cNvPr>
            <p:cNvSpPr>
              <a:spLocks noChangeShapeType="1"/>
            </p:cNvSpPr>
            <p:nvPr/>
          </p:nvSpPr>
          <p:spPr bwMode="auto">
            <a:xfrm>
              <a:off x="336" y="432"/>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2" name="Line 185">
              <a:extLst>
                <a:ext uri="{FF2B5EF4-FFF2-40B4-BE49-F238E27FC236}">
                  <a16:creationId xmlns:a16="http://schemas.microsoft.com/office/drawing/2014/main" id="{EC456EA0-C033-0481-DBB8-DA30F8F49992}"/>
                </a:ext>
              </a:extLst>
            </p:cNvPr>
            <p:cNvSpPr>
              <a:spLocks noChangeShapeType="1"/>
            </p:cNvSpPr>
            <p:nvPr/>
          </p:nvSpPr>
          <p:spPr bwMode="auto">
            <a:xfrm>
              <a:off x="384" y="336"/>
              <a:ext cx="4032" cy="39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3" name="Line 186">
              <a:extLst>
                <a:ext uri="{FF2B5EF4-FFF2-40B4-BE49-F238E27FC236}">
                  <a16:creationId xmlns:a16="http://schemas.microsoft.com/office/drawing/2014/main" id="{1A3337A5-B830-CA81-3C48-384BC2CE777B}"/>
                </a:ext>
              </a:extLst>
            </p:cNvPr>
            <p:cNvSpPr>
              <a:spLocks noChangeShapeType="1"/>
            </p:cNvSpPr>
            <p:nvPr/>
          </p:nvSpPr>
          <p:spPr bwMode="auto">
            <a:xfrm>
              <a:off x="528" y="528"/>
              <a:ext cx="2784" cy="29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4" name="Line 187">
              <a:extLst>
                <a:ext uri="{FF2B5EF4-FFF2-40B4-BE49-F238E27FC236}">
                  <a16:creationId xmlns:a16="http://schemas.microsoft.com/office/drawing/2014/main" id="{9A9ADDB2-3D15-5294-C69D-93F3C64D6113}"/>
                </a:ext>
              </a:extLst>
            </p:cNvPr>
            <p:cNvSpPr>
              <a:spLocks noChangeShapeType="1"/>
            </p:cNvSpPr>
            <p:nvPr/>
          </p:nvSpPr>
          <p:spPr bwMode="auto">
            <a:xfrm>
              <a:off x="480" y="672"/>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5" name="Line 188">
              <a:extLst>
                <a:ext uri="{FF2B5EF4-FFF2-40B4-BE49-F238E27FC236}">
                  <a16:creationId xmlns:a16="http://schemas.microsoft.com/office/drawing/2014/main" id="{F02AC445-4071-1F93-37E1-AFA5DA7F67F5}"/>
                </a:ext>
              </a:extLst>
            </p:cNvPr>
            <p:cNvSpPr>
              <a:spLocks noChangeShapeType="1"/>
            </p:cNvSpPr>
            <p:nvPr/>
          </p:nvSpPr>
          <p:spPr bwMode="auto">
            <a:xfrm>
              <a:off x="288" y="816"/>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6" name="Line 189">
              <a:extLst>
                <a:ext uri="{FF2B5EF4-FFF2-40B4-BE49-F238E27FC236}">
                  <a16:creationId xmlns:a16="http://schemas.microsoft.com/office/drawing/2014/main" id="{62DB012C-431C-31D7-BE2C-7648328FA284}"/>
                </a:ext>
              </a:extLst>
            </p:cNvPr>
            <p:cNvSpPr>
              <a:spLocks noChangeShapeType="1"/>
            </p:cNvSpPr>
            <p:nvPr/>
          </p:nvSpPr>
          <p:spPr bwMode="auto">
            <a:xfrm>
              <a:off x="576" y="720"/>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7" name="Line 190">
              <a:extLst>
                <a:ext uri="{FF2B5EF4-FFF2-40B4-BE49-F238E27FC236}">
                  <a16:creationId xmlns:a16="http://schemas.microsoft.com/office/drawing/2014/main" id="{3ECB1E89-9128-C53A-2BCB-0BF992E730F8}"/>
                </a:ext>
              </a:extLst>
            </p:cNvPr>
            <p:cNvSpPr>
              <a:spLocks noChangeShapeType="1"/>
            </p:cNvSpPr>
            <p:nvPr/>
          </p:nvSpPr>
          <p:spPr bwMode="auto">
            <a:xfrm>
              <a:off x="624" y="576"/>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8" name="Line 191">
              <a:extLst>
                <a:ext uri="{FF2B5EF4-FFF2-40B4-BE49-F238E27FC236}">
                  <a16:creationId xmlns:a16="http://schemas.microsoft.com/office/drawing/2014/main" id="{2FE426A8-88C8-006B-C402-73F5F47168FF}"/>
                </a:ext>
              </a:extLst>
            </p:cNvPr>
            <p:cNvSpPr>
              <a:spLocks noChangeShapeType="1"/>
            </p:cNvSpPr>
            <p:nvPr/>
          </p:nvSpPr>
          <p:spPr bwMode="auto">
            <a:xfrm>
              <a:off x="480" y="432"/>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29" name="Line 192">
              <a:extLst>
                <a:ext uri="{FF2B5EF4-FFF2-40B4-BE49-F238E27FC236}">
                  <a16:creationId xmlns:a16="http://schemas.microsoft.com/office/drawing/2014/main" id="{3C6260AE-7347-080D-059F-83F40016E79F}"/>
                </a:ext>
              </a:extLst>
            </p:cNvPr>
            <p:cNvSpPr>
              <a:spLocks noChangeShapeType="1"/>
            </p:cNvSpPr>
            <p:nvPr/>
          </p:nvSpPr>
          <p:spPr bwMode="auto">
            <a:xfrm>
              <a:off x="720" y="480"/>
              <a:ext cx="192" cy="3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0" name="Line 193">
              <a:extLst>
                <a:ext uri="{FF2B5EF4-FFF2-40B4-BE49-F238E27FC236}">
                  <a16:creationId xmlns:a16="http://schemas.microsoft.com/office/drawing/2014/main" id="{E901656C-7C75-4859-C78B-2CD819164E9D}"/>
                </a:ext>
              </a:extLst>
            </p:cNvPr>
            <p:cNvSpPr>
              <a:spLocks noChangeShapeType="1"/>
            </p:cNvSpPr>
            <p:nvPr/>
          </p:nvSpPr>
          <p:spPr bwMode="auto">
            <a:xfrm>
              <a:off x="576" y="624"/>
              <a:ext cx="2544" cy="32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1" name="Line 194">
              <a:extLst>
                <a:ext uri="{FF2B5EF4-FFF2-40B4-BE49-F238E27FC236}">
                  <a16:creationId xmlns:a16="http://schemas.microsoft.com/office/drawing/2014/main" id="{2C57D0F1-0E45-A08A-B4B9-F58947922B3D}"/>
                </a:ext>
              </a:extLst>
            </p:cNvPr>
            <p:cNvSpPr>
              <a:spLocks noChangeShapeType="1"/>
            </p:cNvSpPr>
            <p:nvPr/>
          </p:nvSpPr>
          <p:spPr bwMode="auto">
            <a:xfrm>
              <a:off x="432" y="768"/>
              <a:ext cx="2064" cy="244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2" name="Line 195">
              <a:extLst>
                <a:ext uri="{FF2B5EF4-FFF2-40B4-BE49-F238E27FC236}">
                  <a16:creationId xmlns:a16="http://schemas.microsoft.com/office/drawing/2014/main" id="{8CDBB802-DD9F-F939-7EAE-26D66C288F9F}"/>
                </a:ext>
              </a:extLst>
            </p:cNvPr>
            <p:cNvSpPr>
              <a:spLocks noChangeShapeType="1"/>
            </p:cNvSpPr>
            <p:nvPr/>
          </p:nvSpPr>
          <p:spPr bwMode="auto">
            <a:xfrm>
              <a:off x="288" y="816"/>
              <a:ext cx="240" cy="3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3" name="Line 196">
              <a:extLst>
                <a:ext uri="{FF2B5EF4-FFF2-40B4-BE49-F238E27FC236}">
                  <a16:creationId xmlns:a16="http://schemas.microsoft.com/office/drawing/2014/main" id="{85E50D5C-7E37-DA72-0568-46F7BF49D4AA}"/>
                </a:ext>
              </a:extLst>
            </p:cNvPr>
            <p:cNvSpPr>
              <a:spLocks noChangeShapeType="1"/>
            </p:cNvSpPr>
            <p:nvPr/>
          </p:nvSpPr>
          <p:spPr bwMode="auto">
            <a:xfrm>
              <a:off x="480" y="912"/>
              <a:ext cx="1632" cy="21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4" name="Line 197">
              <a:extLst>
                <a:ext uri="{FF2B5EF4-FFF2-40B4-BE49-F238E27FC236}">
                  <a16:creationId xmlns:a16="http://schemas.microsoft.com/office/drawing/2014/main" id="{122FB7BD-6B9E-1A3D-82F5-3820DFFD2C64}"/>
                </a:ext>
              </a:extLst>
            </p:cNvPr>
            <p:cNvSpPr>
              <a:spLocks noChangeShapeType="1"/>
            </p:cNvSpPr>
            <p:nvPr/>
          </p:nvSpPr>
          <p:spPr bwMode="auto">
            <a:xfrm>
              <a:off x="528" y="816"/>
              <a:ext cx="384"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5" name="Line 198">
              <a:extLst>
                <a:ext uri="{FF2B5EF4-FFF2-40B4-BE49-F238E27FC236}">
                  <a16:creationId xmlns:a16="http://schemas.microsoft.com/office/drawing/2014/main" id="{6014FDF5-85A4-0190-3D41-64DB6E327905}"/>
                </a:ext>
              </a:extLst>
            </p:cNvPr>
            <p:cNvSpPr>
              <a:spLocks noChangeShapeType="1"/>
            </p:cNvSpPr>
            <p:nvPr/>
          </p:nvSpPr>
          <p:spPr bwMode="auto">
            <a:xfrm>
              <a:off x="720" y="864"/>
              <a:ext cx="2256" cy="26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6" name="Line 199">
              <a:extLst>
                <a:ext uri="{FF2B5EF4-FFF2-40B4-BE49-F238E27FC236}">
                  <a16:creationId xmlns:a16="http://schemas.microsoft.com/office/drawing/2014/main" id="{330A3ED6-1528-C1A9-52B5-8A97E30682C4}"/>
                </a:ext>
              </a:extLst>
            </p:cNvPr>
            <p:cNvSpPr>
              <a:spLocks noChangeShapeType="1"/>
            </p:cNvSpPr>
            <p:nvPr/>
          </p:nvSpPr>
          <p:spPr bwMode="auto">
            <a:xfrm>
              <a:off x="816" y="768"/>
              <a:ext cx="1008" cy="22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7" name="Line 200">
              <a:extLst>
                <a:ext uri="{FF2B5EF4-FFF2-40B4-BE49-F238E27FC236}">
                  <a16:creationId xmlns:a16="http://schemas.microsoft.com/office/drawing/2014/main" id="{A821E298-205A-7C55-AD94-94F25B83123B}"/>
                </a:ext>
              </a:extLst>
            </p:cNvPr>
            <p:cNvSpPr>
              <a:spLocks noChangeShapeType="1"/>
            </p:cNvSpPr>
            <p:nvPr/>
          </p:nvSpPr>
          <p:spPr bwMode="auto">
            <a:xfrm>
              <a:off x="240" y="240"/>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8" name="Line 201">
              <a:extLst>
                <a:ext uri="{FF2B5EF4-FFF2-40B4-BE49-F238E27FC236}">
                  <a16:creationId xmlns:a16="http://schemas.microsoft.com/office/drawing/2014/main" id="{49E92021-2B69-275A-FF23-4D7D91AF5D2A}"/>
                </a:ext>
              </a:extLst>
            </p:cNvPr>
            <p:cNvSpPr>
              <a:spLocks noChangeShapeType="1"/>
            </p:cNvSpPr>
            <p:nvPr/>
          </p:nvSpPr>
          <p:spPr bwMode="auto">
            <a:xfrm>
              <a:off x="144" y="288"/>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39" name="Line 202">
              <a:extLst>
                <a:ext uri="{FF2B5EF4-FFF2-40B4-BE49-F238E27FC236}">
                  <a16:creationId xmlns:a16="http://schemas.microsoft.com/office/drawing/2014/main" id="{BAA0F6D7-AAEA-3EA8-E1B7-D35948592401}"/>
                </a:ext>
              </a:extLst>
            </p:cNvPr>
            <p:cNvSpPr>
              <a:spLocks noChangeShapeType="1"/>
            </p:cNvSpPr>
            <p:nvPr/>
          </p:nvSpPr>
          <p:spPr bwMode="auto">
            <a:xfrm>
              <a:off x="144" y="336"/>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0" name="Line 203">
              <a:extLst>
                <a:ext uri="{FF2B5EF4-FFF2-40B4-BE49-F238E27FC236}">
                  <a16:creationId xmlns:a16="http://schemas.microsoft.com/office/drawing/2014/main" id="{76820F13-FBF2-3B2A-D2B7-012E3C63635F}"/>
                </a:ext>
              </a:extLst>
            </p:cNvPr>
            <p:cNvSpPr>
              <a:spLocks noChangeShapeType="1"/>
            </p:cNvSpPr>
            <p:nvPr/>
          </p:nvSpPr>
          <p:spPr bwMode="auto">
            <a:xfrm>
              <a:off x="288" y="240"/>
              <a:ext cx="192" cy="9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1" name="Line 204">
              <a:extLst>
                <a:ext uri="{FF2B5EF4-FFF2-40B4-BE49-F238E27FC236}">
                  <a16:creationId xmlns:a16="http://schemas.microsoft.com/office/drawing/2014/main" id="{1B53F9A3-2F08-ECFE-E015-8882422F2A9A}"/>
                </a:ext>
              </a:extLst>
            </p:cNvPr>
            <p:cNvSpPr>
              <a:spLocks noChangeShapeType="1"/>
            </p:cNvSpPr>
            <p:nvPr/>
          </p:nvSpPr>
          <p:spPr bwMode="auto">
            <a:xfrm>
              <a:off x="768" y="528"/>
              <a:ext cx="192" cy="9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2" name="Line 205">
              <a:extLst>
                <a:ext uri="{FF2B5EF4-FFF2-40B4-BE49-F238E27FC236}">
                  <a16:creationId xmlns:a16="http://schemas.microsoft.com/office/drawing/2014/main" id="{9708B6AD-0EA8-33B3-C6C6-4CDCFC1A6116}"/>
                </a:ext>
              </a:extLst>
            </p:cNvPr>
            <p:cNvSpPr>
              <a:spLocks noChangeShapeType="1"/>
            </p:cNvSpPr>
            <p:nvPr/>
          </p:nvSpPr>
          <p:spPr bwMode="auto">
            <a:xfrm>
              <a:off x="480" y="336"/>
              <a:ext cx="672" cy="5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3" name="Line 206">
              <a:extLst>
                <a:ext uri="{FF2B5EF4-FFF2-40B4-BE49-F238E27FC236}">
                  <a16:creationId xmlns:a16="http://schemas.microsoft.com/office/drawing/2014/main" id="{8D477951-20D7-9BAA-C53D-AE37E58202E0}"/>
                </a:ext>
              </a:extLst>
            </p:cNvPr>
            <p:cNvSpPr>
              <a:spLocks noChangeShapeType="1"/>
            </p:cNvSpPr>
            <p:nvPr/>
          </p:nvSpPr>
          <p:spPr bwMode="auto">
            <a:xfrm>
              <a:off x="384" y="288"/>
              <a:ext cx="144" cy="24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4" name="Line 207">
              <a:extLst>
                <a:ext uri="{FF2B5EF4-FFF2-40B4-BE49-F238E27FC236}">
                  <a16:creationId xmlns:a16="http://schemas.microsoft.com/office/drawing/2014/main" id="{C85F3C8F-C6AD-A07A-1D66-B997580FFA7C}"/>
                </a:ext>
              </a:extLst>
            </p:cNvPr>
            <p:cNvSpPr>
              <a:spLocks noChangeShapeType="1"/>
            </p:cNvSpPr>
            <p:nvPr/>
          </p:nvSpPr>
          <p:spPr bwMode="auto">
            <a:xfrm>
              <a:off x="336" y="720"/>
              <a:ext cx="624" cy="11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5" name="Line 208">
              <a:extLst>
                <a:ext uri="{FF2B5EF4-FFF2-40B4-BE49-F238E27FC236}">
                  <a16:creationId xmlns:a16="http://schemas.microsoft.com/office/drawing/2014/main" id="{57D038D4-6FF3-9623-4501-268BEE6DD161}"/>
                </a:ext>
              </a:extLst>
            </p:cNvPr>
            <p:cNvSpPr>
              <a:spLocks noChangeShapeType="1"/>
            </p:cNvSpPr>
            <p:nvPr/>
          </p:nvSpPr>
          <p:spPr bwMode="auto">
            <a:xfrm>
              <a:off x="288" y="816"/>
              <a:ext cx="240" cy="124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6" name="Line 209">
              <a:extLst>
                <a:ext uri="{FF2B5EF4-FFF2-40B4-BE49-F238E27FC236}">
                  <a16:creationId xmlns:a16="http://schemas.microsoft.com/office/drawing/2014/main" id="{59769319-2888-8452-8EE1-937D6EE9607F}"/>
                </a:ext>
              </a:extLst>
            </p:cNvPr>
            <p:cNvSpPr>
              <a:spLocks noChangeShapeType="1"/>
            </p:cNvSpPr>
            <p:nvPr/>
          </p:nvSpPr>
          <p:spPr bwMode="auto">
            <a:xfrm>
              <a:off x="528" y="1200"/>
              <a:ext cx="432" cy="13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7" name="Line 210">
              <a:extLst>
                <a:ext uri="{FF2B5EF4-FFF2-40B4-BE49-F238E27FC236}">
                  <a16:creationId xmlns:a16="http://schemas.microsoft.com/office/drawing/2014/main" id="{443BD0F0-0161-5B94-77D0-624239DBB7E2}"/>
                </a:ext>
              </a:extLst>
            </p:cNvPr>
            <p:cNvSpPr>
              <a:spLocks noChangeShapeType="1"/>
            </p:cNvSpPr>
            <p:nvPr/>
          </p:nvSpPr>
          <p:spPr bwMode="auto">
            <a:xfrm>
              <a:off x="720" y="768"/>
              <a:ext cx="624" cy="21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8" name="Line 211">
              <a:extLst>
                <a:ext uri="{FF2B5EF4-FFF2-40B4-BE49-F238E27FC236}">
                  <a16:creationId xmlns:a16="http://schemas.microsoft.com/office/drawing/2014/main" id="{813901E4-F626-D451-A2DA-7D9EE242E5F4}"/>
                </a:ext>
              </a:extLst>
            </p:cNvPr>
            <p:cNvSpPr>
              <a:spLocks noChangeShapeType="1"/>
            </p:cNvSpPr>
            <p:nvPr/>
          </p:nvSpPr>
          <p:spPr bwMode="auto">
            <a:xfrm>
              <a:off x="912" y="864"/>
              <a:ext cx="2016" cy="14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249" name="Line 212">
              <a:extLst>
                <a:ext uri="{FF2B5EF4-FFF2-40B4-BE49-F238E27FC236}">
                  <a16:creationId xmlns:a16="http://schemas.microsoft.com/office/drawing/2014/main" id="{AFA2D3E9-8ADF-5B06-CF26-10F2237C009F}"/>
                </a:ext>
              </a:extLst>
            </p:cNvPr>
            <p:cNvSpPr>
              <a:spLocks noChangeShapeType="1"/>
            </p:cNvSpPr>
            <p:nvPr/>
          </p:nvSpPr>
          <p:spPr bwMode="auto">
            <a:xfrm>
              <a:off x="192" y="192"/>
              <a:ext cx="144" cy="24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8" name="Group 213">
            <a:extLst>
              <a:ext uri="{FF2B5EF4-FFF2-40B4-BE49-F238E27FC236}">
                <a16:creationId xmlns:a16="http://schemas.microsoft.com/office/drawing/2014/main" id="{23F3D7B1-F835-DDC2-48E3-AA6C66F95FA3}"/>
              </a:ext>
            </a:extLst>
          </p:cNvPr>
          <p:cNvGrpSpPr>
            <a:grpSpLocks/>
          </p:cNvGrpSpPr>
          <p:nvPr/>
        </p:nvGrpSpPr>
        <p:grpSpPr bwMode="auto">
          <a:xfrm>
            <a:off x="7924800" y="304800"/>
            <a:ext cx="1752600" cy="4343400"/>
            <a:chOff x="144" y="0"/>
            <a:chExt cx="4272" cy="4224"/>
          </a:xfrm>
        </p:grpSpPr>
        <p:grpSp>
          <p:nvGrpSpPr>
            <p:cNvPr id="22148" name="Group 214">
              <a:extLst>
                <a:ext uri="{FF2B5EF4-FFF2-40B4-BE49-F238E27FC236}">
                  <a16:creationId xmlns:a16="http://schemas.microsoft.com/office/drawing/2014/main" id="{31D710A3-5D1C-290F-105A-EB9ECC56E188}"/>
                </a:ext>
              </a:extLst>
            </p:cNvPr>
            <p:cNvGrpSpPr>
              <a:grpSpLocks/>
            </p:cNvGrpSpPr>
            <p:nvPr/>
          </p:nvGrpSpPr>
          <p:grpSpPr bwMode="auto">
            <a:xfrm>
              <a:off x="288" y="192"/>
              <a:ext cx="4128" cy="4032"/>
              <a:chOff x="288" y="192"/>
              <a:chExt cx="4128" cy="4032"/>
            </a:xfrm>
          </p:grpSpPr>
          <p:sp>
            <p:nvSpPr>
              <p:cNvPr id="22150" name="Line 215">
                <a:extLst>
                  <a:ext uri="{FF2B5EF4-FFF2-40B4-BE49-F238E27FC236}">
                    <a16:creationId xmlns:a16="http://schemas.microsoft.com/office/drawing/2014/main" id="{4B48B0F0-CA5D-5A1A-A2AA-9A745AFEB60A}"/>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1" name="Line 216">
                <a:extLst>
                  <a:ext uri="{FF2B5EF4-FFF2-40B4-BE49-F238E27FC236}">
                    <a16:creationId xmlns:a16="http://schemas.microsoft.com/office/drawing/2014/main" id="{2A6082BA-F165-7D12-221F-0D269D95CDEA}"/>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2" name="Line 217">
                <a:extLst>
                  <a:ext uri="{FF2B5EF4-FFF2-40B4-BE49-F238E27FC236}">
                    <a16:creationId xmlns:a16="http://schemas.microsoft.com/office/drawing/2014/main" id="{DAA054B3-7F04-A6C6-E6FA-07EA92672239}"/>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3" name="Line 218">
                <a:extLst>
                  <a:ext uri="{FF2B5EF4-FFF2-40B4-BE49-F238E27FC236}">
                    <a16:creationId xmlns:a16="http://schemas.microsoft.com/office/drawing/2014/main" id="{64BE4A9B-9621-263C-72EE-F642548AAC5E}"/>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4" name="Line 219">
                <a:extLst>
                  <a:ext uri="{FF2B5EF4-FFF2-40B4-BE49-F238E27FC236}">
                    <a16:creationId xmlns:a16="http://schemas.microsoft.com/office/drawing/2014/main" id="{233CEE03-E0A4-C4EB-10D3-4D6E1FC71727}"/>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5" name="Line 220">
                <a:extLst>
                  <a:ext uri="{FF2B5EF4-FFF2-40B4-BE49-F238E27FC236}">
                    <a16:creationId xmlns:a16="http://schemas.microsoft.com/office/drawing/2014/main" id="{C108EB4E-2F7D-DF1F-D44F-B0189FD38179}"/>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6" name="Line 221">
                <a:extLst>
                  <a:ext uri="{FF2B5EF4-FFF2-40B4-BE49-F238E27FC236}">
                    <a16:creationId xmlns:a16="http://schemas.microsoft.com/office/drawing/2014/main" id="{8FB6F4C2-A42A-1185-88AB-3F58DD81850D}"/>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7" name="Line 222">
                <a:extLst>
                  <a:ext uri="{FF2B5EF4-FFF2-40B4-BE49-F238E27FC236}">
                    <a16:creationId xmlns:a16="http://schemas.microsoft.com/office/drawing/2014/main" id="{943069C0-7666-6802-1DDB-E1C49702C10F}"/>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8" name="Line 223">
                <a:extLst>
                  <a:ext uri="{FF2B5EF4-FFF2-40B4-BE49-F238E27FC236}">
                    <a16:creationId xmlns:a16="http://schemas.microsoft.com/office/drawing/2014/main" id="{0ED053F5-D9D3-1DBC-544C-BB8245A43DD2}"/>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59" name="Line 224">
                <a:extLst>
                  <a:ext uri="{FF2B5EF4-FFF2-40B4-BE49-F238E27FC236}">
                    <a16:creationId xmlns:a16="http://schemas.microsoft.com/office/drawing/2014/main" id="{5D39CA34-8D1D-D82E-C260-A956A4F278D6}"/>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0" name="Line 225">
                <a:extLst>
                  <a:ext uri="{FF2B5EF4-FFF2-40B4-BE49-F238E27FC236}">
                    <a16:creationId xmlns:a16="http://schemas.microsoft.com/office/drawing/2014/main" id="{B6EF0D04-B41A-8674-80AB-1656A63E91A7}"/>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1" name="Line 226">
                <a:extLst>
                  <a:ext uri="{FF2B5EF4-FFF2-40B4-BE49-F238E27FC236}">
                    <a16:creationId xmlns:a16="http://schemas.microsoft.com/office/drawing/2014/main" id="{6B95C33C-C1F7-BFCB-D78F-AE29BA7C3C1A}"/>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2" name="Line 227">
                <a:extLst>
                  <a:ext uri="{FF2B5EF4-FFF2-40B4-BE49-F238E27FC236}">
                    <a16:creationId xmlns:a16="http://schemas.microsoft.com/office/drawing/2014/main" id="{AF9130EC-C738-2682-4BF8-BB85076B9ED7}"/>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3" name="Line 228">
                <a:extLst>
                  <a:ext uri="{FF2B5EF4-FFF2-40B4-BE49-F238E27FC236}">
                    <a16:creationId xmlns:a16="http://schemas.microsoft.com/office/drawing/2014/main" id="{E0C9343F-89B4-7D36-F044-080ECB9EE6FA}"/>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4" name="Line 229">
                <a:extLst>
                  <a:ext uri="{FF2B5EF4-FFF2-40B4-BE49-F238E27FC236}">
                    <a16:creationId xmlns:a16="http://schemas.microsoft.com/office/drawing/2014/main" id="{984D7176-39CE-79E7-5561-7D462A5C3E74}"/>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5" name="Line 230">
                <a:extLst>
                  <a:ext uri="{FF2B5EF4-FFF2-40B4-BE49-F238E27FC236}">
                    <a16:creationId xmlns:a16="http://schemas.microsoft.com/office/drawing/2014/main" id="{76B9BB91-DA40-ACAC-C5C7-F686CA4072D6}"/>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6" name="Line 231">
                <a:extLst>
                  <a:ext uri="{FF2B5EF4-FFF2-40B4-BE49-F238E27FC236}">
                    <a16:creationId xmlns:a16="http://schemas.microsoft.com/office/drawing/2014/main" id="{0E4E420D-8EB6-F6BF-41DF-5952B4EECECC}"/>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7" name="Line 232">
                <a:extLst>
                  <a:ext uri="{FF2B5EF4-FFF2-40B4-BE49-F238E27FC236}">
                    <a16:creationId xmlns:a16="http://schemas.microsoft.com/office/drawing/2014/main" id="{4CF1454C-E67D-A502-7B06-7D12E5638D70}"/>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8" name="Line 233">
                <a:extLst>
                  <a:ext uri="{FF2B5EF4-FFF2-40B4-BE49-F238E27FC236}">
                    <a16:creationId xmlns:a16="http://schemas.microsoft.com/office/drawing/2014/main" id="{72B7A3B9-06C6-B4E6-41A9-C8847903484E}"/>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69" name="Line 234">
                <a:extLst>
                  <a:ext uri="{FF2B5EF4-FFF2-40B4-BE49-F238E27FC236}">
                    <a16:creationId xmlns:a16="http://schemas.microsoft.com/office/drawing/2014/main" id="{F92AF2A7-BE35-5F6C-4C3C-DD0B37BACF38}"/>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0" name="Line 235">
                <a:extLst>
                  <a:ext uri="{FF2B5EF4-FFF2-40B4-BE49-F238E27FC236}">
                    <a16:creationId xmlns:a16="http://schemas.microsoft.com/office/drawing/2014/main" id="{CC231F4F-B379-2022-7749-3CB05D260AD8}"/>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1" name="Line 236">
                <a:extLst>
                  <a:ext uri="{FF2B5EF4-FFF2-40B4-BE49-F238E27FC236}">
                    <a16:creationId xmlns:a16="http://schemas.microsoft.com/office/drawing/2014/main" id="{2A0BE0F4-20EC-F9F4-CBF4-BC60C80DE153}"/>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2" name="Line 237">
                <a:extLst>
                  <a:ext uri="{FF2B5EF4-FFF2-40B4-BE49-F238E27FC236}">
                    <a16:creationId xmlns:a16="http://schemas.microsoft.com/office/drawing/2014/main" id="{175C1958-C7E4-1225-1AEB-976EE70E54E9}"/>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3" name="Line 238">
                <a:extLst>
                  <a:ext uri="{FF2B5EF4-FFF2-40B4-BE49-F238E27FC236}">
                    <a16:creationId xmlns:a16="http://schemas.microsoft.com/office/drawing/2014/main" id="{35DDAA8D-5EAE-D230-7409-DD79BDDDC710}"/>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4" name="Line 239">
                <a:extLst>
                  <a:ext uri="{FF2B5EF4-FFF2-40B4-BE49-F238E27FC236}">
                    <a16:creationId xmlns:a16="http://schemas.microsoft.com/office/drawing/2014/main" id="{2C3BB77B-FAF8-BC63-5225-05F868CE17D1}"/>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5" name="Line 240">
                <a:extLst>
                  <a:ext uri="{FF2B5EF4-FFF2-40B4-BE49-F238E27FC236}">
                    <a16:creationId xmlns:a16="http://schemas.microsoft.com/office/drawing/2014/main" id="{92EF30FE-D6F0-6A52-2C01-91183C2C98FC}"/>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6" name="Line 241">
                <a:extLst>
                  <a:ext uri="{FF2B5EF4-FFF2-40B4-BE49-F238E27FC236}">
                    <a16:creationId xmlns:a16="http://schemas.microsoft.com/office/drawing/2014/main" id="{E0CA985D-01BA-0850-9C5D-BC5040169B60}"/>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7" name="Line 242">
                <a:extLst>
                  <a:ext uri="{FF2B5EF4-FFF2-40B4-BE49-F238E27FC236}">
                    <a16:creationId xmlns:a16="http://schemas.microsoft.com/office/drawing/2014/main" id="{857AB984-96BA-7F3E-97DD-DCFE684ED10B}"/>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8" name="Line 243">
                <a:extLst>
                  <a:ext uri="{FF2B5EF4-FFF2-40B4-BE49-F238E27FC236}">
                    <a16:creationId xmlns:a16="http://schemas.microsoft.com/office/drawing/2014/main" id="{B680384F-A5DF-F559-D9D3-6E0438704B6C}"/>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79" name="Line 244">
                <a:extLst>
                  <a:ext uri="{FF2B5EF4-FFF2-40B4-BE49-F238E27FC236}">
                    <a16:creationId xmlns:a16="http://schemas.microsoft.com/office/drawing/2014/main" id="{341BE023-7A1A-87D9-2376-58D06C5EEBCF}"/>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0" name="Line 245">
                <a:extLst>
                  <a:ext uri="{FF2B5EF4-FFF2-40B4-BE49-F238E27FC236}">
                    <a16:creationId xmlns:a16="http://schemas.microsoft.com/office/drawing/2014/main" id="{9925EE41-7AA2-7E2C-9626-511598D7D879}"/>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1" name="Line 246">
                <a:extLst>
                  <a:ext uri="{FF2B5EF4-FFF2-40B4-BE49-F238E27FC236}">
                    <a16:creationId xmlns:a16="http://schemas.microsoft.com/office/drawing/2014/main" id="{9F8A07FD-3EB7-580C-3A4A-F7E249B26EE9}"/>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2" name="Line 247">
                <a:extLst>
                  <a:ext uri="{FF2B5EF4-FFF2-40B4-BE49-F238E27FC236}">
                    <a16:creationId xmlns:a16="http://schemas.microsoft.com/office/drawing/2014/main" id="{78E6279E-7D16-C1A6-6908-FFB0E577AFAD}"/>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3" name="Line 248">
                <a:extLst>
                  <a:ext uri="{FF2B5EF4-FFF2-40B4-BE49-F238E27FC236}">
                    <a16:creationId xmlns:a16="http://schemas.microsoft.com/office/drawing/2014/main" id="{225D09DE-3DE6-34DE-A92B-B9A0F17AAD0D}"/>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4" name="Line 249">
                <a:extLst>
                  <a:ext uri="{FF2B5EF4-FFF2-40B4-BE49-F238E27FC236}">
                    <a16:creationId xmlns:a16="http://schemas.microsoft.com/office/drawing/2014/main" id="{8DF30EFC-2F59-DF0E-EF48-93E0CA2C9409}"/>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5" name="Line 250">
                <a:extLst>
                  <a:ext uri="{FF2B5EF4-FFF2-40B4-BE49-F238E27FC236}">
                    <a16:creationId xmlns:a16="http://schemas.microsoft.com/office/drawing/2014/main" id="{291B542E-1849-940D-1EC4-89BA0EACB2D5}"/>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6" name="Line 251">
                <a:extLst>
                  <a:ext uri="{FF2B5EF4-FFF2-40B4-BE49-F238E27FC236}">
                    <a16:creationId xmlns:a16="http://schemas.microsoft.com/office/drawing/2014/main" id="{DD7B14DF-1D91-2294-9E74-D608EA342FCF}"/>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7" name="Line 252">
                <a:extLst>
                  <a:ext uri="{FF2B5EF4-FFF2-40B4-BE49-F238E27FC236}">
                    <a16:creationId xmlns:a16="http://schemas.microsoft.com/office/drawing/2014/main" id="{8E37A8E2-8736-FF6E-4849-798ECD5048BF}"/>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8" name="Line 253">
                <a:extLst>
                  <a:ext uri="{FF2B5EF4-FFF2-40B4-BE49-F238E27FC236}">
                    <a16:creationId xmlns:a16="http://schemas.microsoft.com/office/drawing/2014/main" id="{DF5A096B-F6D9-F34A-12A0-5D4433826789}"/>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89" name="Line 254">
                <a:extLst>
                  <a:ext uri="{FF2B5EF4-FFF2-40B4-BE49-F238E27FC236}">
                    <a16:creationId xmlns:a16="http://schemas.microsoft.com/office/drawing/2014/main" id="{1BCD6A46-C816-539F-0027-F297413A0443}"/>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0" name="Line 255">
                <a:extLst>
                  <a:ext uri="{FF2B5EF4-FFF2-40B4-BE49-F238E27FC236}">
                    <a16:creationId xmlns:a16="http://schemas.microsoft.com/office/drawing/2014/main" id="{267CAE3B-B5C0-0960-1CB3-488A15AF9E19}"/>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1" name="Line 256">
                <a:extLst>
                  <a:ext uri="{FF2B5EF4-FFF2-40B4-BE49-F238E27FC236}">
                    <a16:creationId xmlns:a16="http://schemas.microsoft.com/office/drawing/2014/main" id="{7457A5C0-907F-05B1-98BE-EFBB9D255D52}"/>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2" name="Line 257">
                <a:extLst>
                  <a:ext uri="{FF2B5EF4-FFF2-40B4-BE49-F238E27FC236}">
                    <a16:creationId xmlns:a16="http://schemas.microsoft.com/office/drawing/2014/main" id="{55B0094F-FEB6-FB0B-5801-14B61713D1CD}"/>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3" name="Line 258">
                <a:extLst>
                  <a:ext uri="{FF2B5EF4-FFF2-40B4-BE49-F238E27FC236}">
                    <a16:creationId xmlns:a16="http://schemas.microsoft.com/office/drawing/2014/main" id="{1EBF3051-F54D-BF41-DC37-BC7486A051D5}"/>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4" name="Line 259">
                <a:extLst>
                  <a:ext uri="{FF2B5EF4-FFF2-40B4-BE49-F238E27FC236}">
                    <a16:creationId xmlns:a16="http://schemas.microsoft.com/office/drawing/2014/main" id="{3C9EB07C-4C6E-4EC6-42C8-0A67D7C2D3D0}"/>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5" name="Line 260">
                <a:extLst>
                  <a:ext uri="{FF2B5EF4-FFF2-40B4-BE49-F238E27FC236}">
                    <a16:creationId xmlns:a16="http://schemas.microsoft.com/office/drawing/2014/main" id="{89FF8915-767C-2A0F-596F-4713EC6EB8AD}"/>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6" name="Line 261">
                <a:extLst>
                  <a:ext uri="{FF2B5EF4-FFF2-40B4-BE49-F238E27FC236}">
                    <a16:creationId xmlns:a16="http://schemas.microsoft.com/office/drawing/2014/main" id="{EFA4DE8C-6260-C74D-B12F-2737966D660B}"/>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7" name="Line 262">
                <a:extLst>
                  <a:ext uri="{FF2B5EF4-FFF2-40B4-BE49-F238E27FC236}">
                    <a16:creationId xmlns:a16="http://schemas.microsoft.com/office/drawing/2014/main" id="{98E1E82E-180B-1937-8BF1-AD027191E2A0}"/>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8" name="Line 263">
                <a:extLst>
                  <a:ext uri="{FF2B5EF4-FFF2-40B4-BE49-F238E27FC236}">
                    <a16:creationId xmlns:a16="http://schemas.microsoft.com/office/drawing/2014/main" id="{EDDD06DB-F226-FC59-3394-7D7E3A2C7958}"/>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99" name="Line 264">
                <a:extLst>
                  <a:ext uri="{FF2B5EF4-FFF2-40B4-BE49-F238E27FC236}">
                    <a16:creationId xmlns:a16="http://schemas.microsoft.com/office/drawing/2014/main" id="{2DB28906-EF11-8031-CE8E-1C1132685375}"/>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2149" name="Line 265">
              <a:extLst>
                <a:ext uri="{FF2B5EF4-FFF2-40B4-BE49-F238E27FC236}">
                  <a16:creationId xmlns:a16="http://schemas.microsoft.com/office/drawing/2014/main" id="{D3F3D968-7EEA-816D-25E1-70BF0D8675EB}"/>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10" name="Group 266">
            <a:extLst>
              <a:ext uri="{FF2B5EF4-FFF2-40B4-BE49-F238E27FC236}">
                <a16:creationId xmlns:a16="http://schemas.microsoft.com/office/drawing/2014/main" id="{D6FFD944-C26E-180C-C5EE-83D4E03FABB2}"/>
              </a:ext>
            </a:extLst>
          </p:cNvPr>
          <p:cNvGrpSpPr>
            <a:grpSpLocks/>
          </p:cNvGrpSpPr>
          <p:nvPr/>
        </p:nvGrpSpPr>
        <p:grpSpPr bwMode="auto">
          <a:xfrm>
            <a:off x="6553200" y="762000"/>
            <a:ext cx="1828800" cy="4114800"/>
            <a:chOff x="144" y="0"/>
            <a:chExt cx="4272" cy="4224"/>
          </a:xfrm>
        </p:grpSpPr>
        <p:grpSp>
          <p:nvGrpSpPr>
            <p:cNvPr id="22096" name="Group 267">
              <a:extLst>
                <a:ext uri="{FF2B5EF4-FFF2-40B4-BE49-F238E27FC236}">
                  <a16:creationId xmlns:a16="http://schemas.microsoft.com/office/drawing/2014/main" id="{50896B73-3A5D-FC87-5D8D-2EBBEF7A63A4}"/>
                </a:ext>
              </a:extLst>
            </p:cNvPr>
            <p:cNvGrpSpPr>
              <a:grpSpLocks/>
            </p:cNvGrpSpPr>
            <p:nvPr/>
          </p:nvGrpSpPr>
          <p:grpSpPr bwMode="auto">
            <a:xfrm>
              <a:off x="288" y="192"/>
              <a:ext cx="4128" cy="4032"/>
              <a:chOff x="288" y="192"/>
              <a:chExt cx="4128" cy="4032"/>
            </a:xfrm>
          </p:grpSpPr>
          <p:sp>
            <p:nvSpPr>
              <p:cNvPr id="22098" name="Line 268">
                <a:extLst>
                  <a:ext uri="{FF2B5EF4-FFF2-40B4-BE49-F238E27FC236}">
                    <a16:creationId xmlns:a16="http://schemas.microsoft.com/office/drawing/2014/main" id="{3C6253E3-91A9-9082-4F4F-9A0583D727E6}"/>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9" name="Line 269">
                <a:extLst>
                  <a:ext uri="{FF2B5EF4-FFF2-40B4-BE49-F238E27FC236}">
                    <a16:creationId xmlns:a16="http://schemas.microsoft.com/office/drawing/2014/main" id="{1C5B2778-2F73-F367-5683-38086954E294}"/>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0" name="Line 270">
                <a:extLst>
                  <a:ext uri="{FF2B5EF4-FFF2-40B4-BE49-F238E27FC236}">
                    <a16:creationId xmlns:a16="http://schemas.microsoft.com/office/drawing/2014/main" id="{36114F62-BC46-EC11-AE79-1A87FC77F798}"/>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1" name="Line 271">
                <a:extLst>
                  <a:ext uri="{FF2B5EF4-FFF2-40B4-BE49-F238E27FC236}">
                    <a16:creationId xmlns:a16="http://schemas.microsoft.com/office/drawing/2014/main" id="{45C7D6C0-2E49-9820-65F5-619033DA43D1}"/>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2" name="Line 272">
                <a:extLst>
                  <a:ext uri="{FF2B5EF4-FFF2-40B4-BE49-F238E27FC236}">
                    <a16:creationId xmlns:a16="http://schemas.microsoft.com/office/drawing/2014/main" id="{F8AABB33-03CE-F30B-7B91-BBC946D94691}"/>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3" name="Line 273">
                <a:extLst>
                  <a:ext uri="{FF2B5EF4-FFF2-40B4-BE49-F238E27FC236}">
                    <a16:creationId xmlns:a16="http://schemas.microsoft.com/office/drawing/2014/main" id="{55733F82-6337-5629-ACDA-492CC16E4E76}"/>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4" name="Line 274">
                <a:extLst>
                  <a:ext uri="{FF2B5EF4-FFF2-40B4-BE49-F238E27FC236}">
                    <a16:creationId xmlns:a16="http://schemas.microsoft.com/office/drawing/2014/main" id="{8D25B539-72AB-2FF4-759B-13241D5F0D2B}"/>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5" name="Line 275">
                <a:extLst>
                  <a:ext uri="{FF2B5EF4-FFF2-40B4-BE49-F238E27FC236}">
                    <a16:creationId xmlns:a16="http://schemas.microsoft.com/office/drawing/2014/main" id="{227EF988-74DC-F862-2433-EAD305814778}"/>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6" name="Line 276">
                <a:extLst>
                  <a:ext uri="{FF2B5EF4-FFF2-40B4-BE49-F238E27FC236}">
                    <a16:creationId xmlns:a16="http://schemas.microsoft.com/office/drawing/2014/main" id="{DD3CFFCE-76A2-C791-F284-3AB9CEC1E63B}"/>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7" name="Line 277">
                <a:extLst>
                  <a:ext uri="{FF2B5EF4-FFF2-40B4-BE49-F238E27FC236}">
                    <a16:creationId xmlns:a16="http://schemas.microsoft.com/office/drawing/2014/main" id="{F13B7B6B-6B70-6577-D3BA-FD28D0C7B66C}"/>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8" name="Line 278">
                <a:extLst>
                  <a:ext uri="{FF2B5EF4-FFF2-40B4-BE49-F238E27FC236}">
                    <a16:creationId xmlns:a16="http://schemas.microsoft.com/office/drawing/2014/main" id="{4F1068FA-2A42-BD52-D16F-3C7BF4A6EAC4}"/>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09" name="Line 279">
                <a:extLst>
                  <a:ext uri="{FF2B5EF4-FFF2-40B4-BE49-F238E27FC236}">
                    <a16:creationId xmlns:a16="http://schemas.microsoft.com/office/drawing/2014/main" id="{C81FCB27-5025-C09B-5EE2-349F85FFC4F9}"/>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0" name="Line 280">
                <a:extLst>
                  <a:ext uri="{FF2B5EF4-FFF2-40B4-BE49-F238E27FC236}">
                    <a16:creationId xmlns:a16="http://schemas.microsoft.com/office/drawing/2014/main" id="{88B49CC9-26CC-15E1-DDC2-ED323E99F8F6}"/>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1" name="Line 281">
                <a:extLst>
                  <a:ext uri="{FF2B5EF4-FFF2-40B4-BE49-F238E27FC236}">
                    <a16:creationId xmlns:a16="http://schemas.microsoft.com/office/drawing/2014/main" id="{1B7AEC3E-E387-8353-75D4-484A39C526DD}"/>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2" name="Line 282">
                <a:extLst>
                  <a:ext uri="{FF2B5EF4-FFF2-40B4-BE49-F238E27FC236}">
                    <a16:creationId xmlns:a16="http://schemas.microsoft.com/office/drawing/2014/main" id="{2069EEE8-C43D-6449-EFED-9CF86874C9BE}"/>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3" name="Line 283">
                <a:extLst>
                  <a:ext uri="{FF2B5EF4-FFF2-40B4-BE49-F238E27FC236}">
                    <a16:creationId xmlns:a16="http://schemas.microsoft.com/office/drawing/2014/main" id="{746C1096-AC78-FC41-5054-F51ECBCB94D9}"/>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4" name="Line 284">
                <a:extLst>
                  <a:ext uri="{FF2B5EF4-FFF2-40B4-BE49-F238E27FC236}">
                    <a16:creationId xmlns:a16="http://schemas.microsoft.com/office/drawing/2014/main" id="{33FE8CA5-22BF-E95B-1331-2F756CC8081B}"/>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5" name="Line 285">
                <a:extLst>
                  <a:ext uri="{FF2B5EF4-FFF2-40B4-BE49-F238E27FC236}">
                    <a16:creationId xmlns:a16="http://schemas.microsoft.com/office/drawing/2014/main" id="{D7363046-91BD-395B-A9C0-CEDE0A0A5ED7}"/>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6" name="Line 286">
                <a:extLst>
                  <a:ext uri="{FF2B5EF4-FFF2-40B4-BE49-F238E27FC236}">
                    <a16:creationId xmlns:a16="http://schemas.microsoft.com/office/drawing/2014/main" id="{190FF3D0-D857-9489-E29F-49BBE0FA1487}"/>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7" name="Line 287">
                <a:extLst>
                  <a:ext uri="{FF2B5EF4-FFF2-40B4-BE49-F238E27FC236}">
                    <a16:creationId xmlns:a16="http://schemas.microsoft.com/office/drawing/2014/main" id="{E9401EA2-E560-1689-EDC2-2F7F87EF1B10}"/>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8" name="Line 288">
                <a:extLst>
                  <a:ext uri="{FF2B5EF4-FFF2-40B4-BE49-F238E27FC236}">
                    <a16:creationId xmlns:a16="http://schemas.microsoft.com/office/drawing/2014/main" id="{50D2070F-55D9-5B07-6192-0921FF88DC88}"/>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19" name="Line 289">
                <a:extLst>
                  <a:ext uri="{FF2B5EF4-FFF2-40B4-BE49-F238E27FC236}">
                    <a16:creationId xmlns:a16="http://schemas.microsoft.com/office/drawing/2014/main" id="{D9A9F235-9D8C-EFB6-62A3-F617CE3F559E}"/>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0" name="Line 290">
                <a:extLst>
                  <a:ext uri="{FF2B5EF4-FFF2-40B4-BE49-F238E27FC236}">
                    <a16:creationId xmlns:a16="http://schemas.microsoft.com/office/drawing/2014/main" id="{6996D614-E8A8-C651-8F1E-970DC3DCCE09}"/>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1" name="Line 291">
                <a:extLst>
                  <a:ext uri="{FF2B5EF4-FFF2-40B4-BE49-F238E27FC236}">
                    <a16:creationId xmlns:a16="http://schemas.microsoft.com/office/drawing/2014/main" id="{BEDFF585-331B-5A10-6A8B-A556FBE04EC2}"/>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2" name="Line 292">
                <a:extLst>
                  <a:ext uri="{FF2B5EF4-FFF2-40B4-BE49-F238E27FC236}">
                    <a16:creationId xmlns:a16="http://schemas.microsoft.com/office/drawing/2014/main" id="{9302D1BD-DE9C-96B8-5AC2-897359401248}"/>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3" name="Line 293">
                <a:extLst>
                  <a:ext uri="{FF2B5EF4-FFF2-40B4-BE49-F238E27FC236}">
                    <a16:creationId xmlns:a16="http://schemas.microsoft.com/office/drawing/2014/main" id="{E4FD6F7A-5A45-6280-1C24-DECE5B0B84DE}"/>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4" name="Line 294">
                <a:extLst>
                  <a:ext uri="{FF2B5EF4-FFF2-40B4-BE49-F238E27FC236}">
                    <a16:creationId xmlns:a16="http://schemas.microsoft.com/office/drawing/2014/main" id="{0E61CA74-346B-1894-A310-3997338F2782}"/>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5" name="Line 295">
                <a:extLst>
                  <a:ext uri="{FF2B5EF4-FFF2-40B4-BE49-F238E27FC236}">
                    <a16:creationId xmlns:a16="http://schemas.microsoft.com/office/drawing/2014/main" id="{6771D270-8166-7C46-321D-1A55570991D1}"/>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6" name="Line 296">
                <a:extLst>
                  <a:ext uri="{FF2B5EF4-FFF2-40B4-BE49-F238E27FC236}">
                    <a16:creationId xmlns:a16="http://schemas.microsoft.com/office/drawing/2014/main" id="{45A5F0F8-02C1-F652-7E69-7D75CCE410D1}"/>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7" name="Line 297">
                <a:extLst>
                  <a:ext uri="{FF2B5EF4-FFF2-40B4-BE49-F238E27FC236}">
                    <a16:creationId xmlns:a16="http://schemas.microsoft.com/office/drawing/2014/main" id="{3BA9CE92-197C-DEF7-FCCA-CDDBED94086B}"/>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8" name="Line 298">
                <a:extLst>
                  <a:ext uri="{FF2B5EF4-FFF2-40B4-BE49-F238E27FC236}">
                    <a16:creationId xmlns:a16="http://schemas.microsoft.com/office/drawing/2014/main" id="{3DF68C8E-14F0-8EA7-5F0C-133901BFB1DE}"/>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29" name="Line 299">
                <a:extLst>
                  <a:ext uri="{FF2B5EF4-FFF2-40B4-BE49-F238E27FC236}">
                    <a16:creationId xmlns:a16="http://schemas.microsoft.com/office/drawing/2014/main" id="{1D84E8FB-0A96-6C05-7A34-9BA5C9EF1D7E}"/>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0" name="Line 300">
                <a:extLst>
                  <a:ext uri="{FF2B5EF4-FFF2-40B4-BE49-F238E27FC236}">
                    <a16:creationId xmlns:a16="http://schemas.microsoft.com/office/drawing/2014/main" id="{35CF7EEB-7F69-1100-201F-9C581304FA63}"/>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1" name="Line 301">
                <a:extLst>
                  <a:ext uri="{FF2B5EF4-FFF2-40B4-BE49-F238E27FC236}">
                    <a16:creationId xmlns:a16="http://schemas.microsoft.com/office/drawing/2014/main" id="{CB023A49-9FB2-007E-E119-FE991EA0FE7A}"/>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2" name="Line 302">
                <a:extLst>
                  <a:ext uri="{FF2B5EF4-FFF2-40B4-BE49-F238E27FC236}">
                    <a16:creationId xmlns:a16="http://schemas.microsoft.com/office/drawing/2014/main" id="{7C577F21-83CD-80BD-6031-A96EEEC400B5}"/>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3" name="Line 303">
                <a:extLst>
                  <a:ext uri="{FF2B5EF4-FFF2-40B4-BE49-F238E27FC236}">
                    <a16:creationId xmlns:a16="http://schemas.microsoft.com/office/drawing/2014/main" id="{CD5298A7-F02C-D659-30A1-0673C099EB18}"/>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4" name="Line 304">
                <a:extLst>
                  <a:ext uri="{FF2B5EF4-FFF2-40B4-BE49-F238E27FC236}">
                    <a16:creationId xmlns:a16="http://schemas.microsoft.com/office/drawing/2014/main" id="{05B114F9-2C48-33DA-0C95-D9C35ACB8880}"/>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5" name="Line 305">
                <a:extLst>
                  <a:ext uri="{FF2B5EF4-FFF2-40B4-BE49-F238E27FC236}">
                    <a16:creationId xmlns:a16="http://schemas.microsoft.com/office/drawing/2014/main" id="{02AF643D-7469-1429-7A0E-56E7AB1DC798}"/>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6" name="Line 306">
                <a:extLst>
                  <a:ext uri="{FF2B5EF4-FFF2-40B4-BE49-F238E27FC236}">
                    <a16:creationId xmlns:a16="http://schemas.microsoft.com/office/drawing/2014/main" id="{2CD239B2-A320-D2AB-C940-6A921F3B5B9E}"/>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7" name="Line 307">
                <a:extLst>
                  <a:ext uri="{FF2B5EF4-FFF2-40B4-BE49-F238E27FC236}">
                    <a16:creationId xmlns:a16="http://schemas.microsoft.com/office/drawing/2014/main" id="{80F180BE-70BB-3548-9578-AE394C734991}"/>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8" name="Line 308">
                <a:extLst>
                  <a:ext uri="{FF2B5EF4-FFF2-40B4-BE49-F238E27FC236}">
                    <a16:creationId xmlns:a16="http://schemas.microsoft.com/office/drawing/2014/main" id="{A4932D80-26D5-8158-6D39-EE9340905B31}"/>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39" name="Line 309">
                <a:extLst>
                  <a:ext uri="{FF2B5EF4-FFF2-40B4-BE49-F238E27FC236}">
                    <a16:creationId xmlns:a16="http://schemas.microsoft.com/office/drawing/2014/main" id="{D80A7DFE-546A-ACA9-ED37-FE1AB8D5D5DD}"/>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0" name="Line 310">
                <a:extLst>
                  <a:ext uri="{FF2B5EF4-FFF2-40B4-BE49-F238E27FC236}">
                    <a16:creationId xmlns:a16="http://schemas.microsoft.com/office/drawing/2014/main" id="{C15C1552-F9BA-FF09-4271-5639A88B6BC1}"/>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1" name="Line 311">
                <a:extLst>
                  <a:ext uri="{FF2B5EF4-FFF2-40B4-BE49-F238E27FC236}">
                    <a16:creationId xmlns:a16="http://schemas.microsoft.com/office/drawing/2014/main" id="{757BBFE8-90E8-83BE-95AB-33C062E5C0A9}"/>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2" name="Line 312">
                <a:extLst>
                  <a:ext uri="{FF2B5EF4-FFF2-40B4-BE49-F238E27FC236}">
                    <a16:creationId xmlns:a16="http://schemas.microsoft.com/office/drawing/2014/main" id="{40BB60B9-E704-AEF9-ABF0-4D0802834AF4}"/>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3" name="Line 313">
                <a:extLst>
                  <a:ext uri="{FF2B5EF4-FFF2-40B4-BE49-F238E27FC236}">
                    <a16:creationId xmlns:a16="http://schemas.microsoft.com/office/drawing/2014/main" id="{CFF702F9-30F8-D0EE-17A1-6EB1A28044D4}"/>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4" name="Line 314">
                <a:extLst>
                  <a:ext uri="{FF2B5EF4-FFF2-40B4-BE49-F238E27FC236}">
                    <a16:creationId xmlns:a16="http://schemas.microsoft.com/office/drawing/2014/main" id="{9F1406DE-A4CB-299C-B0E5-741D38A1B5D0}"/>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5" name="Line 315">
                <a:extLst>
                  <a:ext uri="{FF2B5EF4-FFF2-40B4-BE49-F238E27FC236}">
                    <a16:creationId xmlns:a16="http://schemas.microsoft.com/office/drawing/2014/main" id="{170B7153-F1D7-B92D-13F2-4B66B4ED0CF4}"/>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6" name="Line 316">
                <a:extLst>
                  <a:ext uri="{FF2B5EF4-FFF2-40B4-BE49-F238E27FC236}">
                    <a16:creationId xmlns:a16="http://schemas.microsoft.com/office/drawing/2014/main" id="{9754009D-5E99-A0E6-91C5-2A52180DB7B3}"/>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147" name="Line 317">
                <a:extLst>
                  <a:ext uri="{FF2B5EF4-FFF2-40B4-BE49-F238E27FC236}">
                    <a16:creationId xmlns:a16="http://schemas.microsoft.com/office/drawing/2014/main" id="{BF13B541-0FB4-3828-44E3-41DE1BBAF0A9}"/>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2097" name="Line 318">
              <a:extLst>
                <a:ext uri="{FF2B5EF4-FFF2-40B4-BE49-F238E27FC236}">
                  <a16:creationId xmlns:a16="http://schemas.microsoft.com/office/drawing/2014/main" id="{4358245F-85C5-BB10-BCB1-296BCD5711B5}"/>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1516" name="Rectangle 319">
            <a:extLst>
              <a:ext uri="{FF2B5EF4-FFF2-40B4-BE49-F238E27FC236}">
                <a16:creationId xmlns:a16="http://schemas.microsoft.com/office/drawing/2014/main" id="{48D0E6B9-D5BA-FC53-3744-3008D295E2D9}"/>
              </a:ext>
            </a:extLst>
          </p:cNvPr>
          <p:cNvSpPr>
            <a:spLocks noChangeArrowheads="1"/>
          </p:cNvSpPr>
          <p:nvPr/>
        </p:nvSpPr>
        <p:spPr bwMode="auto">
          <a:xfrm>
            <a:off x="8270875" y="5638800"/>
            <a:ext cx="914400" cy="685800"/>
          </a:xfrm>
          <a:prstGeom prst="rect">
            <a:avLst/>
          </a:prstGeom>
          <a:solidFill>
            <a:schemeClr val="tx2"/>
          </a:solidFill>
          <a:ln w="9525">
            <a:miter lim="800000"/>
            <a:headEnd/>
            <a:tailEnd/>
          </a:ln>
          <a:scene3d>
            <a:camera prst="legacyPerspectiveTop"/>
            <a:lightRig rig="legacyFlat3" dir="b"/>
          </a:scene3d>
          <a:sp3d prstMaterial="legacyMatte">
            <a:bevelT w="13500" h="13500" prst="angle"/>
            <a:bevelB w="13500" h="13500" prst="angle"/>
            <a:extrusionClr>
              <a:schemeClr val="tx2"/>
            </a:extrusionClr>
            <a:contourClr>
              <a:schemeClr val="tx2"/>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endParaRPr lang="it-IT" altLang="en-US" sz="2400" b="1" u="sng">
              <a:solidFill>
                <a:srgbClr val="000000"/>
              </a:solidFill>
            </a:endParaRPr>
          </a:p>
        </p:txBody>
      </p:sp>
      <p:grpSp>
        <p:nvGrpSpPr>
          <p:cNvPr id="12" name="Group 320">
            <a:extLst>
              <a:ext uri="{FF2B5EF4-FFF2-40B4-BE49-F238E27FC236}">
                <a16:creationId xmlns:a16="http://schemas.microsoft.com/office/drawing/2014/main" id="{67260E08-B2FB-C29A-1487-E874FA8DFD2E}"/>
              </a:ext>
            </a:extLst>
          </p:cNvPr>
          <p:cNvGrpSpPr>
            <a:grpSpLocks/>
          </p:cNvGrpSpPr>
          <p:nvPr/>
        </p:nvGrpSpPr>
        <p:grpSpPr bwMode="auto">
          <a:xfrm>
            <a:off x="6061076" y="838200"/>
            <a:ext cx="2016125" cy="4038600"/>
            <a:chOff x="144" y="0"/>
            <a:chExt cx="4272" cy="4224"/>
          </a:xfrm>
        </p:grpSpPr>
        <p:grpSp>
          <p:nvGrpSpPr>
            <p:cNvPr id="22044" name="Group 321">
              <a:extLst>
                <a:ext uri="{FF2B5EF4-FFF2-40B4-BE49-F238E27FC236}">
                  <a16:creationId xmlns:a16="http://schemas.microsoft.com/office/drawing/2014/main" id="{3E91D837-C6CE-E75E-6840-E6D3499AD01C}"/>
                </a:ext>
              </a:extLst>
            </p:cNvPr>
            <p:cNvGrpSpPr>
              <a:grpSpLocks/>
            </p:cNvGrpSpPr>
            <p:nvPr/>
          </p:nvGrpSpPr>
          <p:grpSpPr bwMode="auto">
            <a:xfrm>
              <a:off x="288" y="192"/>
              <a:ext cx="4128" cy="4032"/>
              <a:chOff x="288" y="192"/>
              <a:chExt cx="4128" cy="4032"/>
            </a:xfrm>
          </p:grpSpPr>
          <p:sp>
            <p:nvSpPr>
              <p:cNvPr id="22046" name="Line 322">
                <a:extLst>
                  <a:ext uri="{FF2B5EF4-FFF2-40B4-BE49-F238E27FC236}">
                    <a16:creationId xmlns:a16="http://schemas.microsoft.com/office/drawing/2014/main" id="{E5D9AE41-67AC-D1B8-4BDB-6FEEE5F79C90}"/>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7" name="Line 323">
                <a:extLst>
                  <a:ext uri="{FF2B5EF4-FFF2-40B4-BE49-F238E27FC236}">
                    <a16:creationId xmlns:a16="http://schemas.microsoft.com/office/drawing/2014/main" id="{6EB9AD98-0055-96B9-F970-F3022FD9E9D8}"/>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8" name="Line 324">
                <a:extLst>
                  <a:ext uri="{FF2B5EF4-FFF2-40B4-BE49-F238E27FC236}">
                    <a16:creationId xmlns:a16="http://schemas.microsoft.com/office/drawing/2014/main" id="{E5697295-0566-D593-0EC3-93C2B738B3B3}"/>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9" name="Line 325">
                <a:extLst>
                  <a:ext uri="{FF2B5EF4-FFF2-40B4-BE49-F238E27FC236}">
                    <a16:creationId xmlns:a16="http://schemas.microsoft.com/office/drawing/2014/main" id="{D287EF8E-06BC-FC61-2694-AD72C41362BE}"/>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0" name="Line 326">
                <a:extLst>
                  <a:ext uri="{FF2B5EF4-FFF2-40B4-BE49-F238E27FC236}">
                    <a16:creationId xmlns:a16="http://schemas.microsoft.com/office/drawing/2014/main" id="{A53FAEB8-5BCE-3924-954A-FD2078C85440}"/>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1" name="Line 327">
                <a:extLst>
                  <a:ext uri="{FF2B5EF4-FFF2-40B4-BE49-F238E27FC236}">
                    <a16:creationId xmlns:a16="http://schemas.microsoft.com/office/drawing/2014/main" id="{7F2EAD58-B53F-8434-39C3-2582D38A603E}"/>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2" name="Line 328">
                <a:extLst>
                  <a:ext uri="{FF2B5EF4-FFF2-40B4-BE49-F238E27FC236}">
                    <a16:creationId xmlns:a16="http://schemas.microsoft.com/office/drawing/2014/main" id="{C593BED1-405C-185F-B997-FDBDE700E39E}"/>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3" name="Line 329">
                <a:extLst>
                  <a:ext uri="{FF2B5EF4-FFF2-40B4-BE49-F238E27FC236}">
                    <a16:creationId xmlns:a16="http://schemas.microsoft.com/office/drawing/2014/main" id="{8E0AC229-CEC8-9F46-72FA-0221824F3F21}"/>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4" name="Line 330">
                <a:extLst>
                  <a:ext uri="{FF2B5EF4-FFF2-40B4-BE49-F238E27FC236}">
                    <a16:creationId xmlns:a16="http://schemas.microsoft.com/office/drawing/2014/main" id="{455798AC-EE49-0456-0E7D-51578D4B12C0}"/>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5" name="Line 331">
                <a:extLst>
                  <a:ext uri="{FF2B5EF4-FFF2-40B4-BE49-F238E27FC236}">
                    <a16:creationId xmlns:a16="http://schemas.microsoft.com/office/drawing/2014/main" id="{3C81C999-4AED-DC77-6FBA-124816CBAA06}"/>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6" name="Line 332">
                <a:extLst>
                  <a:ext uri="{FF2B5EF4-FFF2-40B4-BE49-F238E27FC236}">
                    <a16:creationId xmlns:a16="http://schemas.microsoft.com/office/drawing/2014/main" id="{6B504B31-1085-F6C4-ABB5-365D6E2023D3}"/>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7" name="Line 333">
                <a:extLst>
                  <a:ext uri="{FF2B5EF4-FFF2-40B4-BE49-F238E27FC236}">
                    <a16:creationId xmlns:a16="http://schemas.microsoft.com/office/drawing/2014/main" id="{5A426D75-F71B-02F5-1102-92ACB0B5E8B7}"/>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8" name="Line 334">
                <a:extLst>
                  <a:ext uri="{FF2B5EF4-FFF2-40B4-BE49-F238E27FC236}">
                    <a16:creationId xmlns:a16="http://schemas.microsoft.com/office/drawing/2014/main" id="{880B098A-6526-87F7-B843-3C5818BF3C7A}"/>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59" name="Line 335">
                <a:extLst>
                  <a:ext uri="{FF2B5EF4-FFF2-40B4-BE49-F238E27FC236}">
                    <a16:creationId xmlns:a16="http://schemas.microsoft.com/office/drawing/2014/main" id="{2C86CB15-9441-401B-1B4B-1469C8077316}"/>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0" name="Line 336">
                <a:extLst>
                  <a:ext uri="{FF2B5EF4-FFF2-40B4-BE49-F238E27FC236}">
                    <a16:creationId xmlns:a16="http://schemas.microsoft.com/office/drawing/2014/main" id="{24A0F465-37EA-024D-EC13-00B0659EA8B2}"/>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1" name="Line 337">
                <a:extLst>
                  <a:ext uri="{FF2B5EF4-FFF2-40B4-BE49-F238E27FC236}">
                    <a16:creationId xmlns:a16="http://schemas.microsoft.com/office/drawing/2014/main" id="{698D95DF-B3DE-5619-A8D9-C30EE06F6261}"/>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2" name="Line 338">
                <a:extLst>
                  <a:ext uri="{FF2B5EF4-FFF2-40B4-BE49-F238E27FC236}">
                    <a16:creationId xmlns:a16="http://schemas.microsoft.com/office/drawing/2014/main" id="{2CB196AA-42D1-E87C-6C00-401709F70C52}"/>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3" name="Line 339">
                <a:extLst>
                  <a:ext uri="{FF2B5EF4-FFF2-40B4-BE49-F238E27FC236}">
                    <a16:creationId xmlns:a16="http://schemas.microsoft.com/office/drawing/2014/main" id="{BF347A2F-15E4-41E2-F742-2352F76BEC4B}"/>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4" name="Line 340">
                <a:extLst>
                  <a:ext uri="{FF2B5EF4-FFF2-40B4-BE49-F238E27FC236}">
                    <a16:creationId xmlns:a16="http://schemas.microsoft.com/office/drawing/2014/main" id="{53D489CC-C1A7-8697-A653-D0A98B970003}"/>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5" name="Line 341">
                <a:extLst>
                  <a:ext uri="{FF2B5EF4-FFF2-40B4-BE49-F238E27FC236}">
                    <a16:creationId xmlns:a16="http://schemas.microsoft.com/office/drawing/2014/main" id="{C3FAD78C-FF66-9C02-71ED-FFA3CBBF24A8}"/>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6" name="Line 342">
                <a:extLst>
                  <a:ext uri="{FF2B5EF4-FFF2-40B4-BE49-F238E27FC236}">
                    <a16:creationId xmlns:a16="http://schemas.microsoft.com/office/drawing/2014/main" id="{A434AAC8-8E66-784D-F9E3-A1F602CCD0EB}"/>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7" name="Line 343">
                <a:extLst>
                  <a:ext uri="{FF2B5EF4-FFF2-40B4-BE49-F238E27FC236}">
                    <a16:creationId xmlns:a16="http://schemas.microsoft.com/office/drawing/2014/main" id="{ECB87421-0036-D387-62AA-8CDDDC4F629E}"/>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8" name="Line 344">
                <a:extLst>
                  <a:ext uri="{FF2B5EF4-FFF2-40B4-BE49-F238E27FC236}">
                    <a16:creationId xmlns:a16="http://schemas.microsoft.com/office/drawing/2014/main" id="{83C7079A-DC6A-FDC2-37EE-366E2398C1D5}"/>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69" name="Line 345">
                <a:extLst>
                  <a:ext uri="{FF2B5EF4-FFF2-40B4-BE49-F238E27FC236}">
                    <a16:creationId xmlns:a16="http://schemas.microsoft.com/office/drawing/2014/main" id="{ED02718E-1BA7-AC96-251E-951B9B34309B}"/>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0" name="Line 346">
                <a:extLst>
                  <a:ext uri="{FF2B5EF4-FFF2-40B4-BE49-F238E27FC236}">
                    <a16:creationId xmlns:a16="http://schemas.microsoft.com/office/drawing/2014/main" id="{4FF72ACC-7CDE-A501-65CE-2E9F9ABDC7BC}"/>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1" name="Line 347">
                <a:extLst>
                  <a:ext uri="{FF2B5EF4-FFF2-40B4-BE49-F238E27FC236}">
                    <a16:creationId xmlns:a16="http://schemas.microsoft.com/office/drawing/2014/main" id="{B86CB606-B982-ED50-47E8-F48B4480C2E7}"/>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2" name="Line 348">
                <a:extLst>
                  <a:ext uri="{FF2B5EF4-FFF2-40B4-BE49-F238E27FC236}">
                    <a16:creationId xmlns:a16="http://schemas.microsoft.com/office/drawing/2014/main" id="{01BD296E-1F8E-CCE3-84FA-DA7FEFDCF2A7}"/>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3" name="Line 349">
                <a:extLst>
                  <a:ext uri="{FF2B5EF4-FFF2-40B4-BE49-F238E27FC236}">
                    <a16:creationId xmlns:a16="http://schemas.microsoft.com/office/drawing/2014/main" id="{1063F05C-C28D-57AD-007B-DF0900F02EEB}"/>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4" name="Line 350">
                <a:extLst>
                  <a:ext uri="{FF2B5EF4-FFF2-40B4-BE49-F238E27FC236}">
                    <a16:creationId xmlns:a16="http://schemas.microsoft.com/office/drawing/2014/main" id="{045C406D-C806-45FF-F833-7647D75F1253}"/>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5" name="Line 351">
                <a:extLst>
                  <a:ext uri="{FF2B5EF4-FFF2-40B4-BE49-F238E27FC236}">
                    <a16:creationId xmlns:a16="http://schemas.microsoft.com/office/drawing/2014/main" id="{F0731E4B-1049-39D9-2161-6025899F3308}"/>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6" name="Line 352">
                <a:extLst>
                  <a:ext uri="{FF2B5EF4-FFF2-40B4-BE49-F238E27FC236}">
                    <a16:creationId xmlns:a16="http://schemas.microsoft.com/office/drawing/2014/main" id="{C86719E1-2FDB-423B-9F25-1F57F45C12F8}"/>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7" name="Line 353">
                <a:extLst>
                  <a:ext uri="{FF2B5EF4-FFF2-40B4-BE49-F238E27FC236}">
                    <a16:creationId xmlns:a16="http://schemas.microsoft.com/office/drawing/2014/main" id="{6E862934-9EF6-F4C2-A2C5-D28DFDF1D177}"/>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8" name="Line 354">
                <a:extLst>
                  <a:ext uri="{FF2B5EF4-FFF2-40B4-BE49-F238E27FC236}">
                    <a16:creationId xmlns:a16="http://schemas.microsoft.com/office/drawing/2014/main" id="{5981BF97-43D6-FE3C-E6E9-DF76A93D3A81}"/>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79" name="Line 355">
                <a:extLst>
                  <a:ext uri="{FF2B5EF4-FFF2-40B4-BE49-F238E27FC236}">
                    <a16:creationId xmlns:a16="http://schemas.microsoft.com/office/drawing/2014/main" id="{D1767E67-EEC1-DCB3-B51B-9184B931CA3B}"/>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0" name="Line 356">
                <a:extLst>
                  <a:ext uri="{FF2B5EF4-FFF2-40B4-BE49-F238E27FC236}">
                    <a16:creationId xmlns:a16="http://schemas.microsoft.com/office/drawing/2014/main" id="{43466A4F-3D19-1C88-C592-4546B3CFE559}"/>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1" name="Line 357">
                <a:extLst>
                  <a:ext uri="{FF2B5EF4-FFF2-40B4-BE49-F238E27FC236}">
                    <a16:creationId xmlns:a16="http://schemas.microsoft.com/office/drawing/2014/main" id="{3EA34169-2537-27FD-4593-CBE0ECB34CAB}"/>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2" name="Line 358">
                <a:extLst>
                  <a:ext uri="{FF2B5EF4-FFF2-40B4-BE49-F238E27FC236}">
                    <a16:creationId xmlns:a16="http://schemas.microsoft.com/office/drawing/2014/main" id="{DCB5065D-917B-E516-ECE5-51E4F7A2806E}"/>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3" name="Line 359">
                <a:extLst>
                  <a:ext uri="{FF2B5EF4-FFF2-40B4-BE49-F238E27FC236}">
                    <a16:creationId xmlns:a16="http://schemas.microsoft.com/office/drawing/2014/main" id="{B39375D2-54A7-DFA7-0FE5-7673CBD52D96}"/>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4" name="Line 360">
                <a:extLst>
                  <a:ext uri="{FF2B5EF4-FFF2-40B4-BE49-F238E27FC236}">
                    <a16:creationId xmlns:a16="http://schemas.microsoft.com/office/drawing/2014/main" id="{AEF488F4-6D7D-F4F0-E1D8-101812AED76B}"/>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5" name="Line 361">
                <a:extLst>
                  <a:ext uri="{FF2B5EF4-FFF2-40B4-BE49-F238E27FC236}">
                    <a16:creationId xmlns:a16="http://schemas.microsoft.com/office/drawing/2014/main" id="{B2734DE3-C60E-FF86-5AC1-C4310C56987E}"/>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6" name="Line 362">
                <a:extLst>
                  <a:ext uri="{FF2B5EF4-FFF2-40B4-BE49-F238E27FC236}">
                    <a16:creationId xmlns:a16="http://schemas.microsoft.com/office/drawing/2014/main" id="{583E093D-B5FA-EDAB-2E6E-163C3DED7308}"/>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7" name="Line 363">
                <a:extLst>
                  <a:ext uri="{FF2B5EF4-FFF2-40B4-BE49-F238E27FC236}">
                    <a16:creationId xmlns:a16="http://schemas.microsoft.com/office/drawing/2014/main" id="{0E632387-1638-1A4A-749F-577AF54E1971}"/>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8" name="Line 364">
                <a:extLst>
                  <a:ext uri="{FF2B5EF4-FFF2-40B4-BE49-F238E27FC236}">
                    <a16:creationId xmlns:a16="http://schemas.microsoft.com/office/drawing/2014/main" id="{B26F84C2-17EF-5182-B5EC-3DC390B08B25}"/>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89" name="Line 365">
                <a:extLst>
                  <a:ext uri="{FF2B5EF4-FFF2-40B4-BE49-F238E27FC236}">
                    <a16:creationId xmlns:a16="http://schemas.microsoft.com/office/drawing/2014/main" id="{93EE1E69-A0D3-CB91-217B-0D32ED5CC964}"/>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0" name="Line 366">
                <a:extLst>
                  <a:ext uri="{FF2B5EF4-FFF2-40B4-BE49-F238E27FC236}">
                    <a16:creationId xmlns:a16="http://schemas.microsoft.com/office/drawing/2014/main" id="{40E65730-2AB4-D69D-7337-91B8337F0A6E}"/>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1" name="Line 367">
                <a:extLst>
                  <a:ext uri="{FF2B5EF4-FFF2-40B4-BE49-F238E27FC236}">
                    <a16:creationId xmlns:a16="http://schemas.microsoft.com/office/drawing/2014/main" id="{31F5CE1A-608D-20EA-5324-7E6B54A15554}"/>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2" name="Line 368">
                <a:extLst>
                  <a:ext uri="{FF2B5EF4-FFF2-40B4-BE49-F238E27FC236}">
                    <a16:creationId xmlns:a16="http://schemas.microsoft.com/office/drawing/2014/main" id="{E23B4C0E-1AB9-F620-04C3-A03B1CE87542}"/>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3" name="Line 369">
                <a:extLst>
                  <a:ext uri="{FF2B5EF4-FFF2-40B4-BE49-F238E27FC236}">
                    <a16:creationId xmlns:a16="http://schemas.microsoft.com/office/drawing/2014/main" id="{5294947A-9084-D645-D3C9-FB70E632EB57}"/>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4" name="Line 370">
                <a:extLst>
                  <a:ext uri="{FF2B5EF4-FFF2-40B4-BE49-F238E27FC236}">
                    <a16:creationId xmlns:a16="http://schemas.microsoft.com/office/drawing/2014/main" id="{AF229DCA-4CFB-4331-08C0-1AAB2DAA9715}"/>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95" name="Line 371">
                <a:extLst>
                  <a:ext uri="{FF2B5EF4-FFF2-40B4-BE49-F238E27FC236}">
                    <a16:creationId xmlns:a16="http://schemas.microsoft.com/office/drawing/2014/main" id="{2DA5D123-F626-CB67-DDED-8C9273122444}"/>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2045" name="Line 372">
              <a:extLst>
                <a:ext uri="{FF2B5EF4-FFF2-40B4-BE49-F238E27FC236}">
                  <a16:creationId xmlns:a16="http://schemas.microsoft.com/office/drawing/2014/main" id="{8E04B88B-E4E1-7CD6-A80A-12EEBEEBAF2E}"/>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14" name="Group 373">
            <a:extLst>
              <a:ext uri="{FF2B5EF4-FFF2-40B4-BE49-F238E27FC236}">
                <a16:creationId xmlns:a16="http://schemas.microsoft.com/office/drawing/2014/main" id="{F5C29B8C-8008-2B22-42BF-80541BB8737C}"/>
              </a:ext>
            </a:extLst>
          </p:cNvPr>
          <p:cNvGrpSpPr>
            <a:grpSpLocks/>
          </p:cNvGrpSpPr>
          <p:nvPr/>
        </p:nvGrpSpPr>
        <p:grpSpPr bwMode="auto">
          <a:xfrm>
            <a:off x="7315200" y="838200"/>
            <a:ext cx="1676400" cy="3657600"/>
            <a:chOff x="144" y="0"/>
            <a:chExt cx="4272" cy="4224"/>
          </a:xfrm>
        </p:grpSpPr>
        <p:grpSp>
          <p:nvGrpSpPr>
            <p:cNvPr id="21992" name="Group 374">
              <a:extLst>
                <a:ext uri="{FF2B5EF4-FFF2-40B4-BE49-F238E27FC236}">
                  <a16:creationId xmlns:a16="http://schemas.microsoft.com/office/drawing/2014/main" id="{8979CDE0-1B7B-A08F-CD96-47AB0EE635E0}"/>
                </a:ext>
              </a:extLst>
            </p:cNvPr>
            <p:cNvGrpSpPr>
              <a:grpSpLocks/>
            </p:cNvGrpSpPr>
            <p:nvPr/>
          </p:nvGrpSpPr>
          <p:grpSpPr bwMode="auto">
            <a:xfrm>
              <a:off x="288" y="192"/>
              <a:ext cx="4128" cy="4032"/>
              <a:chOff x="288" y="192"/>
              <a:chExt cx="4128" cy="4032"/>
            </a:xfrm>
          </p:grpSpPr>
          <p:sp>
            <p:nvSpPr>
              <p:cNvPr id="21994" name="Line 375">
                <a:extLst>
                  <a:ext uri="{FF2B5EF4-FFF2-40B4-BE49-F238E27FC236}">
                    <a16:creationId xmlns:a16="http://schemas.microsoft.com/office/drawing/2014/main" id="{5419FF48-1F02-011A-2B6A-0AF7E6E94D2F}"/>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5" name="Line 376">
                <a:extLst>
                  <a:ext uri="{FF2B5EF4-FFF2-40B4-BE49-F238E27FC236}">
                    <a16:creationId xmlns:a16="http://schemas.microsoft.com/office/drawing/2014/main" id="{94B0BAB7-5581-EA27-E7B7-08DA93794658}"/>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6" name="Line 377">
                <a:extLst>
                  <a:ext uri="{FF2B5EF4-FFF2-40B4-BE49-F238E27FC236}">
                    <a16:creationId xmlns:a16="http://schemas.microsoft.com/office/drawing/2014/main" id="{116175BF-081E-E2EA-E2A8-0AC2C4977546}"/>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7" name="Line 378">
                <a:extLst>
                  <a:ext uri="{FF2B5EF4-FFF2-40B4-BE49-F238E27FC236}">
                    <a16:creationId xmlns:a16="http://schemas.microsoft.com/office/drawing/2014/main" id="{5EB37CAF-E289-D32A-250F-17372C3AE96C}"/>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8" name="Line 379">
                <a:extLst>
                  <a:ext uri="{FF2B5EF4-FFF2-40B4-BE49-F238E27FC236}">
                    <a16:creationId xmlns:a16="http://schemas.microsoft.com/office/drawing/2014/main" id="{10579273-719F-BC86-F8E0-EADCD1BD3922}"/>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9" name="Line 380">
                <a:extLst>
                  <a:ext uri="{FF2B5EF4-FFF2-40B4-BE49-F238E27FC236}">
                    <a16:creationId xmlns:a16="http://schemas.microsoft.com/office/drawing/2014/main" id="{3369D571-A04E-4702-C951-3E913D3B99B5}"/>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0" name="Line 381">
                <a:extLst>
                  <a:ext uri="{FF2B5EF4-FFF2-40B4-BE49-F238E27FC236}">
                    <a16:creationId xmlns:a16="http://schemas.microsoft.com/office/drawing/2014/main" id="{236C7FA0-03D3-30AE-272E-7C5295E5C284}"/>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1" name="Line 382">
                <a:extLst>
                  <a:ext uri="{FF2B5EF4-FFF2-40B4-BE49-F238E27FC236}">
                    <a16:creationId xmlns:a16="http://schemas.microsoft.com/office/drawing/2014/main" id="{74AF0198-E1CD-1402-44CE-68811AFF6A71}"/>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2" name="Line 383">
                <a:extLst>
                  <a:ext uri="{FF2B5EF4-FFF2-40B4-BE49-F238E27FC236}">
                    <a16:creationId xmlns:a16="http://schemas.microsoft.com/office/drawing/2014/main" id="{E12BD2E7-7BDB-1982-BFA0-C40A30596F50}"/>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3" name="Line 384">
                <a:extLst>
                  <a:ext uri="{FF2B5EF4-FFF2-40B4-BE49-F238E27FC236}">
                    <a16:creationId xmlns:a16="http://schemas.microsoft.com/office/drawing/2014/main" id="{1DFDA022-1F9F-10DD-EEFD-1E9B44305AF6}"/>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4" name="Line 385">
                <a:extLst>
                  <a:ext uri="{FF2B5EF4-FFF2-40B4-BE49-F238E27FC236}">
                    <a16:creationId xmlns:a16="http://schemas.microsoft.com/office/drawing/2014/main" id="{4D3F61E3-22A3-5DA0-D4FD-2720094CC95D}"/>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5" name="Line 386">
                <a:extLst>
                  <a:ext uri="{FF2B5EF4-FFF2-40B4-BE49-F238E27FC236}">
                    <a16:creationId xmlns:a16="http://schemas.microsoft.com/office/drawing/2014/main" id="{A6663868-8882-0644-9BB9-9391BBB98308}"/>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6" name="Line 387">
                <a:extLst>
                  <a:ext uri="{FF2B5EF4-FFF2-40B4-BE49-F238E27FC236}">
                    <a16:creationId xmlns:a16="http://schemas.microsoft.com/office/drawing/2014/main" id="{8730923D-C5E0-88FB-92ED-386486935F3D}"/>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7" name="Line 388">
                <a:extLst>
                  <a:ext uri="{FF2B5EF4-FFF2-40B4-BE49-F238E27FC236}">
                    <a16:creationId xmlns:a16="http://schemas.microsoft.com/office/drawing/2014/main" id="{401C0A6F-FC54-6296-EAB4-05DA94F00C10}"/>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8" name="Line 389">
                <a:extLst>
                  <a:ext uri="{FF2B5EF4-FFF2-40B4-BE49-F238E27FC236}">
                    <a16:creationId xmlns:a16="http://schemas.microsoft.com/office/drawing/2014/main" id="{A8C0DAC8-4E87-C38A-9068-E4562F2A2ABC}"/>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09" name="Line 390">
                <a:extLst>
                  <a:ext uri="{FF2B5EF4-FFF2-40B4-BE49-F238E27FC236}">
                    <a16:creationId xmlns:a16="http://schemas.microsoft.com/office/drawing/2014/main" id="{405D9349-5A33-B68B-0910-B21028E27CEB}"/>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0" name="Line 391">
                <a:extLst>
                  <a:ext uri="{FF2B5EF4-FFF2-40B4-BE49-F238E27FC236}">
                    <a16:creationId xmlns:a16="http://schemas.microsoft.com/office/drawing/2014/main" id="{0C686048-7487-6CE7-84C1-BF34317760F5}"/>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1" name="Line 392">
                <a:extLst>
                  <a:ext uri="{FF2B5EF4-FFF2-40B4-BE49-F238E27FC236}">
                    <a16:creationId xmlns:a16="http://schemas.microsoft.com/office/drawing/2014/main" id="{7ABBC7B8-D0CA-CA28-5B5E-A38517D0DF32}"/>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2" name="Line 393">
                <a:extLst>
                  <a:ext uri="{FF2B5EF4-FFF2-40B4-BE49-F238E27FC236}">
                    <a16:creationId xmlns:a16="http://schemas.microsoft.com/office/drawing/2014/main" id="{41A6AFF6-4066-9EF6-CEC6-5BCF6799BDC9}"/>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3" name="Line 394">
                <a:extLst>
                  <a:ext uri="{FF2B5EF4-FFF2-40B4-BE49-F238E27FC236}">
                    <a16:creationId xmlns:a16="http://schemas.microsoft.com/office/drawing/2014/main" id="{24DF8F49-E8E9-F66B-BA16-778ABB57C20E}"/>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4" name="Line 395">
                <a:extLst>
                  <a:ext uri="{FF2B5EF4-FFF2-40B4-BE49-F238E27FC236}">
                    <a16:creationId xmlns:a16="http://schemas.microsoft.com/office/drawing/2014/main" id="{6279E71E-4B48-BB93-E0AD-727B0FA5BB51}"/>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5" name="Line 396">
                <a:extLst>
                  <a:ext uri="{FF2B5EF4-FFF2-40B4-BE49-F238E27FC236}">
                    <a16:creationId xmlns:a16="http://schemas.microsoft.com/office/drawing/2014/main" id="{69CAA977-489D-D9EC-B82E-1D167ED96F5B}"/>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6" name="Line 397">
                <a:extLst>
                  <a:ext uri="{FF2B5EF4-FFF2-40B4-BE49-F238E27FC236}">
                    <a16:creationId xmlns:a16="http://schemas.microsoft.com/office/drawing/2014/main" id="{70A24A69-6F3F-6EF1-AA38-9AC3C3537D86}"/>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7" name="Line 398">
                <a:extLst>
                  <a:ext uri="{FF2B5EF4-FFF2-40B4-BE49-F238E27FC236}">
                    <a16:creationId xmlns:a16="http://schemas.microsoft.com/office/drawing/2014/main" id="{0152BACE-1CFC-A4AD-3C23-561B62B57DA6}"/>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8" name="Line 399">
                <a:extLst>
                  <a:ext uri="{FF2B5EF4-FFF2-40B4-BE49-F238E27FC236}">
                    <a16:creationId xmlns:a16="http://schemas.microsoft.com/office/drawing/2014/main" id="{9B03554A-E4D3-BA58-D6CA-545758399DBB}"/>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19" name="Line 400">
                <a:extLst>
                  <a:ext uri="{FF2B5EF4-FFF2-40B4-BE49-F238E27FC236}">
                    <a16:creationId xmlns:a16="http://schemas.microsoft.com/office/drawing/2014/main" id="{F8C0A5FB-8F0C-331C-71CF-5B2E66CCDB3C}"/>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0" name="Line 401">
                <a:extLst>
                  <a:ext uri="{FF2B5EF4-FFF2-40B4-BE49-F238E27FC236}">
                    <a16:creationId xmlns:a16="http://schemas.microsoft.com/office/drawing/2014/main" id="{06D53D46-52B4-BFE3-C61F-1C9329CF7001}"/>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1" name="Line 402">
                <a:extLst>
                  <a:ext uri="{FF2B5EF4-FFF2-40B4-BE49-F238E27FC236}">
                    <a16:creationId xmlns:a16="http://schemas.microsoft.com/office/drawing/2014/main" id="{7DB7263F-6B16-E78A-E76A-CADF2D1C1DDE}"/>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2" name="Line 403">
                <a:extLst>
                  <a:ext uri="{FF2B5EF4-FFF2-40B4-BE49-F238E27FC236}">
                    <a16:creationId xmlns:a16="http://schemas.microsoft.com/office/drawing/2014/main" id="{A11EA2ED-2C1D-DBB8-F7F6-8A0AA39A2E6A}"/>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3" name="Line 404">
                <a:extLst>
                  <a:ext uri="{FF2B5EF4-FFF2-40B4-BE49-F238E27FC236}">
                    <a16:creationId xmlns:a16="http://schemas.microsoft.com/office/drawing/2014/main" id="{0D018AED-5451-131C-0D36-892E95732B89}"/>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4" name="Line 405">
                <a:extLst>
                  <a:ext uri="{FF2B5EF4-FFF2-40B4-BE49-F238E27FC236}">
                    <a16:creationId xmlns:a16="http://schemas.microsoft.com/office/drawing/2014/main" id="{07AAAE67-F524-F445-E7BD-FD570D5E1437}"/>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5" name="Line 406">
                <a:extLst>
                  <a:ext uri="{FF2B5EF4-FFF2-40B4-BE49-F238E27FC236}">
                    <a16:creationId xmlns:a16="http://schemas.microsoft.com/office/drawing/2014/main" id="{BF2AF563-E21B-AF88-889D-59C15E48ECFE}"/>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6" name="Line 407">
                <a:extLst>
                  <a:ext uri="{FF2B5EF4-FFF2-40B4-BE49-F238E27FC236}">
                    <a16:creationId xmlns:a16="http://schemas.microsoft.com/office/drawing/2014/main" id="{705802D2-CF54-EE4D-6C64-47C1A2781EC1}"/>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7" name="Line 408">
                <a:extLst>
                  <a:ext uri="{FF2B5EF4-FFF2-40B4-BE49-F238E27FC236}">
                    <a16:creationId xmlns:a16="http://schemas.microsoft.com/office/drawing/2014/main" id="{92E77D2C-84B9-A1D7-DC4E-AEBF741A5F05}"/>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8" name="Line 409">
                <a:extLst>
                  <a:ext uri="{FF2B5EF4-FFF2-40B4-BE49-F238E27FC236}">
                    <a16:creationId xmlns:a16="http://schemas.microsoft.com/office/drawing/2014/main" id="{B677625B-4FF9-CC25-FD53-603454E979B3}"/>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29" name="Line 410">
                <a:extLst>
                  <a:ext uri="{FF2B5EF4-FFF2-40B4-BE49-F238E27FC236}">
                    <a16:creationId xmlns:a16="http://schemas.microsoft.com/office/drawing/2014/main" id="{10E533CC-B550-AFD3-6B63-33E0163FD84F}"/>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0" name="Line 411">
                <a:extLst>
                  <a:ext uri="{FF2B5EF4-FFF2-40B4-BE49-F238E27FC236}">
                    <a16:creationId xmlns:a16="http://schemas.microsoft.com/office/drawing/2014/main" id="{D5AD7D8E-B239-2CD0-CE6F-3B9314D65A7F}"/>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1" name="Line 412">
                <a:extLst>
                  <a:ext uri="{FF2B5EF4-FFF2-40B4-BE49-F238E27FC236}">
                    <a16:creationId xmlns:a16="http://schemas.microsoft.com/office/drawing/2014/main" id="{09420939-8AC4-98E5-5A4C-4356F916BE34}"/>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2" name="Line 413">
                <a:extLst>
                  <a:ext uri="{FF2B5EF4-FFF2-40B4-BE49-F238E27FC236}">
                    <a16:creationId xmlns:a16="http://schemas.microsoft.com/office/drawing/2014/main" id="{44D4C253-13EF-56EC-D9BD-719A1A9358EF}"/>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3" name="Line 414">
                <a:extLst>
                  <a:ext uri="{FF2B5EF4-FFF2-40B4-BE49-F238E27FC236}">
                    <a16:creationId xmlns:a16="http://schemas.microsoft.com/office/drawing/2014/main" id="{A8559E47-08C1-6B24-F629-1947D530C0A6}"/>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4" name="Line 415">
                <a:extLst>
                  <a:ext uri="{FF2B5EF4-FFF2-40B4-BE49-F238E27FC236}">
                    <a16:creationId xmlns:a16="http://schemas.microsoft.com/office/drawing/2014/main" id="{5420AD6E-71D4-87B9-FE69-5B7FC619C03B}"/>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5" name="Line 416">
                <a:extLst>
                  <a:ext uri="{FF2B5EF4-FFF2-40B4-BE49-F238E27FC236}">
                    <a16:creationId xmlns:a16="http://schemas.microsoft.com/office/drawing/2014/main" id="{3815A79A-F32D-A810-688D-0237B4ABC0CF}"/>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6" name="Line 417">
                <a:extLst>
                  <a:ext uri="{FF2B5EF4-FFF2-40B4-BE49-F238E27FC236}">
                    <a16:creationId xmlns:a16="http://schemas.microsoft.com/office/drawing/2014/main" id="{03B61CA9-99A5-B65E-0068-EF0A00240A35}"/>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7" name="Line 418">
                <a:extLst>
                  <a:ext uri="{FF2B5EF4-FFF2-40B4-BE49-F238E27FC236}">
                    <a16:creationId xmlns:a16="http://schemas.microsoft.com/office/drawing/2014/main" id="{DE467413-F06E-EDD3-9A6D-7D0B34A7273B}"/>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8" name="Line 419">
                <a:extLst>
                  <a:ext uri="{FF2B5EF4-FFF2-40B4-BE49-F238E27FC236}">
                    <a16:creationId xmlns:a16="http://schemas.microsoft.com/office/drawing/2014/main" id="{F2062D30-EB0B-A746-853D-C7B500786AA9}"/>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39" name="Line 420">
                <a:extLst>
                  <a:ext uri="{FF2B5EF4-FFF2-40B4-BE49-F238E27FC236}">
                    <a16:creationId xmlns:a16="http://schemas.microsoft.com/office/drawing/2014/main" id="{FC4346E8-6242-9E4B-90DF-0AB9C27F175F}"/>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0" name="Line 421">
                <a:extLst>
                  <a:ext uri="{FF2B5EF4-FFF2-40B4-BE49-F238E27FC236}">
                    <a16:creationId xmlns:a16="http://schemas.microsoft.com/office/drawing/2014/main" id="{6D0A420B-BA37-6D71-3B0C-1F27D1DA71C4}"/>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1" name="Line 422">
                <a:extLst>
                  <a:ext uri="{FF2B5EF4-FFF2-40B4-BE49-F238E27FC236}">
                    <a16:creationId xmlns:a16="http://schemas.microsoft.com/office/drawing/2014/main" id="{42178A9D-6D52-3EB7-13C0-44BDCD10B354}"/>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2" name="Line 423">
                <a:extLst>
                  <a:ext uri="{FF2B5EF4-FFF2-40B4-BE49-F238E27FC236}">
                    <a16:creationId xmlns:a16="http://schemas.microsoft.com/office/drawing/2014/main" id="{1CFF59F9-714B-B2EB-6FF8-17BDB3A295B3}"/>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2043" name="Line 424">
                <a:extLst>
                  <a:ext uri="{FF2B5EF4-FFF2-40B4-BE49-F238E27FC236}">
                    <a16:creationId xmlns:a16="http://schemas.microsoft.com/office/drawing/2014/main" id="{D185CC31-1D2D-FCB0-87F9-622B18A2876B}"/>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1993" name="Line 425">
              <a:extLst>
                <a:ext uri="{FF2B5EF4-FFF2-40B4-BE49-F238E27FC236}">
                  <a16:creationId xmlns:a16="http://schemas.microsoft.com/office/drawing/2014/main" id="{6511F61F-BBF7-B534-FA30-A3EBD1BD390F}"/>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16" name="Group 426">
            <a:extLst>
              <a:ext uri="{FF2B5EF4-FFF2-40B4-BE49-F238E27FC236}">
                <a16:creationId xmlns:a16="http://schemas.microsoft.com/office/drawing/2014/main" id="{479AA180-40BA-C285-A155-1311A54B530B}"/>
              </a:ext>
            </a:extLst>
          </p:cNvPr>
          <p:cNvGrpSpPr>
            <a:grpSpLocks/>
          </p:cNvGrpSpPr>
          <p:nvPr/>
        </p:nvGrpSpPr>
        <p:grpSpPr bwMode="auto">
          <a:xfrm>
            <a:off x="8382000" y="5715000"/>
            <a:ext cx="609600" cy="533400"/>
            <a:chOff x="4320" y="3600"/>
            <a:chExt cx="384" cy="336"/>
          </a:xfrm>
        </p:grpSpPr>
        <p:sp>
          <p:nvSpPr>
            <p:cNvPr id="21989" name="Line 427">
              <a:extLst>
                <a:ext uri="{FF2B5EF4-FFF2-40B4-BE49-F238E27FC236}">
                  <a16:creationId xmlns:a16="http://schemas.microsoft.com/office/drawing/2014/main" id="{815511A8-C4B7-C89E-DAFA-2D1F97542D4B}"/>
                </a:ext>
              </a:extLst>
            </p:cNvPr>
            <p:cNvSpPr>
              <a:spLocks noChangeShapeType="1"/>
            </p:cNvSpPr>
            <p:nvPr/>
          </p:nvSpPr>
          <p:spPr bwMode="auto">
            <a:xfrm flipV="1">
              <a:off x="4496" y="3600"/>
              <a:ext cx="16" cy="16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0" name="Line 428">
              <a:extLst>
                <a:ext uri="{FF2B5EF4-FFF2-40B4-BE49-F238E27FC236}">
                  <a16:creationId xmlns:a16="http://schemas.microsoft.com/office/drawing/2014/main" id="{23FA115C-0C08-6ABB-DAD2-D6CFA88F0D24}"/>
                </a:ext>
              </a:extLst>
            </p:cNvPr>
            <p:cNvSpPr>
              <a:spLocks noChangeShapeType="1"/>
            </p:cNvSpPr>
            <p:nvPr/>
          </p:nvSpPr>
          <p:spPr bwMode="auto">
            <a:xfrm>
              <a:off x="4496" y="3768"/>
              <a:ext cx="208" cy="16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91" name="Line 429">
              <a:extLst>
                <a:ext uri="{FF2B5EF4-FFF2-40B4-BE49-F238E27FC236}">
                  <a16:creationId xmlns:a16="http://schemas.microsoft.com/office/drawing/2014/main" id="{F38919EA-1F52-61F9-8B71-3DBF95098E37}"/>
                </a:ext>
              </a:extLst>
            </p:cNvPr>
            <p:cNvSpPr>
              <a:spLocks noChangeShapeType="1"/>
            </p:cNvSpPr>
            <p:nvPr/>
          </p:nvSpPr>
          <p:spPr bwMode="auto">
            <a:xfrm flipH="1" flipV="1">
              <a:off x="4320" y="3744"/>
              <a:ext cx="176" cy="2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466350" name="Text Box 430">
            <a:extLst>
              <a:ext uri="{FF2B5EF4-FFF2-40B4-BE49-F238E27FC236}">
                <a16:creationId xmlns:a16="http://schemas.microsoft.com/office/drawing/2014/main" id="{D778507D-1569-DFC8-406D-109ECD38A79B}"/>
              </a:ext>
            </a:extLst>
          </p:cNvPr>
          <p:cNvSpPr txBox="1">
            <a:spLocks noChangeArrowheads="1"/>
          </p:cNvSpPr>
          <p:nvPr/>
        </p:nvSpPr>
        <p:spPr bwMode="auto">
          <a:xfrm>
            <a:off x="7698655" y="6324601"/>
            <a:ext cx="183659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None/>
            </a:pPr>
            <a:r>
              <a:rPr lang="it-IT" altLang="en-US" sz="2400" b="1" u="sng">
                <a:solidFill>
                  <a:srgbClr val="000000"/>
                </a:solidFill>
              </a:rPr>
              <a:t>Evento raro </a:t>
            </a:r>
          </a:p>
        </p:txBody>
      </p:sp>
      <p:grpSp>
        <p:nvGrpSpPr>
          <p:cNvPr id="17" name="Group 431">
            <a:extLst>
              <a:ext uri="{FF2B5EF4-FFF2-40B4-BE49-F238E27FC236}">
                <a16:creationId xmlns:a16="http://schemas.microsoft.com/office/drawing/2014/main" id="{3CFA2E40-28FC-438F-B823-5A8C941FC3D3}"/>
              </a:ext>
            </a:extLst>
          </p:cNvPr>
          <p:cNvGrpSpPr>
            <a:grpSpLocks/>
          </p:cNvGrpSpPr>
          <p:nvPr/>
        </p:nvGrpSpPr>
        <p:grpSpPr bwMode="auto">
          <a:xfrm>
            <a:off x="4017964" y="152400"/>
            <a:ext cx="4440237" cy="6167438"/>
            <a:chOff x="2592" y="192"/>
            <a:chExt cx="2797" cy="3885"/>
          </a:xfrm>
        </p:grpSpPr>
        <p:sp>
          <p:nvSpPr>
            <p:cNvPr id="21936" name="Rectangle 432">
              <a:extLst>
                <a:ext uri="{FF2B5EF4-FFF2-40B4-BE49-F238E27FC236}">
                  <a16:creationId xmlns:a16="http://schemas.microsoft.com/office/drawing/2014/main" id="{625761DD-1B32-913F-B110-8D3D66FBA313}"/>
                </a:ext>
              </a:extLst>
            </p:cNvPr>
            <p:cNvSpPr>
              <a:spLocks noChangeArrowheads="1"/>
            </p:cNvSpPr>
            <p:nvPr/>
          </p:nvSpPr>
          <p:spPr bwMode="auto">
            <a:xfrm>
              <a:off x="2592" y="3645"/>
              <a:ext cx="576" cy="432"/>
            </a:xfrm>
            <a:prstGeom prst="rect">
              <a:avLst/>
            </a:prstGeom>
            <a:solidFill>
              <a:schemeClr val="tx2"/>
            </a:solidFill>
            <a:ln w="9525">
              <a:miter lim="800000"/>
              <a:headEnd/>
              <a:tailEnd/>
            </a:ln>
            <a:scene3d>
              <a:camera prst="legacyPerspectiveTop"/>
              <a:lightRig rig="legacyFlat3" dir="b"/>
            </a:scene3d>
            <a:sp3d prstMaterial="legacyMatte">
              <a:bevelT w="13500" h="13500" prst="angle"/>
              <a:bevelB w="13500" h="13500" prst="angle"/>
              <a:extrusionClr>
                <a:schemeClr val="tx2"/>
              </a:extrusionClr>
              <a:contourClr>
                <a:schemeClr val="tx2"/>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937" name="Line 433">
              <a:extLst>
                <a:ext uri="{FF2B5EF4-FFF2-40B4-BE49-F238E27FC236}">
                  <a16:creationId xmlns:a16="http://schemas.microsoft.com/office/drawing/2014/main" id="{12380199-7489-BBD1-F167-A9C72C244E80}"/>
                </a:ext>
              </a:extLst>
            </p:cNvPr>
            <p:cNvSpPr>
              <a:spLocks noChangeShapeType="1"/>
            </p:cNvSpPr>
            <p:nvPr/>
          </p:nvSpPr>
          <p:spPr bwMode="auto">
            <a:xfrm flipH="1">
              <a:off x="2640" y="3693"/>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8" name="Line 434">
              <a:extLst>
                <a:ext uri="{FF2B5EF4-FFF2-40B4-BE49-F238E27FC236}">
                  <a16:creationId xmlns:a16="http://schemas.microsoft.com/office/drawing/2014/main" id="{96C4BB72-3EEB-13CC-A7D7-E7C5B621397C}"/>
                </a:ext>
              </a:extLst>
            </p:cNvPr>
            <p:cNvSpPr>
              <a:spLocks noChangeShapeType="1"/>
            </p:cNvSpPr>
            <p:nvPr/>
          </p:nvSpPr>
          <p:spPr bwMode="auto">
            <a:xfrm flipH="1">
              <a:off x="2880" y="3645"/>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9" name="Line 435">
              <a:extLst>
                <a:ext uri="{FF2B5EF4-FFF2-40B4-BE49-F238E27FC236}">
                  <a16:creationId xmlns:a16="http://schemas.microsoft.com/office/drawing/2014/main" id="{0C0869CB-D527-8582-58BA-D6E9D8863357}"/>
                </a:ext>
              </a:extLst>
            </p:cNvPr>
            <p:cNvSpPr>
              <a:spLocks noChangeShapeType="1"/>
            </p:cNvSpPr>
            <p:nvPr/>
          </p:nvSpPr>
          <p:spPr bwMode="auto">
            <a:xfrm rot="21164212" flipH="1">
              <a:off x="5318" y="192"/>
              <a:ext cx="71" cy="11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0" name="Line 436">
              <a:extLst>
                <a:ext uri="{FF2B5EF4-FFF2-40B4-BE49-F238E27FC236}">
                  <a16:creationId xmlns:a16="http://schemas.microsoft.com/office/drawing/2014/main" id="{9C142DF6-265F-1FD6-CB6F-DF081010559E}"/>
                </a:ext>
              </a:extLst>
            </p:cNvPr>
            <p:cNvSpPr>
              <a:spLocks noChangeShapeType="1"/>
            </p:cNvSpPr>
            <p:nvPr/>
          </p:nvSpPr>
          <p:spPr bwMode="auto">
            <a:xfrm rot="21164212" flipH="1">
              <a:off x="5189" y="322"/>
              <a:ext cx="142" cy="78"/>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1" name="Line 437">
              <a:extLst>
                <a:ext uri="{FF2B5EF4-FFF2-40B4-BE49-F238E27FC236}">
                  <a16:creationId xmlns:a16="http://schemas.microsoft.com/office/drawing/2014/main" id="{09119543-6DC5-BAE5-1421-AAD62EA8E9DC}"/>
                </a:ext>
              </a:extLst>
            </p:cNvPr>
            <p:cNvSpPr>
              <a:spLocks noChangeShapeType="1"/>
            </p:cNvSpPr>
            <p:nvPr/>
          </p:nvSpPr>
          <p:spPr bwMode="auto">
            <a:xfrm rot="21164212" flipH="1">
              <a:off x="5227" y="319"/>
              <a:ext cx="106" cy="117"/>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2" name="Line 438">
              <a:extLst>
                <a:ext uri="{FF2B5EF4-FFF2-40B4-BE49-F238E27FC236}">
                  <a16:creationId xmlns:a16="http://schemas.microsoft.com/office/drawing/2014/main" id="{13C72159-6978-B771-33E2-DC880F388D85}"/>
                </a:ext>
              </a:extLst>
            </p:cNvPr>
            <p:cNvSpPr>
              <a:spLocks noChangeShapeType="1"/>
            </p:cNvSpPr>
            <p:nvPr/>
          </p:nvSpPr>
          <p:spPr bwMode="auto">
            <a:xfrm rot="21164212" flipH="1">
              <a:off x="5232" y="319"/>
              <a:ext cx="106" cy="19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3" name="Line 439">
              <a:extLst>
                <a:ext uri="{FF2B5EF4-FFF2-40B4-BE49-F238E27FC236}">
                  <a16:creationId xmlns:a16="http://schemas.microsoft.com/office/drawing/2014/main" id="{38E8E41A-FE07-5944-4B9A-19FA964400C4}"/>
                </a:ext>
              </a:extLst>
            </p:cNvPr>
            <p:cNvSpPr>
              <a:spLocks noChangeShapeType="1"/>
            </p:cNvSpPr>
            <p:nvPr/>
          </p:nvSpPr>
          <p:spPr bwMode="auto">
            <a:xfrm rot="21164212" flipH="1">
              <a:off x="5300" y="315"/>
              <a:ext cx="35" cy="156"/>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4" name="Line 440">
              <a:extLst>
                <a:ext uri="{FF2B5EF4-FFF2-40B4-BE49-F238E27FC236}">
                  <a16:creationId xmlns:a16="http://schemas.microsoft.com/office/drawing/2014/main" id="{52C2E2A5-A83A-7EB2-9BA9-2D1DF1C84F4C}"/>
                </a:ext>
              </a:extLst>
            </p:cNvPr>
            <p:cNvSpPr>
              <a:spLocks noChangeShapeType="1"/>
            </p:cNvSpPr>
            <p:nvPr/>
          </p:nvSpPr>
          <p:spPr bwMode="auto">
            <a:xfrm rot="21164212" flipH="1">
              <a:off x="5146" y="525"/>
              <a:ext cx="107" cy="11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5" name="Line 441">
              <a:extLst>
                <a:ext uri="{FF2B5EF4-FFF2-40B4-BE49-F238E27FC236}">
                  <a16:creationId xmlns:a16="http://schemas.microsoft.com/office/drawing/2014/main" id="{34B73F1D-64CB-F12D-50F4-1777B8AA1B92}"/>
                </a:ext>
              </a:extLst>
            </p:cNvPr>
            <p:cNvSpPr>
              <a:spLocks noChangeShapeType="1"/>
            </p:cNvSpPr>
            <p:nvPr/>
          </p:nvSpPr>
          <p:spPr bwMode="auto">
            <a:xfrm rot="21164212" flipH="1">
              <a:off x="5096" y="415"/>
              <a:ext cx="106" cy="11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6" name="Line 442">
              <a:extLst>
                <a:ext uri="{FF2B5EF4-FFF2-40B4-BE49-F238E27FC236}">
                  <a16:creationId xmlns:a16="http://schemas.microsoft.com/office/drawing/2014/main" id="{4715C508-48DB-A852-CB12-8FBE77F062D4}"/>
                </a:ext>
              </a:extLst>
            </p:cNvPr>
            <p:cNvSpPr>
              <a:spLocks noChangeShapeType="1"/>
            </p:cNvSpPr>
            <p:nvPr/>
          </p:nvSpPr>
          <p:spPr bwMode="auto">
            <a:xfrm rot="21164212" flipH="1">
              <a:off x="5169" y="406"/>
              <a:ext cx="106" cy="15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7" name="Line 443">
              <a:extLst>
                <a:ext uri="{FF2B5EF4-FFF2-40B4-BE49-F238E27FC236}">
                  <a16:creationId xmlns:a16="http://schemas.microsoft.com/office/drawing/2014/main" id="{8EDB7FD6-3596-7444-749D-0A56712F471F}"/>
                </a:ext>
              </a:extLst>
            </p:cNvPr>
            <p:cNvSpPr>
              <a:spLocks noChangeShapeType="1"/>
            </p:cNvSpPr>
            <p:nvPr/>
          </p:nvSpPr>
          <p:spPr bwMode="auto">
            <a:xfrm rot="21164212" flipH="1">
              <a:off x="5214" y="479"/>
              <a:ext cx="107" cy="15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8" name="Line 444">
              <a:extLst>
                <a:ext uri="{FF2B5EF4-FFF2-40B4-BE49-F238E27FC236}">
                  <a16:creationId xmlns:a16="http://schemas.microsoft.com/office/drawing/2014/main" id="{E1FE5698-35C7-9673-95D7-03A1291A41B1}"/>
                </a:ext>
              </a:extLst>
            </p:cNvPr>
            <p:cNvSpPr>
              <a:spLocks noChangeShapeType="1"/>
            </p:cNvSpPr>
            <p:nvPr/>
          </p:nvSpPr>
          <p:spPr bwMode="auto">
            <a:xfrm rot="21164212" flipH="1">
              <a:off x="5043" y="575"/>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49" name="Line 445">
              <a:extLst>
                <a:ext uri="{FF2B5EF4-FFF2-40B4-BE49-F238E27FC236}">
                  <a16:creationId xmlns:a16="http://schemas.microsoft.com/office/drawing/2014/main" id="{F5E4F162-4EBF-5CDE-9B9D-E3F6C69379EA}"/>
                </a:ext>
              </a:extLst>
            </p:cNvPr>
            <p:cNvSpPr>
              <a:spLocks noChangeShapeType="1"/>
            </p:cNvSpPr>
            <p:nvPr/>
          </p:nvSpPr>
          <p:spPr bwMode="auto">
            <a:xfrm rot="21164212" flipH="1">
              <a:off x="5199" y="641"/>
              <a:ext cx="35" cy="15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0" name="Line 446">
              <a:extLst>
                <a:ext uri="{FF2B5EF4-FFF2-40B4-BE49-F238E27FC236}">
                  <a16:creationId xmlns:a16="http://schemas.microsoft.com/office/drawing/2014/main" id="{9E651DE3-63A8-F632-250E-3E3B43AF77F9}"/>
                </a:ext>
              </a:extLst>
            </p:cNvPr>
            <p:cNvSpPr>
              <a:spLocks noChangeShapeType="1"/>
            </p:cNvSpPr>
            <p:nvPr/>
          </p:nvSpPr>
          <p:spPr bwMode="auto">
            <a:xfrm rot="21164212" flipH="1">
              <a:off x="5216" y="478"/>
              <a:ext cx="107" cy="19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1" name="Line 447">
              <a:extLst>
                <a:ext uri="{FF2B5EF4-FFF2-40B4-BE49-F238E27FC236}">
                  <a16:creationId xmlns:a16="http://schemas.microsoft.com/office/drawing/2014/main" id="{61D68177-E163-F8E2-5226-469352921BC7}"/>
                </a:ext>
              </a:extLst>
            </p:cNvPr>
            <p:cNvSpPr>
              <a:spLocks noChangeShapeType="1"/>
            </p:cNvSpPr>
            <p:nvPr/>
          </p:nvSpPr>
          <p:spPr bwMode="auto">
            <a:xfrm rot="21164212" flipH="1">
              <a:off x="5068" y="495"/>
              <a:ext cx="142" cy="7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2" name="Line 448">
              <a:extLst>
                <a:ext uri="{FF2B5EF4-FFF2-40B4-BE49-F238E27FC236}">
                  <a16:creationId xmlns:a16="http://schemas.microsoft.com/office/drawing/2014/main" id="{1E323715-B268-86E0-876F-87AF7C77D4E8}"/>
                </a:ext>
              </a:extLst>
            </p:cNvPr>
            <p:cNvSpPr>
              <a:spLocks noChangeShapeType="1"/>
            </p:cNvSpPr>
            <p:nvPr/>
          </p:nvSpPr>
          <p:spPr bwMode="auto">
            <a:xfrm rot="21164212" flipH="1">
              <a:off x="5259" y="555"/>
              <a:ext cx="35" cy="15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3" name="Line 449">
              <a:extLst>
                <a:ext uri="{FF2B5EF4-FFF2-40B4-BE49-F238E27FC236}">
                  <a16:creationId xmlns:a16="http://schemas.microsoft.com/office/drawing/2014/main" id="{9A86DF89-9062-B675-016E-4573C3FA20D6}"/>
                </a:ext>
              </a:extLst>
            </p:cNvPr>
            <p:cNvSpPr>
              <a:spLocks noChangeShapeType="1"/>
            </p:cNvSpPr>
            <p:nvPr/>
          </p:nvSpPr>
          <p:spPr bwMode="auto">
            <a:xfrm rot="21164212" flipH="1">
              <a:off x="5060" y="655"/>
              <a:ext cx="106" cy="19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4" name="Line 450">
              <a:extLst>
                <a:ext uri="{FF2B5EF4-FFF2-40B4-BE49-F238E27FC236}">
                  <a16:creationId xmlns:a16="http://schemas.microsoft.com/office/drawing/2014/main" id="{3E2E7C03-1CF1-985D-4F9A-C04305F0AD59}"/>
                </a:ext>
              </a:extLst>
            </p:cNvPr>
            <p:cNvSpPr>
              <a:spLocks noChangeShapeType="1"/>
            </p:cNvSpPr>
            <p:nvPr/>
          </p:nvSpPr>
          <p:spPr bwMode="auto">
            <a:xfrm rot="21164212" flipH="1">
              <a:off x="5017" y="657"/>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5" name="Line 451">
              <a:extLst>
                <a:ext uri="{FF2B5EF4-FFF2-40B4-BE49-F238E27FC236}">
                  <a16:creationId xmlns:a16="http://schemas.microsoft.com/office/drawing/2014/main" id="{F1A55361-20AD-5A5C-9F24-26BE2B324F2A}"/>
                </a:ext>
              </a:extLst>
            </p:cNvPr>
            <p:cNvSpPr>
              <a:spLocks noChangeShapeType="1"/>
            </p:cNvSpPr>
            <p:nvPr/>
          </p:nvSpPr>
          <p:spPr bwMode="auto">
            <a:xfrm rot="21164212" flipH="1">
              <a:off x="4936" y="864"/>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6" name="Line 452">
              <a:extLst>
                <a:ext uri="{FF2B5EF4-FFF2-40B4-BE49-F238E27FC236}">
                  <a16:creationId xmlns:a16="http://schemas.microsoft.com/office/drawing/2014/main" id="{3CFD3631-274A-0C21-7BFE-29509D655624}"/>
                </a:ext>
              </a:extLst>
            </p:cNvPr>
            <p:cNvSpPr>
              <a:spLocks noChangeShapeType="1"/>
            </p:cNvSpPr>
            <p:nvPr/>
          </p:nvSpPr>
          <p:spPr bwMode="auto">
            <a:xfrm rot="21164212" flipH="1">
              <a:off x="5128" y="646"/>
              <a:ext cx="106" cy="15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7" name="Line 453">
              <a:extLst>
                <a:ext uri="{FF2B5EF4-FFF2-40B4-BE49-F238E27FC236}">
                  <a16:creationId xmlns:a16="http://schemas.microsoft.com/office/drawing/2014/main" id="{F6F518E5-6E88-F087-43E8-39454588FC72}"/>
                </a:ext>
              </a:extLst>
            </p:cNvPr>
            <p:cNvSpPr>
              <a:spLocks noChangeShapeType="1"/>
            </p:cNvSpPr>
            <p:nvPr/>
          </p:nvSpPr>
          <p:spPr bwMode="auto">
            <a:xfrm rot="21164212" flipH="1">
              <a:off x="5015" y="621"/>
              <a:ext cx="107" cy="11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8" name="Line 454">
              <a:extLst>
                <a:ext uri="{FF2B5EF4-FFF2-40B4-BE49-F238E27FC236}">
                  <a16:creationId xmlns:a16="http://schemas.microsoft.com/office/drawing/2014/main" id="{46D0F5F3-A41C-3318-F6F2-02DC8ADC9660}"/>
                </a:ext>
              </a:extLst>
            </p:cNvPr>
            <p:cNvSpPr>
              <a:spLocks noChangeShapeType="1"/>
            </p:cNvSpPr>
            <p:nvPr/>
          </p:nvSpPr>
          <p:spPr bwMode="auto">
            <a:xfrm rot="21164212" flipH="1">
              <a:off x="5072" y="808"/>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59" name="Line 455">
              <a:extLst>
                <a:ext uri="{FF2B5EF4-FFF2-40B4-BE49-F238E27FC236}">
                  <a16:creationId xmlns:a16="http://schemas.microsoft.com/office/drawing/2014/main" id="{53D71E70-EB4F-3106-31C3-425085FF7DCC}"/>
                </a:ext>
              </a:extLst>
            </p:cNvPr>
            <p:cNvSpPr>
              <a:spLocks noChangeShapeType="1"/>
            </p:cNvSpPr>
            <p:nvPr/>
          </p:nvSpPr>
          <p:spPr bwMode="auto">
            <a:xfrm rot="21164212" flipH="1">
              <a:off x="5243" y="714"/>
              <a:ext cx="36" cy="15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0" name="Line 456">
              <a:extLst>
                <a:ext uri="{FF2B5EF4-FFF2-40B4-BE49-F238E27FC236}">
                  <a16:creationId xmlns:a16="http://schemas.microsoft.com/office/drawing/2014/main" id="{DC93188F-7607-C479-8B20-09DFE3323F79}"/>
                </a:ext>
              </a:extLst>
            </p:cNvPr>
            <p:cNvSpPr>
              <a:spLocks noChangeShapeType="1"/>
            </p:cNvSpPr>
            <p:nvPr/>
          </p:nvSpPr>
          <p:spPr bwMode="auto">
            <a:xfrm rot="21164212" flipH="1">
              <a:off x="5153" y="568"/>
              <a:ext cx="36" cy="15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1" name="Line 457">
              <a:extLst>
                <a:ext uri="{FF2B5EF4-FFF2-40B4-BE49-F238E27FC236}">
                  <a16:creationId xmlns:a16="http://schemas.microsoft.com/office/drawing/2014/main" id="{6858A915-2073-CB8D-E958-419C0A6F26F4}"/>
                </a:ext>
              </a:extLst>
            </p:cNvPr>
            <p:cNvSpPr>
              <a:spLocks noChangeShapeType="1"/>
            </p:cNvSpPr>
            <p:nvPr/>
          </p:nvSpPr>
          <p:spPr bwMode="auto">
            <a:xfrm rot="21164212" flipH="1">
              <a:off x="2709" y="648"/>
              <a:ext cx="2614" cy="283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2" name="Line 458">
              <a:extLst>
                <a:ext uri="{FF2B5EF4-FFF2-40B4-BE49-F238E27FC236}">
                  <a16:creationId xmlns:a16="http://schemas.microsoft.com/office/drawing/2014/main" id="{E683DC83-605D-E1E6-FBCA-704696BFB6A5}"/>
                </a:ext>
              </a:extLst>
            </p:cNvPr>
            <p:cNvSpPr>
              <a:spLocks noChangeShapeType="1"/>
            </p:cNvSpPr>
            <p:nvPr/>
          </p:nvSpPr>
          <p:spPr bwMode="auto">
            <a:xfrm rot="21164212" flipH="1">
              <a:off x="2951" y="795"/>
              <a:ext cx="2279" cy="27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3" name="Line 459">
              <a:extLst>
                <a:ext uri="{FF2B5EF4-FFF2-40B4-BE49-F238E27FC236}">
                  <a16:creationId xmlns:a16="http://schemas.microsoft.com/office/drawing/2014/main" id="{8FC83ED0-18AA-997B-4143-32EEE6165323}"/>
                </a:ext>
              </a:extLst>
            </p:cNvPr>
            <p:cNvSpPr>
              <a:spLocks noChangeShapeType="1"/>
            </p:cNvSpPr>
            <p:nvPr/>
          </p:nvSpPr>
          <p:spPr bwMode="auto">
            <a:xfrm rot="21164212" flipH="1">
              <a:off x="4961" y="782"/>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4" name="Line 460">
              <a:extLst>
                <a:ext uri="{FF2B5EF4-FFF2-40B4-BE49-F238E27FC236}">
                  <a16:creationId xmlns:a16="http://schemas.microsoft.com/office/drawing/2014/main" id="{56688ED9-4E7E-C6AE-70DB-6D3BCD29319F}"/>
                </a:ext>
              </a:extLst>
            </p:cNvPr>
            <p:cNvSpPr>
              <a:spLocks noChangeShapeType="1"/>
            </p:cNvSpPr>
            <p:nvPr/>
          </p:nvSpPr>
          <p:spPr bwMode="auto">
            <a:xfrm rot="21164212" flipH="1">
              <a:off x="5117" y="881"/>
              <a:ext cx="142" cy="7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5" name="Line 461">
              <a:extLst>
                <a:ext uri="{FF2B5EF4-FFF2-40B4-BE49-F238E27FC236}">
                  <a16:creationId xmlns:a16="http://schemas.microsoft.com/office/drawing/2014/main" id="{237178D1-6C00-D077-EA9A-08255558D89D}"/>
                </a:ext>
              </a:extLst>
            </p:cNvPr>
            <p:cNvSpPr>
              <a:spLocks noChangeShapeType="1"/>
            </p:cNvSpPr>
            <p:nvPr/>
          </p:nvSpPr>
          <p:spPr bwMode="auto">
            <a:xfrm rot="21164212" flipH="1">
              <a:off x="4858" y="832"/>
              <a:ext cx="177" cy="3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6" name="Line 462">
              <a:extLst>
                <a:ext uri="{FF2B5EF4-FFF2-40B4-BE49-F238E27FC236}">
                  <a16:creationId xmlns:a16="http://schemas.microsoft.com/office/drawing/2014/main" id="{35C2D58F-A3E1-544D-43DF-72A07590DDFD}"/>
                </a:ext>
              </a:extLst>
            </p:cNvPr>
            <p:cNvSpPr>
              <a:spLocks noChangeShapeType="1"/>
            </p:cNvSpPr>
            <p:nvPr/>
          </p:nvSpPr>
          <p:spPr bwMode="auto">
            <a:xfrm rot="21164212" flipH="1">
              <a:off x="4808" y="721"/>
              <a:ext cx="178" cy="3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7" name="Line 463">
              <a:extLst>
                <a:ext uri="{FF2B5EF4-FFF2-40B4-BE49-F238E27FC236}">
                  <a16:creationId xmlns:a16="http://schemas.microsoft.com/office/drawing/2014/main" id="{E1FFE836-528E-B0D6-16A9-8B6F8CD7CC16}"/>
                </a:ext>
              </a:extLst>
            </p:cNvPr>
            <p:cNvSpPr>
              <a:spLocks noChangeShapeType="1"/>
            </p:cNvSpPr>
            <p:nvPr/>
          </p:nvSpPr>
          <p:spPr bwMode="auto">
            <a:xfrm rot="21164212" flipH="1">
              <a:off x="4899" y="591"/>
              <a:ext cx="177" cy="3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8" name="Line 464">
              <a:extLst>
                <a:ext uri="{FF2B5EF4-FFF2-40B4-BE49-F238E27FC236}">
                  <a16:creationId xmlns:a16="http://schemas.microsoft.com/office/drawing/2014/main" id="{B212970D-0DC3-281B-5A2C-36FDC27574E1}"/>
                </a:ext>
              </a:extLst>
            </p:cNvPr>
            <p:cNvSpPr>
              <a:spLocks noChangeShapeType="1"/>
            </p:cNvSpPr>
            <p:nvPr/>
          </p:nvSpPr>
          <p:spPr bwMode="auto">
            <a:xfrm rot="21164212" flipH="1">
              <a:off x="4781" y="649"/>
              <a:ext cx="142" cy="3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69" name="Line 465">
              <a:extLst>
                <a:ext uri="{FF2B5EF4-FFF2-40B4-BE49-F238E27FC236}">
                  <a16:creationId xmlns:a16="http://schemas.microsoft.com/office/drawing/2014/main" id="{3A5F97F0-E216-F4A2-5C52-B47EFE552749}"/>
                </a:ext>
              </a:extLst>
            </p:cNvPr>
            <p:cNvSpPr>
              <a:spLocks noChangeShapeType="1"/>
            </p:cNvSpPr>
            <p:nvPr/>
          </p:nvSpPr>
          <p:spPr bwMode="auto">
            <a:xfrm rot="21164212" flipH="1">
              <a:off x="3317" y="852"/>
              <a:ext cx="1880" cy="264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0" name="Line 466">
              <a:extLst>
                <a:ext uri="{FF2B5EF4-FFF2-40B4-BE49-F238E27FC236}">
                  <a16:creationId xmlns:a16="http://schemas.microsoft.com/office/drawing/2014/main" id="{86F12B7C-3A02-7490-6A5D-46AFC7EA5DEA}"/>
                </a:ext>
              </a:extLst>
            </p:cNvPr>
            <p:cNvSpPr>
              <a:spLocks noChangeShapeType="1"/>
            </p:cNvSpPr>
            <p:nvPr/>
          </p:nvSpPr>
          <p:spPr bwMode="auto">
            <a:xfrm rot="21164212" flipH="1">
              <a:off x="3749" y="935"/>
              <a:ext cx="1526" cy="198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1" name="Line 467">
              <a:extLst>
                <a:ext uri="{FF2B5EF4-FFF2-40B4-BE49-F238E27FC236}">
                  <a16:creationId xmlns:a16="http://schemas.microsoft.com/office/drawing/2014/main" id="{B8EDA53B-4434-DB7D-D7CE-C2042A33C084}"/>
                </a:ext>
              </a:extLst>
            </p:cNvPr>
            <p:cNvSpPr>
              <a:spLocks noChangeShapeType="1"/>
            </p:cNvSpPr>
            <p:nvPr/>
          </p:nvSpPr>
          <p:spPr bwMode="auto">
            <a:xfrm rot="21164212" flipH="1">
              <a:off x="5097" y="882"/>
              <a:ext cx="177" cy="31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2" name="Line 468">
              <a:extLst>
                <a:ext uri="{FF2B5EF4-FFF2-40B4-BE49-F238E27FC236}">
                  <a16:creationId xmlns:a16="http://schemas.microsoft.com/office/drawing/2014/main" id="{3B4A79AA-FC60-321B-3FAE-7A61BD991FC6}"/>
                </a:ext>
              </a:extLst>
            </p:cNvPr>
            <p:cNvSpPr>
              <a:spLocks noChangeShapeType="1"/>
            </p:cNvSpPr>
            <p:nvPr/>
          </p:nvSpPr>
          <p:spPr bwMode="auto">
            <a:xfrm rot="21164212" flipH="1">
              <a:off x="4032" y="1036"/>
              <a:ext cx="1206" cy="17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3" name="Line 469">
              <a:extLst>
                <a:ext uri="{FF2B5EF4-FFF2-40B4-BE49-F238E27FC236}">
                  <a16:creationId xmlns:a16="http://schemas.microsoft.com/office/drawing/2014/main" id="{0CB4E32A-3144-4DF5-00BA-F55E1408074A}"/>
                </a:ext>
              </a:extLst>
            </p:cNvPr>
            <p:cNvSpPr>
              <a:spLocks noChangeShapeType="1"/>
            </p:cNvSpPr>
            <p:nvPr/>
          </p:nvSpPr>
          <p:spPr bwMode="auto">
            <a:xfrm rot="21164212" flipH="1">
              <a:off x="4812" y="911"/>
              <a:ext cx="284" cy="2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4" name="Line 470">
              <a:extLst>
                <a:ext uri="{FF2B5EF4-FFF2-40B4-BE49-F238E27FC236}">
                  <a16:creationId xmlns:a16="http://schemas.microsoft.com/office/drawing/2014/main" id="{C624A36A-3B1C-A8D1-5B69-A7AE17F1CFC3}"/>
                </a:ext>
              </a:extLst>
            </p:cNvPr>
            <p:cNvSpPr>
              <a:spLocks noChangeShapeType="1"/>
            </p:cNvSpPr>
            <p:nvPr/>
          </p:nvSpPr>
          <p:spPr bwMode="auto">
            <a:xfrm rot="21164212" flipH="1">
              <a:off x="3416" y="1048"/>
              <a:ext cx="1668" cy="214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5" name="Line 471">
              <a:extLst>
                <a:ext uri="{FF2B5EF4-FFF2-40B4-BE49-F238E27FC236}">
                  <a16:creationId xmlns:a16="http://schemas.microsoft.com/office/drawing/2014/main" id="{44FC2E1E-5A01-61FD-9FA7-EA08BBD9E271}"/>
                </a:ext>
              </a:extLst>
            </p:cNvPr>
            <p:cNvSpPr>
              <a:spLocks noChangeShapeType="1"/>
            </p:cNvSpPr>
            <p:nvPr/>
          </p:nvSpPr>
          <p:spPr bwMode="auto">
            <a:xfrm rot="21164212" flipH="1">
              <a:off x="4235" y="922"/>
              <a:ext cx="745" cy="183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6" name="Line 472">
              <a:extLst>
                <a:ext uri="{FF2B5EF4-FFF2-40B4-BE49-F238E27FC236}">
                  <a16:creationId xmlns:a16="http://schemas.microsoft.com/office/drawing/2014/main" id="{C3FF4F35-8199-4420-C3CA-DABB50674386}"/>
                </a:ext>
              </a:extLst>
            </p:cNvPr>
            <p:cNvSpPr>
              <a:spLocks noChangeShapeType="1"/>
            </p:cNvSpPr>
            <p:nvPr/>
          </p:nvSpPr>
          <p:spPr bwMode="auto">
            <a:xfrm rot="21164212" flipH="1">
              <a:off x="5131" y="410"/>
              <a:ext cx="107" cy="11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7" name="Line 473">
              <a:extLst>
                <a:ext uri="{FF2B5EF4-FFF2-40B4-BE49-F238E27FC236}">
                  <a16:creationId xmlns:a16="http://schemas.microsoft.com/office/drawing/2014/main" id="{D9B5AD65-DF6E-5616-4E35-60C44B90B005}"/>
                </a:ext>
              </a:extLst>
            </p:cNvPr>
            <p:cNvSpPr>
              <a:spLocks noChangeShapeType="1"/>
            </p:cNvSpPr>
            <p:nvPr/>
          </p:nvSpPr>
          <p:spPr bwMode="auto">
            <a:xfrm rot="21164212" flipH="1">
              <a:off x="5206" y="440"/>
              <a:ext cx="107" cy="11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8" name="Line 474">
              <a:extLst>
                <a:ext uri="{FF2B5EF4-FFF2-40B4-BE49-F238E27FC236}">
                  <a16:creationId xmlns:a16="http://schemas.microsoft.com/office/drawing/2014/main" id="{C7C7187D-A923-3795-3CE7-3C4C80BBD73F}"/>
                </a:ext>
              </a:extLst>
            </p:cNvPr>
            <p:cNvSpPr>
              <a:spLocks noChangeShapeType="1"/>
            </p:cNvSpPr>
            <p:nvPr/>
          </p:nvSpPr>
          <p:spPr bwMode="auto">
            <a:xfrm rot="21164212" flipH="1">
              <a:off x="5211" y="479"/>
              <a:ext cx="107" cy="11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79" name="Line 475">
              <a:extLst>
                <a:ext uri="{FF2B5EF4-FFF2-40B4-BE49-F238E27FC236}">
                  <a16:creationId xmlns:a16="http://schemas.microsoft.com/office/drawing/2014/main" id="{3AA9826B-D4A8-B4CC-F489-F95BF98AEAE5}"/>
                </a:ext>
              </a:extLst>
            </p:cNvPr>
            <p:cNvSpPr>
              <a:spLocks noChangeShapeType="1"/>
            </p:cNvSpPr>
            <p:nvPr/>
          </p:nvSpPr>
          <p:spPr bwMode="auto">
            <a:xfrm rot="21164212" flipH="1">
              <a:off x="5058" y="417"/>
              <a:ext cx="142" cy="7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0" name="Line 476">
              <a:extLst>
                <a:ext uri="{FF2B5EF4-FFF2-40B4-BE49-F238E27FC236}">
                  <a16:creationId xmlns:a16="http://schemas.microsoft.com/office/drawing/2014/main" id="{B570E0C6-F55F-BA5F-E6EF-7F875FA40A18}"/>
                </a:ext>
              </a:extLst>
            </p:cNvPr>
            <p:cNvSpPr>
              <a:spLocks noChangeShapeType="1"/>
            </p:cNvSpPr>
            <p:nvPr/>
          </p:nvSpPr>
          <p:spPr bwMode="auto">
            <a:xfrm rot="21164212" flipH="1">
              <a:off x="4735" y="693"/>
              <a:ext cx="142" cy="7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1" name="Line 477">
              <a:extLst>
                <a:ext uri="{FF2B5EF4-FFF2-40B4-BE49-F238E27FC236}">
                  <a16:creationId xmlns:a16="http://schemas.microsoft.com/office/drawing/2014/main" id="{586E4A4B-0E06-B046-E3BE-C8014002D215}"/>
                </a:ext>
              </a:extLst>
            </p:cNvPr>
            <p:cNvSpPr>
              <a:spLocks noChangeShapeType="1"/>
            </p:cNvSpPr>
            <p:nvPr/>
          </p:nvSpPr>
          <p:spPr bwMode="auto">
            <a:xfrm rot="21164212" flipH="1">
              <a:off x="4596" y="534"/>
              <a:ext cx="496" cy="4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2" name="Line 478">
              <a:extLst>
                <a:ext uri="{FF2B5EF4-FFF2-40B4-BE49-F238E27FC236}">
                  <a16:creationId xmlns:a16="http://schemas.microsoft.com/office/drawing/2014/main" id="{A20BD744-4D4A-FBA8-D513-4927EB4F9412}"/>
                </a:ext>
              </a:extLst>
            </p:cNvPr>
            <p:cNvSpPr>
              <a:spLocks noChangeShapeType="1"/>
            </p:cNvSpPr>
            <p:nvPr/>
          </p:nvSpPr>
          <p:spPr bwMode="auto">
            <a:xfrm rot="21164212" flipH="1">
              <a:off x="5035" y="462"/>
              <a:ext cx="106" cy="19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3" name="Line 479">
              <a:extLst>
                <a:ext uri="{FF2B5EF4-FFF2-40B4-BE49-F238E27FC236}">
                  <a16:creationId xmlns:a16="http://schemas.microsoft.com/office/drawing/2014/main" id="{EA98E91C-7B29-FF15-7433-1D4607B0CDD2}"/>
                </a:ext>
              </a:extLst>
            </p:cNvPr>
            <p:cNvSpPr>
              <a:spLocks noChangeShapeType="1"/>
            </p:cNvSpPr>
            <p:nvPr/>
          </p:nvSpPr>
          <p:spPr bwMode="auto">
            <a:xfrm rot="21164212" flipH="1">
              <a:off x="4808" y="824"/>
              <a:ext cx="462" cy="9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4" name="Line 480">
              <a:extLst>
                <a:ext uri="{FF2B5EF4-FFF2-40B4-BE49-F238E27FC236}">
                  <a16:creationId xmlns:a16="http://schemas.microsoft.com/office/drawing/2014/main" id="{ED9B3948-43B6-C77C-FCF7-770DE384EDA0}"/>
                </a:ext>
              </a:extLst>
            </p:cNvPr>
            <p:cNvSpPr>
              <a:spLocks noChangeShapeType="1"/>
            </p:cNvSpPr>
            <p:nvPr/>
          </p:nvSpPr>
          <p:spPr bwMode="auto">
            <a:xfrm rot="21164212" flipH="1">
              <a:off x="5141" y="879"/>
              <a:ext cx="177" cy="10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5" name="Line 481">
              <a:extLst>
                <a:ext uri="{FF2B5EF4-FFF2-40B4-BE49-F238E27FC236}">
                  <a16:creationId xmlns:a16="http://schemas.microsoft.com/office/drawing/2014/main" id="{3BF0ECB3-BB50-83AC-89A9-0E6AE7758E3F}"/>
                </a:ext>
              </a:extLst>
            </p:cNvPr>
            <p:cNvSpPr>
              <a:spLocks noChangeShapeType="1"/>
            </p:cNvSpPr>
            <p:nvPr/>
          </p:nvSpPr>
          <p:spPr bwMode="auto">
            <a:xfrm rot="21164212" flipH="1">
              <a:off x="4870" y="1218"/>
              <a:ext cx="320" cy="112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6" name="Line 482">
              <a:extLst>
                <a:ext uri="{FF2B5EF4-FFF2-40B4-BE49-F238E27FC236}">
                  <a16:creationId xmlns:a16="http://schemas.microsoft.com/office/drawing/2014/main" id="{608D4053-40F1-C92A-E168-7A46DE8D982C}"/>
                </a:ext>
              </a:extLst>
            </p:cNvPr>
            <p:cNvSpPr>
              <a:spLocks noChangeShapeType="1"/>
            </p:cNvSpPr>
            <p:nvPr/>
          </p:nvSpPr>
          <p:spPr bwMode="auto">
            <a:xfrm rot="21164212" flipH="1">
              <a:off x="4581" y="896"/>
              <a:ext cx="461" cy="17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7" name="Line 483">
              <a:extLst>
                <a:ext uri="{FF2B5EF4-FFF2-40B4-BE49-F238E27FC236}">
                  <a16:creationId xmlns:a16="http://schemas.microsoft.com/office/drawing/2014/main" id="{DCCF85F4-8942-E718-9B11-8A77FFFE139F}"/>
                </a:ext>
              </a:extLst>
            </p:cNvPr>
            <p:cNvSpPr>
              <a:spLocks noChangeShapeType="1"/>
            </p:cNvSpPr>
            <p:nvPr/>
          </p:nvSpPr>
          <p:spPr bwMode="auto">
            <a:xfrm rot="21164212" flipH="1">
              <a:off x="3391" y="1058"/>
              <a:ext cx="1490" cy="11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88" name="Line 484">
              <a:extLst>
                <a:ext uri="{FF2B5EF4-FFF2-40B4-BE49-F238E27FC236}">
                  <a16:creationId xmlns:a16="http://schemas.microsoft.com/office/drawing/2014/main" id="{82FD588F-6C4E-9A9A-2480-23A8081EFA16}"/>
                </a:ext>
              </a:extLst>
            </p:cNvPr>
            <p:cNvSpPr>
              <a:spLocks noChangeShapeType="1"/>
            </p:cNvSpPr>
            <p:nvPr/>
          </p:nvSpPr>
          <p:spPr bwMode="auto">
            <a:xfrm rot="21164212" flipH="1">
              <a:off x="5166" y="367"/>
              <a:ext cx="106" cy="19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18" name="Group 485">
            <a:extLst>
              <a:ext uri="{FF2B5EF4-FFF2-40B4-BE49-F238E27FC236}">
                <a16:creationId xmlns:a16="http://schemas.microsoft.com/office/drawing/2014/main" id="{BE5FB21F-A25B-AC93-2E3D-49910233E7DA}"/>
              </a:ext>
            </a:extLst>
          </p:cNvPr>
          <p:cNvGrpSpPr>
            <a:grpSpLocks/>
          </p:cNvGrpSpPr>
          <p:nvPr/>
        </p:nvGrpSpPr>
        <p:grpSpPr bwMode="auto">
          <a:xfrm>
            <a:off x="2112963" y="0"/>
            <a:ext cx="2819400" cy="6324600"/>
            <a:chOff x="624" y="192"/>
            <a:chExt cx="1776" cy="3984"/>
          </a:xfrm>
        </p:grpSpPr>
        <p:sp>
          <p:nvSpPr>
            <p:cNvPr id="21876" name="Rectangle 486">
              <a:extLst>
                <a:ext uri="{FF2B5EF4-FFF2-40B4-BE49-F238E27FC236}">
                  <a16:creationId xmlns:a16="http://schemas.microsoft.com/office/drawing/2014/main" id="{8077D47D-D7CD-2186-8E68-A22ADF612354}"/>
                </a:ext>
              </a:extLst>
            </p:cNvPr>
            <p:cNvSpPr>
              <a:spLocks noChangeArrowheads="1"/>
            </p:cNvSpPr>
            <p:nvPr/>
          </p:nvSpPr>
          <p:spPr bwMode="auto">
            <a:xfrm>
              <a:off x="1824" y="3749"/>
              <a:ext cx="576" cy="427"/>
            </a:xfrm>
            <a:prstGeom prst="rect">
              <a:avLst/>
            </a:prstGeom>
            <a:solidFill>
              <a:schemeClr val="tx2"/>
            </a:solidFill>
            <a:ln w="9525">
              <a:miter lim="800000"/>
              <a:headEnd/>
              <a:tailEnd/>
            </a:ln>
            <a:scene3d>
              <a:camera prst="legacyPerspectiveTop"/>
              <a:lightRig rig="legacyFlat3" dir="b"/>
            </a:scene3d>
            <a:sp3d prstMaterial="legacyMatte">
              <a:bevelT w="13500" h="13500" prst="angle"/>
              <a:bevelB w="13500" h="13500" prst="angle"/>
              <a:extrusionClr>
                <a:schemeClr val="tx2"/>
              </a:extrusionClr>
              <a:contourClr>
                <a:schemeClr val="tx2"/>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877" name="Line 487">
              <a:extLst>
                <a:ext uri="{FF2B5EF4-FFF2-40B4-BE49-F238E27FC236}">
                  <a16:creationId xmlns:a16="http://schemas.microsoft.com/office/drawing/2014/main" id="{14398CA7-A73A-F5DF-CD27-59F5363400D0}"/>
                </a:ext>
              </a:extLst>
            </p:cNvPr>
            <p:cNvSpPr>
              <a:spLocks noChangeShapeType="1"/>
            </p:cNvSpPr>
            <p:nvPr/>
          </p:nvSpPr>
          <p:spPr bwMode="auto">
            <a:xfrm>
              <a:off x="690" y="375"/>
              <a:ext cx="41" cy="12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8" name="Line 488">
              <a:extLst>
                <a:ext uri="{FF2B5EF4-FFF2-40B4-BE49-F238E27FC236}">
                  <a16:creationId xmlns:a16="http://schemas.microsoft.com/office/drawing/2014/main" id="{238CCC89-33FA-112E-73FA-13C13EE1A5EC}"/>
                </a:ext>
              </a:extLst>
            </p:cNvPr>
            <p:cNvSpPr>
              <a:spLocks noChangeShapeType="1"/>
            </p:cNvSpPr>
            <p:nvPr/>
          </p:nvSpPr>
          <p:spPr bwMode="auto">
            <a:xfrm>
              <a:off x="731" y="502"/>
              <a:ext cx="83" cy="86"/>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9" name="Line 489">
              <a:extLst>
                <a:ext uri="{FF2B5EF4-FFF2-40B4-BE49-F238E27FC236}">
                  <a16:creationId xmlns:a16="http://schemas.microsoft.com/office/drawing/2014/main" id="{9BF34C1C-247A-4264-A062-899390122DDB}"/>
                </a:ext>
              </a:extLst>
            </p:cNvPr>
            <p:cNvSpPr>
              <a:spLocks noChangeShapeType="1"/>
            </p:cNvSpPr>
            <p:nvPr/>
          </p:nvSpPr>
          <p:spPr bwMode="auto">
            <a:xfrm>
              <a:off x="731" y="502"/>
              <a:ext cx="62" cy="13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0" name="Line 490">
              <a:extLst>
                <a:ext uri="{FF2B5EF4-FFF2-40B4-BE49-F238E27FC236}">
                  <a16:creationId xmlns:a16="http://schemas.microsoft.com/office/drawing/2014/main" id="{35C4BEED-8FCD-7D42-43C4-B75D8598F7F1}"/>
                </a:ext>
              </a:extLst>
            </p:cNvPr>
            <p:cNvSpPr>
              <a:spLocks noChangeShapeType="1"/>
            </p:cNvSpPr>
            <p:nvPr/>
          </p:nvSpPr>
          <p:spPr bwMode="auto">
            <a:xfrm>
              <a:off x="731" y="502"/>
              <a:ext cx="62" cy="21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1" name="Line 491">
              <a:extLst>
                <a:ext uri="{FF2B5EF4-FFF2-40B4-BE49-F238E27FC236}">
                  <a16:creationId xmlns:a16="http://schemas.microsoft.com/office/drawing/2014/main" id="{9816535E-87B1-4AD7-9066-42A576155CA6}"/>
                </a:ext>
              </a:extLst>
            </p:cNvPr>
            <p:cNvSpPr>
              <a:spLocks noChangeShapeType="1"/>
            </p:cNvSpPr>
            <p:nvPr/>
          </p:nvSpPr>
          <p:spPr bwMode="auto">
            <a:xfrm>
              <a:off x="731" y="502"/>
              <a:ext cx="21" cy="172"/>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2" name="Line 492">
              <a:extLst>
                <a:ext uri="{FF2B5EF4-FFF2-40B4-BE49-F238E27FC236}">
                  <a16:creationId xmlns:a16="http://schemas.microsoft.com/office/drawing/2014/main" id="{E14A2E29-C43B-BC70-74A1-9B61BECA9808}"/>
                </a:ext>
              </a:extLst>
            </p:cNvPr>
            <p:cNvSpPr>
              <a:spLocks noChangeShapeType="1"/>
            </p:cNvSpPr>
            <p:nvPr/>
          </p:nvSpPr>
          <p:spPr bwMode="auto">
            <a:xfrm>
              <a:off x="793" y="717"/>
              <a:ext cx="62" cy="12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3" name="Line 493">
              <a:extLst>
                <a:ext uri="{FF2B5EF4-FFF2-40B4-BE49-F238E27FC236}">
                  <a16:creationId xmlns:a16="http://schemas.microsoft.com/office/drawing/2014/main" id="{EDD24320-D3D5-0995-B481-56F71BBB0724}"/>
                </a:ext>
              </a:extLst>
            </p:cNvPr>
            <p:cNvSpPr>
              <a:spLocks noChangeShapeType="1"/>
            </p:cNvSpPr>
            <p:nvPr/>
          </p:nvSpPr>
          <p:spPr bwMode="auto">
            <a:xfrm>
              <a:off x="814" y="588"/>
              <a:ext cx="62" cy="12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4" name="Line 494">
              <a:extLst>
                <a:ext uri="{FF2B5EF4-FFF2-40B4-BE49-F238E27FC236}">
                  <a16:creationId xmlns:a16="http://schemas.microsoft.com/office/drawing/2014/main" id="{03C2A9BB-D285-D3D1-F90A-03FEC6B7005E}"/>
                </a:ext>
              </a:extLst>
            </p:cNvPr>
            <p:cNvSpPr>
              <a:spLocks noChangeShapeType="1"/>
            </p:cNvSpPr>
            <p:nvPr/>
          </p:nvSpPr>
          <p:spPr bwMode="auto">
            <a:xfrm>
              <a:off x="772" y="588"/>
              <a:ext cx="63" cy="171"/>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5" name="Line 495">
              <a:extLst>
                <a:ext uri="{FF2B5EF4-FFF2-40B4-BE49-F238E27FC236}">
                  <a16:creationId xmlns:a16="http://schemas.microsoft.com/office/drawing/2014/main" id="{F0C489BC-6209-E57B-46AC-0897251DFE7B}"/>
                </a:ext>
              </a:extLst>
            </p:cNvPr>
            <p:cNvSpPr>
              <a:spLocks noChangeShapeType="1"/>
            </p:cNvSpPr>
            <p:nvPr/>
          </p:nvSpPr>
          <p:spPr bwMode="auto">
            <a:xfrm>
              <a:off x="752" y="674"/>
              <a:ext cx="62" cy="171"/>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6" name="Line 496">
              <a:extLst>
                <a:ext uri="{FF2B5EF4-FFF2-40B4-BE49-F238E27FC236}">
                  <a16:creationId xmlns:a16="http://schemas.microsoft.com/office/drawing/2014/main" id="{7A4A1EBA-B205-9253-139B-AB0CE7B66179}"/>
                </a:ext>
              </a:extLst>
            </p:cNvPr>
            <p:cNvSpPr>
              <a:spLocks noChangeShapeType="1"/>
            </p:cNvSpPr>
            <p:nvPr/>
          </p:nvSpPr>
          <p:spPr bwMode="auto">
            <a:xfrm>
              <a:off x="835" y="759"/>
              <a:ext cx="83" cy="8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7" name="Line 497">
              <a:extLst>
                <a:ext uri="{FF2B5EF4-FFF2-40B4-BE49-F238E27FC236}">
                  <a16:creationId xmlns:a16="http://schemas.microsoft.com/office/drawing/2014/main" id="{9B0EEAE7-7E73-B2F3-DC01-39991815E5FA}"/>
                </a:ext>
              </a:extLst>
            </p:cNvPr>
            <p:cNvSpPr>
              <a:spLocks noChangeShapeType="1"/>
            </p:cNvSpPr>
            <p:nvPr/>
          </p:nvSpPr>
          <p:spPr bwMode="auto">
            <a:xfrm>
              <a:off x="814" y="845"/>
              <a:ext cx="21" cy="17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8" name="Line 498">
              <a:extLst>
                <a:ext uri="{FF2B5EF4-FFF2-40B4-BE49-F238E27FC236}">
                  <a16:creationId xmlns:a16="http://schemas.microsoft.com/office/drawing/2014/main" id="{319039B3-4C16-CF83-9853-0C05A9519172}"/>
                </a:ext>
              </a:extLst>
            </p:cNvPr>
            <p:cNvSpPr>
              <a:spLocks noChangeShapeType="1"/>
            </p:cNvSpPr>
            <p:nvPr/>
          </p:nvSpPr>
          <p:spPr bwMode="auto">
            <a:xfrm>
              <a:off x="752" y="674"/>
              <a:ext cx="62" cy="21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89" name="Line 499">
              <a:extLst>
                <a:ext uri="{FF2B5EF4-FFF2-40B4-BE49-F238E27FC236}">
                  <a16:creationId xmlns:a16="http://schemas.microsoft.com/office/drawing/2014/main" id="{88517DE9-CA4A-D227-A3BD-1C721A4BDA8E}"/>
                </a:ext>
              </a:extLst>
            </p:cNvPr>
            <p:cNvSpPr>
              <a:spLocks noChangeShapeType="1"/>
            </p:cNvSpPr>
            <p:nvPr/>
          </p:nvSpPr>
          <p:spPr bwMode="auto">
            <a:xfrm>
              <a:off x="814" y="674"/>
              <a:ext cx="83" cy="8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0" name="Line 500">
              <a:extLst>
                <a:ext uri="{FF2B5EF4-FFF2-40B4-BE49-F238E27FC236}">
                  <a16:creationId xmlns:a16="http://schemas.microsoft.com/office/drawing/2014/main" id="{1D8B900E-B34B-E458-EA0A-19B4575FD513}"/>
                </a:ext>
              </a:extLst>
            </p:cNvPr>
            <p:cNvSpPr>
              <a:spLocks noChangeShapeType="1"/>
            </p:cNvSpPr>
            <p:nvPr/>
          </p:nvSpPr>
          <p:spPr bwMode="auto">
            <a:xfrm>
              <a:off x="772" y="759"/>
              <a:ext cx="21" cy="17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1" name="Line 501">
              <a:extLst>
                <a:ext uri="{FF2B5EF4-FFF2-40B4-BE49-F238E27FC236}">
                  <a16:creationId xmlns:a16="http://schemas.microsoft.com/office/drawing/2014/main" id="{312375B0-4F53-0597-4BD5-3573438AF0FD}"/>
                </a:ext>
              </a:extLst>
            </p:cNvPr>
            <p:cNvSpPr>
              <a:spLocks noChangeShapeType="1"/>
            </p:cNvSpPr>
            <p:nvPr/>
          </p:nvSpPr>
          <p:spPr bwMode="auto">
            <a:xfrm>
              <a:off x="855" y="845"/>
              <a:ext cx="63" cy="21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2" name="Line 502">
              <a:extLst>
                <a:ext uri="{FF2B5EF4-FFF2-40B4-BE49-F238E27FC236}">
                  <a16:creationId xmlns:a16="http://schemas.microsoft.com/office/drawing/2014/main" id="{FF52148C-76D7-A72B-4B1E-5B481E9A991F}"/>
                </a:ext>
              </a:extLst>
            </p:cNvPr>
            <p:cNvSpPr>
              <a:spLocks noChangeShapeType="1"/>
            </p:cNvSpPr>
            <p:nvPr/>
          </p:nvSpPr>
          <p:spPr bwMode="auto">
            <a:xfrm>
              <a:off x="855" y="845"/>
              <a:ext cx="83" cy="8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3" name="Line 503">
              <a:extLst>
                <a:ext uri="{FF2B5EF4-FFF2-40B4-BE49-F238E27FC236}">
                  <a16:creationId xmlns:a16="http://schemas.microsoft.com/office/drawing/2014/main" id="{D27A854B-AB9E-0CF7-64F3-0DE85D42E27F}"/>
                </a:ext>
              </a:extLst>
            </p:cNvPr>
            <p:cNvSpPr>
              <a:spLocks noChangeShapeType="1"/>
            </p:cNvSpPr>
            <p:nvPr/>
          </p:nvSpPr>
          <p:spPr bwMode="auto">
            <a:xfrm>
              <a:off x="918" y="1060"/>
              <a:ext cx="82" cy="8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4" name="Line 504">
              <a:extLst>
                <a:ext uri="{FF2B5EF4-FFF2-40B4-BE49-F238E27FC236}">
                  <a16:creationId xmlns:a16="http://schemas.microsoft.com/office/drawing/2014/main" id="{6BEA350C-6CFC-6B03-145D-7B0EED70FA62}"/>
                </a:ext>
              </a:extLst>
            </p:cNvPr>
            <p:cNvSpPr>
              <a:spLocks noChangeShapeType="1"/>
            </p:cNvSpPr>
            <p:nvPr/>
          </p:nvSpPr>
          <p:spPr bwMode="auto">
            <a:xfrm>
              <a:off x="814" y="845"/>
              <a:ext cx="62" cy="17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5" name="Line 505">
              <a:extLst>
                <a:ext uri="{FF2B5EF4-FFF2-40B4-BE49-F238E27FC236}">
                  <a16:creationId xmlns:a16="http://schemas.microsoft.com/office/drawing/2014/main" id="{B6D58E4C-D620-6201-004B-9BA3849E1185}"/>
                </a:ext>
              </a:extLst>
            </p:cNvPr>
            <p:cNvSpPr>
              <a:spLocks noChangeShapeType="1"/>
            </p:cNvSpPr>
            <p:nvPr/>
          </p:nvSpPr>
          <p:spPr bwMode="auto">
            <a:xfrm>
              <a:off x="876" y="803"/>
              <a:ext cx="62" cy="12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6" name="Line 506">
              <a:extLst>
                <a:ext uri="{FF2B5EF4-FFF2-40B4-BE49-F238E27FC236}">
                  <a16:creationId xmlns:a16="http://schemas.microsoft.com/office/drawing/2014/main" id="{45BB2721-A6C6-F251-B57C-5C0725C3BDAC}"/>
                </a:ext>
              </a:extLst>
            </p:cNvPr>
            <p:cNvSpPr>
              <a:spLocks noChangeShapeType="1"/>
            </p:cNvSpPr>
            <p:nvPr/>
          </p:nvSpPr>
          <p:spPr bwMode="auto">
            <a:xfrm>
              <a:off x="835" y="1016"/>
              <a:ext cx="83" cy="8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7" name="Line 507">
              <a:extLst>
                <a:ext uri="{FF2B5EF4-FFF2-40B4-BE49-F238E27FC236}">
                  <a16:creationId xmlns:a16="http://schemas.microsoft.com/office/drawing/2014/main" id="{CB699B0C-9453-5D51-F5A9-DEB308004070}"/>
                </a:ext>
              </a:extLst>
            </p:cNvPr>
            <p:cNvSpPr>
              <a:spLocks noChangeShapeType="1"/>
            </p:cNvSpPr>
            <p:nvPr/>
          </p:nvSpPr>
          <p:spPr bwMode="auto">
            <a:xfrm>
              <a:off x="793" y="930"/>
              <a:ext cx="21" cy="17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8" name="Line 508">
              <a:extLst>
                <a:ext uri="{FF2B5EF4-FFF2-40B4-BE49-F238E27FC236}">
                  <a16:creationId xmlns:a16="http://schemas.microsoft.com/office/drawing/2014/main" id="{BC63EC97-7BA7-CF54-85A4-DE0B915089EF}"/>
                </a:ext>
              </a:extLst>
            </p:cNvPr>
            <p:cNvSpPr>
              <a:spLocks noChangeShapeType="1"/>
            </p:cNvSpPr>
            <p:nvPr/>
          </p:nvSpPr>
          <p:spPr bwMode="auto">
            <a:xfrm>
              <a:off x="835" y="759"/>
              <a:ext cx="20" cy="17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99" name="Line 509">
              <a:extLst>
                <a:ext uri="{FF2B5EF4-FFF2-40B4-BE49-F238E27FC236}">
                  <a16:creationId xmlns:a16="http://schemas.microsoft.com/office/drawing/2014/main" id="{E6CE48DA-B445-1553-9BB6-51EADD708C38}"/>
                </a:ext>
              </a:extLst>
            </p:cNvPr>
            <p:cNvSpPr>
              <a:spLocks noChangeShapeType="1"/>
            </p:cNvSpPr>
            <p:nvPr/>
          </p:nvSpPr>
          <p:spPr bwMode="auto">
            <a:xfrm>
              <a:off x="855" y="674"/>
              <a:ext cx="1401" cy="3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0" name="Line 510">
              <a:extLst>
                <a:ext uri="{FF2B5EF4-FFF2-40B4-BE49-F238E27FC236}">
                  <a16:creationId xmlns:a16="http://schemas.microsoft.com/office/drawing/2014/main" id="{2A303252-E059-71E3-2814-5537C3C1C875}"/>
                </a:ext>
              </a:extLst>
            </p:cNvPr>
            <p:cNvSpPr>
              <a:spLocks noChangeShapeType="1"/>
            </p:cNvSpPr>
            <p:nvPr/>
          </p:nvSpPr>
          <p:spPr bwMode="auto">
            <a:xfrm>
              <a:off x="918" y="845"/>
              <a:ext cx="1199" cy="260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1" name="Line 511">
              <a:extLst>
                <a:ext uri="{FF2B5EF4-FFF2-40B4-BE49-F238E27FC236}">
                  <a16:creationId xmlns:a16="http://schemas.microsoft.com/office/drawing/2014/main" id="{C6F00EEB-3078-6274-4E81-6F1D2C5466F1}"/>
                </a:ext>
              </a:extLst>
            </p:cNvPr>
            <p:cNvSpPr>
              <a:spLocks noChangeShapeType="1"/>
            </p:cNvSpPr>
            <p:nvPr/>
          </p:nvSpPr>
          <p:spPr bwMode="auto">
            <a:xfrm>
              <a:off x="897" y="974"/>
              <a:ext cx="82" cy="8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2" name="Line 512">
              <a:extLst>
                <a:ext uri="{FF2B5EF4-FFF2-40B4-BE49-F238E27FC236}">
                  <a16:creationId xmlns:a16="http://schemas.microsoft.com/office/drawing/2014/main" id="{70BBAD39-6C1A-7630-E034-62FF291B5EE5}"/>
                </a:ext>
              </a:extLst>
            </p:cNvPr>
            <p:cNvSpPr>
              <a:spLocks noChangeShapeType="1"/>
            </p:cNvSpPr>
            <p:nvPr/>
          </p:nvSpPr>
          <p:spPr bwMode="auto">
            <a:xfrm>
              <a:off x="814" y="1102"/>
              <a:ext cx="83" cy="8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3" name="Line 513">
              <a:extLst>
                <a:ext uri="{FF2B5EF4-FFF2-40B4-BE49-F238E27FC236}">
                  <a16:creationId xmlns:a16="http://schemas.microsoft.com/office/drawing/2014/main" id="{782824C0-4AC9-8054-FAC4-94EC428C21BC}"/>
                </a:ext>
              </a:extLst>
            </p:cNvPr>
            <p:cNvSpPr>
              <a:spLocks noChangeShapeType="1"/>
            </p:cNvSpPr>
            <p:nvPr/>
          </p:nvSpPr>
          <p:spPr bwMode="auto">
            <a:xfrm>
              <a:off x="938" y="1016"/>
              <a:ext cx="104"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4" name="Line 514">
              <a:extLst>
                <a:ext uri="{FF2B5EF4-FFF2-40B4-BE49-F238E27FC236}">
                  <a16:creationId xmlns:a16="http://schemas.microsoft.com/office/drawing/2014/main" id="{38356C74-F38A-51A6-53D7-D803928D5498}"/>
                </a:ext>
              </a:extLst>
            </p:cNvPr>
            <p:cNvSpPr>
              <a:spLocks noChangeShapeType="1"/>
            </p:cNvSpPr>
            <p:nvPr/>
          </p:nvSpPr>
          <p:spPr bwMode="auto">
            <a:xfrm>
              <a:off x="959" y="889"/>
              <a:ext cx="103" cy="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5" name="Line 515">
              <a:extLst>
                <a:ext uri="{FF2B5EF4-FFF2-40B4-BE49-F238E27FC236}">
                  <a16:creationId xmlns:a16="http://schemas.microsoft.com/office/drawing/2014/main" id="{A6867342-A173-3609-97CB-1BE041AC39E8}"/>
                </a:ext>
              </a:extLst>
            </p:cNvPr>
            <p:cNvSpPr>
              <a:spLocks noChangeShapeType="1"/>
            </p:cNvSpPr>
            <p:nvPr/>
          </p:nvSpPr>
          <p:spPr bwMode="auto">
            <a:xfrm>
              <a:off x="897" y="759"/>
              <a:ext cx="103"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6" name="Line 516">
              <a:extLst>
                <a:ext uri="{FF2B5EF4-FFF2-40B4-BE49-F238E27FC236}">
                  <a16:creationId xmlns:a16="http://schemas.microsoft.com/office/drawing/2014/main" id="{0CC34394-8872-75D9-DE79-F1DE6B898D84}"/>
                </a:ext>
              </a:extLst>
            </p:cNvPr>
            <p:cNvSpPr>
              <a:spLocks noChangeShapeType="1"/>
            </p:cNvSpPr>
            <p:nvPr/>
          </p:nvSpPr>
          <p:spPr bwMode="auto">
            <a:xfrm>
              <a:off x="1000" y="803"/>
              <a:ext cx="83" cy="34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7" name="Line 517">
              <a:extLst>
                <a:ext uri="{FF2B5EF4-FFF2-40B4-BE49-F238E27FC236}">
                  <a16:creationId xmlns:a16="http://schemas.microsoft.com/office/drawing/2014/main" id="{280DE578-147A-E59B-9ACE-E469C43A0331}"/>
                </a:ext>
              </a:extLst>
            </p:cNvPr>
            <p:cNvSpPr>
              <a:spLocks noChangeShapeType="1"/>
            </p:cNvSpPr>
            <p:nvPr/>
          </p:nvSpPr>
          <p:spPr bwMode="auto">
            <a:xfrm>
              <a:off x="938" y="930"/>
              <a:ext cx="1078" cy="286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8" name="Line 518">
              <a:extLst>
                <a:ext uri="{FF2B5EF4-FFF2-40B4-BE49-F238E27FC236}">
                  <a16:creationId xmlns:a16="http://schemas.microsoft.com/office/drawing/2014/main" id="{1B3A677A-D663-B19A-1359-E84DE110A208}"/>
                </a:ext>
              </a:extLst>
            </p:cNvPr>
            <p:cNvSpPr>
              <a:spLocks noChangeShapeType="1"/>
            </p:cNvSpPr>
            <p:nvPr/>
          </p:nvSpPr>
          <p:spPr bwMode="auto">
            <a:xfrm>
              <a:off x="876" y="1060"/>
              <a:ext cx="1044" cy="26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09" name="Line 519">
              <a:extLst>
                <a:ext uri="{FF2B5EF4-FFF2-40B4-BE49-F238E27FC236}">
                  <a16:creationId xmlns:a16="http://schemas.microsoft.com/office/drawing/2014/main" id="{2780A5B2-F948-D0E7-97F7-5737D0DCA8B7}"/>
                </a:ext>
              </a:extLst>
            </p:cNvPr>
            <p:cNvSpPr>
              <a:spLocks noChangeShapeType="1"/>
            </p:cNvSpPr>
            <p:nvPr/>
          </p:nvSpPr>
          <p:spPr bwMode="auto">
            <a:xfrm>
              <a:off x="814" y="1102"/>
              <a:ext cx="104" cy="34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0" name="Line 520">
              <a:extLst>
                <a:ext uri="{FF2B5EF4-FFF2-40B4-BE49-F238E27FC236}">
                  <a16:creationId xmlns:a16="http://schemas.microsoft.com/office/drawing/2014/main" id="{47A839B3-5A4B-70F4-9C42-954D3B054B8B}"/>
                </a:ext>
              </a:extLst>
            </p:cNvPr>
            <p:cNvSpPr>
              <a:spLocks noChangeShapeType="1"/>
            </p:cNvSpPr>
            <p:nvPr/>
          </p:nvSpPr>
          <p:spPr bwMode="auto">
            <a:xfrm>
              <a:off x="897" y="1187"/>
              <a:ext cx="927" cy="28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1" name="Line 521">
              <a:extLst>
                <a:ext uri="{FF2B5EF4-FFF2-40B4-BE49-F238E27FC236}">
                  <a16:creationId xmlns:a16="http://schemas.microsoft.com/office/drawing/2014/main" id="{CF5897B5-6EE1-126D-6CDE-B2F1417C6ECC}"/>
                </a:ext>
              </a:extLst>
            </p:cNvPr>
            <p:cNvSpPr>
              <a:spLocks noChangeShapeType="1"/>
            </p:cNvSpPr>
            <p:nvPr/>
          </p:nvSpPr>
          <p:spPr bwMode="auto">
            <a:xfrm>
              <a:off x="918" y="1102"/>
              <a:ext cx="165" cy="29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2" name="Line 522">
              <a:extLst>
                <a:ext uri="{FF2B5EF4-FFF2-40B4-BE49-F238E27FC236}">
                  <a16:creationId xmlns:a16="http://schemas.microsoft.com/office/drawing/2014/main" id="{6100D058-8621-41E4-6BCC-CAEC465E7AF7}"/>
                </a:ext>
              </a:extLst>
            </p:cNvPr>
            <p:cNvSpPr>
              <a:spLocks noChangeShapeType="1"/>
            </p:cNvSpPr>
            <p:nvPr/>
          </p:nvSpPr>
          <p:spPr bwMode="auto">
            <a:xfrm>
              <a:off x="1000" y="1145"/>
              <a:ext cx="1112" cy="26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3" name="Line 523">
              <a:extLst>
                <a:ext uri="{FF2B5EF4-FFF2-40B4-BE49-F238E27FC236}">
                  <a16:creationId xmlns:a16="http://schemas.microsoft.com/office/drawing/2014/main" id="{431B0707-C80C-76C0-577F-24B58CCE967F}"/>
                </a:ext>
              </a:extLst>
            </p:cNvPr>
            <p:cNvSpPr>
              <a:spLocks noChangeShapeType="1"/>
            </p:cNvSpPr>
            <p:nvPr/>
          </p:nvSpPr>
          <p:spPr bwMode="auto">
            <a:xfrm>
              <a:off x="1056" y="1330"/>
              <a:ext cx="816" cy="241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4" name="Line 524">
              <a:extLst>
                <a:ext uri="{FF2B5EF4-FFF2-40B4-BE49-F238E27FC236}">
                  <a16:creationId xmlns:a16="http://schemas.microsoft.com/office/drawing/2014/main" id="{57188AA3-29C2-E8A1-FF5E-2753CEC8665E}"/>
                </a:ext>
              </a:extLst>
            </p:cNvPr>
            <p:cNvSpPr>
              <a:spLocks noChangeShapeType="1"/>
            </p:cNvSpPr>
            <p:nvPr/>
          </p:nvSpPr>
          <p:spPr bwMode="auto">
            <a:xfrm>
              <a:off x="793" y="588"/>
              <a:ext cx="62" cy="12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5" name="Line 525">
              <a:extLst>
                <a:ext uri="{FF2B5EF4-FFF2-40B4-BE49-F238E27FC236}">
                  <a16:creationId xmlns:a16="http://schemas.microsoft.com/office/drawing/2014/main" id="{6AF0E47C-732F-4A88-DC85-6850577B50EC}"/>
                </a:ext>
              </a:extLst>
            </p:cNvPr>
            <p:cNvSpPr>
              <a:spLocks noChangeShapeType="1"/>
            </p:cNvSpPr>
            <p:nvPr/>
          </p:nvSpPr>
          <p:spPr bwMode="auto">
            <a:xfrm>
              <a:off x="752" y="632"/>
              <a:ext cx="62" cy="127"/>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6" name="Line 526">
              <a:extLst>
                <a:ext uri="{FF2B5EF4-FFF2-40B4-BE49-F238E27FC236}">
                  <a16:creationId xmlns:a16="http://schemas.microsoft.com/office/drawing/2014/main" id="{0A104DE0-AC0D-7DCD-3887-0A9DA313A141}"/>
                </a:ext>
              </a:extLst>
            </p:cNvPr>
            <p:cNvSpPr>
              <a:spLocks noChangeShapeType="1"/>
            </p:cNvSpPr>
            <p:nvPr/>
          </p:nvSpPr>
          <p:spPr bwMode="auto">
            <a:xfrm>
              <a:off x="752" y="674"/>
              <a:ext cx="62" cy="12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7" name="Line 527">
              <a:extLst>
                <a:ext uri="{FF2B5EF4-FFF2-40B4-BE49-F238E27FC236}">
                  <a16:creationId xmlns:a16="http://schemas.microsoft.com/office/drawing/2014/main" id="{8EC1ED3C-EC7F-7DED-364C-C1070D6AEEF4}"/>
                </a:ext>
              </a:extLst>
            </p:cNvPr>
            <p:cNvSpPr>
              <a:spLocks noChangeShapeType="1"/>
            </p:cNvSpPr>
            <p:nvPr/>
          </p:nvSpPr>
          <p:spPr bwMode="auto">
            <a:xfrm>
              <a:off x="814" y="588"/>
              <a:ext cx="83" cy="8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8" name="Line 528">
              <a:extLst>
                <a:ext uri="{FF2B5EF4-FFF2-40B4-BE49-F238E27FC236}">
                  <a16:creationId xmlns:a16="http://schemas.microsoft.com/office/drawing/2014/main" id="{FF03EC9A-9106-59B2-0D29-54079DEB7A6D}"/>
                </a:ext>
              </a:extLst>
            </p:cNvPr>
            <p:cNvSpPr>
              <a:spLocks noChangeShapeType="1"/>
            </p:cNvSpPr>
            <p:nvPr/>
          </p:nvSpPr>
          <p:spPr bwMode="auto">
            <a:xfrm>
              <a:off x="1021" y="845"/>
              <a:ext cx="82" cy="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19" name="Line 529">
              <a:extLst>
                <a:ext uri="{FF2B5EF4-FFF2-40B4-BE49-F238E27FC236}">
                  <a16:creationId xmlns:a16="http://schemas.microsoft.com/office/drawing/2014/main" id="{A5849D51-FDA5-B29C-7CDE-428D912EAAB9}"/>
                </a:ext>
              </a:extLst>
            </p:cNvPr>
            <p:cNvSpPr>
              <a:spLocks noChangeShapeType="1"/>
            </p:cNvSpPr>
            <p:nvPr/>
          </p:nvSpPr>
          <p:spPr bwMode="auto">
            <a:xfrm>
              <a:off x="897" y="674"/>
              <a:ext cx="289" cy="4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0" name="Line 530">
              <a:extLst>
                <a:ext uri="{FF2B5EF4-FFF2-40B4-BE49-F238E27FC236}">
                  <a16:creationId xmlns:a16="http://schemas.microsoft.com/office/drawing/2014/main" id="{AF4F4055-23FF-6739-B3CB-AF26A7973BF5}"/>
                </a:ext>
              </a:extLst>
            </p:cNvPr>
            <p:cNvSpPr>
              <a:spLocks noChangeShapeType="1"/>
            </p:cNvSpPr>
            <p:nvPr/>
          </p:nvSpPr>
          <p:spPr bwMode="auto">
            <a:xfrm>
              <a:off x="855" y="632"/>
              <a:ext cx="63" cy="2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1" name="Line 531">
              <a:extLst>
                <a:ext uri="{FF2B5EF4-FFF2-40B4-BE49-F238E27FC236}">
                  <a16:creationId xmlns:a16="http://schemas.microsoft.com/office/drawing/2014/main" id="{49DC6821-C42C-172C-B45E-1D7CE9B38102}"/>
                </a:ext>
              </a:extLst>
            </p:cNvPr>
            <p:cNvSpPr>
              <a:spLocks noChangeShapeType="1"/>
            </p:cNvSpPr>
            <p:nvPr/>
          </p:nvSpPr>
          <p:spPr bwMode="auto">
            <a:xfrm>
              <a:off x="835" y="1016"/>
              <a:ext cx="268" cy="102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2" name="Line 532">
              <a:extLst>
                <a:ext uri="{FF2B5EF4-FFF2-40B4-BE49-F238E27FC236}">
                  <a16:creationId xmlns:a16="http://schemas.microsoft.com/office/drawing/2014/main" id="{A6467698-4AD8-3AF5-7BA4-BEA3C021244C}"/>
                </a:ext>
              </a:extLst>
            </p:cNvPr>
            <p:cNvSpPr>
              <a:spLocks noChangeShapeType="1"/>
            </p:cNvSpPr>
            <p:nvPr/>
          </p:nvSpPr>
          <p:spPr bwMode="auto">
            <a:xfrm>
              <a:off x="814" y="1102"/>
              <a:ext cx="104" cy="11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3" name="Line 533">
              <a:extLst>
                <a:ext uri="{FF2B5EF4-FFF2-40B4-BE49-F238E27FC236}">
                  <a16:creationId xmlns:a16="http://schemas.microsoft.com/office/drawing/2014/main" id="{988B326A-E491-07DC-B292-2C40A2E0CD4C}"/>
                </a:ext>
              </a:extLst>
            </p:cNvPr>
            <p:cNvSpPr>
              <a:spLocks noChangeShapeType="1"/>
            </p:cNvSpPr>
            <p:nvPr/>
          </p:nvSpPr>
          <p:spPr bwMode="auto">
            <a:xfrm>
              <a:off x="918" y="1444"/>
              <a:ext cx="185" cy="12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4" name="Line 534">
              <a:extLst>
                <a:ext uri="{FF2B5EF4-FFF2-40B4-BE49-F238E27FC236}">
                  <a16:creationId xmlns:a16="http://schemas.microsoft.com/office/drawing/2014/main" id="{04547478-AA08-0069-1261-2C9D707E05DA}"/>
                </a:ext>
              </a:extLst>
            </p:cNvPr>
            <p:cNvSpPr>
              <a:spLocks noChangeShapeType="1"/>
            </p:cNvSpPr>
            <p:nvPr/>
          </p:nvSpPr>
          <p:spPr bwMode="auto">
            <a:xfrm>
              <a:off x="1000" y="1060"/>
              <a:ext cx="536" cy="27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5" name="Line 535">
              <a:extLst>
                <a:ext uri="{FF2B5EF4-FFF2-40B4-BE49-F238E27FC236}">
                  <a16:creationId xmlns:a16="http://schemas.microsoft.com/office/drawing/2014/main" id="{AD7879E1-0B69-6A02-E65F-C64F439A954E}"/>
                </a:ext>
              </a:extLst>
            </p:cNvPr>
            <p:cNvSpPr>
              <a:spLocks noChangeShapeType="1"/>
            </p:cNvSpPr>
            <p:nvPr/>
          </p:nvSpPr>
          <p:spPr bwMode="auto">
            <a:xfrm>
              <a:off x="1083" y="1145"/>
              <a:ext cx="868" cy="128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6" name="Line 536">
              <a:extLst>
                <a:ext uri="{FF2B5EF4-FFF2-40B4-BE49-F238E27FC236}">
                  <a16:creationId xmlns:a16="http://schemas.microsoft.com/office/drawing/2014/main" id="{5951D86F-1E47-1B76-8CA9-9BB6F50EE614}"/>
                </a:ext>
              </a:extLst>
            </p:cNvPr>
            <p:cNvSpPr>
              <a:spLocks noChangeShapeType="1"/>
            </p:cNvSpPr>
            <p:nvPr/>
          </p:nvSpPr>
          <p:spPr bwMode="auto">
            <a:xfrm>
              <a:off x="772" y="546"/>
              <a:ext cx="63" cy="2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27" name="Line 537">
              <a:extLst>
                <a:ext uri="{FF2B5EF4-FFF2-40B4-BE49-F238E27FC236}">
                  <a16:creationId xmlns:a16="http://schemas.microsoft.com/office/drawing/2014/main" id="{F6794F90-E84C-5330-E20E-3732B09E1ED9}"/>
                </a:ext>
              </a:extLst>
            </p:cNvPr>
            <p:cNvSpPr>
              <a:spLocks noChangeShapeType="1"/>
            </p:cNvSpPr>
            <p:nvPr/>
          </p:nvSpPr>
          <p:spPr bwMode="auto">
            <a:xfrm>
              <a:off x="624" y="192"/>
              <a:ext cx="111" cy="32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nvGrpSpPr>
            <p:cNvPr id="21928" name="Group 538">
              <a:extLst>
                <a:ext uri="{FF2B5EF4-FFF2-40B4-BE49-F238E27FC236}">
                  <a16:creationId xmlns:a16="http://schemas.microsoft.com/office/drawing/2014/main" id="{783464B1-7881-0824-3924-938FDF29340D}"/>
                </a:ext>
              </a:extLst>
            </p:cNvPr>
            <p:cNvGrpSpPr>
              <a:grpSpLocks/>
            </p:cNvGrpSpPr>
            <p:nvPr/>
          </p:nvGrpSpPr>
          <p:grpSpPr bwMode="auto">
            <a:xfrm>
              <a:off x="1872" y="3744"/>
              <a:ext cx="528" cy="432"/>
              <a:chOff x="1872" y="3744"/>
              <a:chExt cx="528" cy="432"/>
            </a:xfrm>
          </p:grpSpPr>
          <p:sp>
            <p:nvSpPr>
              <p:cNvPr id="21929" name="Line 539">
                <a:extLst>
                  <a:ext uri="{FF2B5EF4-FFF2-40B4-BE49-F238E27FC236}">
                    <a16:creationId xmlns:a16="http://schemas.microsoft.com/office/drawing/2014/main" id="{EC2E6862-0AB2-82BA-C835-40494F1B03B0}"/>
                  </a:ext>
                </a:extLst>
              </p:cNvPr>
              <p:cNvSpPr>
                <a:spLocks noChangeShapeType="1"/>
              </p:cNvSpPr>
              <p:nvPr/>
            </p:nvSpPr>
            <p:spPr bwMode="auto">
              <a:xfrm>
                <a:off x="1872" y="3749"/>
                <a:ext cx="96"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0" name="Line 540">
                <a:extLst>
                  <a:ext uri="{FF2B5EF4-FFF2-40B4-BE49-F238E27FC236}">
                    <a16:creationId xmlns:a16="http://schemas.microsoft.com/office/drawing/2014/main" id="{4F4B508D-F682-E607-038E-9379D757B56B}"/>
                  </a:ext>
                </a:extLst>
              </p:cNvPr>
              <p:cNvSpPr>
                <a:spLocks noChangeShapeType="1"/>
              </p:cNvSpPr>
              <p:nvPr/>
            </p:nvSpPr>
            <p:spPr bwMode="auto">
              <a:xfrm>
                <a:off x="2016" y="3749"/>
                <a:ext cx="144" cy="3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1" name="Line 541">
                <a:extLst>
                  <a:ext uri="{FF2B5EF4-FFF2-40B4-BE49-F238E27FC236}">
                    <a16:creationId xmlns:a16="http://schemas.microsoft.com/office/drawing/2014/main" id="{C5C007C7-90AA-C23E-3590-B71810402A4F}"/>
                  </a:ext>
                </a:extLst>
              </p:cNvPr>
              <p:cNvSpPr>
                <a:spLocks noChangeShapeType="1"/>
              </p:cNvSpPr>
              <p:nvPr/>
            </p:nvSpPr>
            <p:spPr bwMode="auto">
              <a:xfrm>
                <a:off x="2112" y="3797"/>
                <a:ext cx="192" cy="379"/>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2" name="Line 542">
                <a:extLst>
                  <a:ext uri="{FF2B5EF4-FFF2-40B4-BE49-F238E27FC236}">
                    <a16:creationId xmlns:a16="http://schemas.microsoft.com/office/drawing/2014/main" id="{D14ACF43-E050-500D-43FF-9B7F7544D72C}"/>
                  </a:ext>
                </a:extLst>
              </p:cNvPr>
              <p:cNvSpPr>
                <a:spLocks noChangeShapeType="1"/>
              </p:cNvSpPr>
              <p:nvPr/>
            </p:nvSpPr>
            <p:spPr bwMode="auto">
              <a:xfrm>
                <a:off x="1920" y="3749"/>
                <a:ext cx="144"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3" name="Line 543">
                <a:extLst>
                  <a:ext uri="{FF2B5EF4-FFF2-40B4-BE49-F238E27FC236}">
                    <a16:creationId xmlns:a16="http://schemas.microsoft.com/office/drawing/2014/main" id="{1A28BCB0-58BE-64ED-3B20-1233C82CABD7}"/>
                  </a:ext>
                </a:extLst>
              </p:cNvPr>
              <p:cNvSpPr>
                <a:spLocks noChangeShapeType="1"/>
              </p:cNvSpPr>
              <p:nvPr/>
            </p:nvSpPr>
            <p:spPr bwMode="auto">
              <a:xfrm>
                <a:off x="2256" y="3749"/>
                <a:ext cx="144" cy="237"/>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4" name="Line 544">
                <a:extLst>
                  <a:ext uri="{FF2B5EF4-FFF2-40B4-BE49-F238E27FC236}">
                    <a16:creationId xmlns:a16="http://schemas.microsoft.com/office/drawing/2014/main" id="{B19620EF-6F52-FAF9-6A79-DB96CB66836E}"/>
                  </a:ext>
                </a:extLst>
              </p:cNvPr>
              <p:cNvSpPr>
                <a:spLocks noChangeShapeType="1"/>
              </p:cNvSpPr>
              <p:nvPr/>
            </p:nvSpPr>
            <p:spPr bwMode="auto">
              <a:xfrm flipH="1">
                <a:off x="1872" y="3792"/>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935" name="Line 545">
                <a:extLst>
                  <a:ext uri="{FF2B5EF4-FFF2-40B4-BE49-F238E27FC236}">
                    <a16:creationId xmlns:a16="http://schemas.microsoft.com/office/drawing/2014/main" id="{1EADDFEC-2F2B-18EB-CFA3-E658B038521D}"/>
                  </a:ext>
                </a:extLst>
              </p:cNvPr>
              <p:cNvSpPr>
                <a:spLocks noChangeShapeType="1"/>
              </p:cNvSpPr>
              <p:nvPr/>
            </p:nvSpPr>
            <p:spPr bwMode="auto">
              <a:xfrm flipH="1">
                <a:off x="2112" y="3744"/>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nvGrpSpPr>
          <p:cNvPr id="20" name="Group 546">
            <a:extLst>
              <a:ext uri="{FF2B5EF4-FFF2-40B4-BE49-F238E27FC236}">
                <a16:creationId xmlns:a16="http://schemas.microsoft.com/office/drawing/2014/main" id="{2F6C6C3E-BCDF-DCE6-6DB8-9DDB509F6CFE}"/>
              </a:ext>
            </a:extLst>
          </p:cNvPr>
          <p:cNvGrpSpPr>
            <a:grpSpLocks/>
          </p:cNvGrpSpPr>
          <p:nvPr/>
        </p:nvGrpSpPr>
        <p:grpSpPr bwMode="auto">
          <a:xfrm>
            <a:off x="2735263" y="538164"/>
            <a:ext cx="3605212" cy="6180137"/>
            <a:chOff x="3489" y="288"/>
            <a:chExt cx="2271" cy="3893"/>
          </a:xfrm>
        </p:grpSpPr>
        <p:sp>
          <p:nvSpPr>
            <p:cNvPr id="21769" name="Line 547">
              <a:extLst>
                <a:ext uri="{FF2B5EF4-FFF2-40B4-BE49-F238E27FC236}">
                  <a16:creationId xmlns:a16="http://schemas.microsoft.com/office/drawing/2014/main" id="{953916D4-8081-91EA-3081-78BA095A051B}"/>
                </a:ext>
              </a:extLst>
            </p:cNvPr>
            <p:cNvSpPr>
              <a:spLocks noChangeShapeType="1"/>
            </p:cNvSpPr>
            <p:nvPr/>
          </p:nvSpPr>
          <p:spPr bwMode="auto">
            <a:xfrm rot="1678693">
              <a:off x="3489" y="288"/>
              <a:ext cx="1401" cy="1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0" name="Line 548">
              <a:extLst>
                <a:ext uri="{FF2B5EF4-FFF2-40B4-BE49-F238E27FC236}">
                  <a16:creationId xmlns:a16="http://schemas.microsoft.com/office/drawing/2014/main" id="{AB4C2121-7B51-84E7-EAAA-5CEE6060257C}"/>
                </a:ext>
              </a:extLst>
            </p:cNvPr>
            <p:cNvSpPr>
              <a:spLocks noChangeShapeType="1"/>
            </p:cNvSpPr>
            <p:nvPr/>
          </p:nvSpPr>
          <p:spPr bwMode="auto">
            <a:xfrm rot="1678693">
              <a:off x="4425" y="1998"/>
              <a:ext cx="104" cy="4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1" name="Line 549">
              <a:extLst>
                <a:ext uri="{FF2B5EF4-FFF2-40B4-BE49-F238E27FC236}">
                  <a16:creationId xmlns:a16="http://schemas.microsoft.com/office/drawing/2014/main" id="{FE0D00B9-6D4B-9C28-0039-A99EE9F99519}"/>
                </a:ext>
              </a:extLst>
            </p:cNvPr>
            <p:cNvSpPr>
              <a:spLocks noChangeShapeType="1"/>
            </p:cNvSpPr>
            <p:nvPr/>
          </p:nvSpPr>
          <p:spPr bwMode="auto">
            <a:xfrm rot="1678693">
              <a:off x="4421" y="1990"/>
              <a:ext cx="78" cy="67"/>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2" name="Line 550">
              <a:extLst>
                <a:ext uri="{FF2B5EF4-FFF2-40B4-BE49-F238E27FC236}">
                  <a16:creationId xmlns:a16="http://schemas.microsoft.com/office/drawing/2014/main" id="{4B3331DA-ED8F-D624-D61F-9378BF1FB3A7}"/>
                </a:ext>
              </a:extLst>
            </p:cNvPr>
            <p:cNvSpPr>
              <a:spLocks noChangeShapeType="1"/>
            </p:cNvSpPr>
            <p:nvPr/>
          </p:nvSpPr>
          <p:spPr bwMode="auto">
            <a:xfrm rot="1678693">
              <a:off x="4410" y="1988"/>
              <a:ext cx="78" cy="113"/>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3" name="Line 551">
              <a:extLst>
                <a:ext uri="{FF2B5EF4-FFF2-40B4-BE49-F238E27FC236}">
                  <a16:creationId xmlns:a16="http://schemas.microsoft.com/office/drawing/2014/main" id="{3280C33B-C10D-FA29-4539-1B94EC62F4D8}"/>
                </a:ext>
              </a:extLst>
            </p:cNvPr>
            <p:cNvSpPr>
              <a:spLocks noChangeShapeType="1"/>
            </p:cNvSpPr>
            <p:nvPr/>
          </p:nvSpPr>
          <p:spPr bwMode="auto">
            <a:xfrm rot="1678693">
              <a:off x="4419" y="1977"/>
              <a:ext cx="26"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4" name="Line 552">
              <a:extLst>
                <a:ext uri="{FF2B5EF4-FFF2-40B4-BE49-F238E27FC236}">
                  <a16:creationId xmlns:a16="http://schemas.microsoft.com/office/drawing/2014/main" id="{5575194C-4405-C81C-3EA0-21400E3DD8CA}"/>
                </a:ext>
              </a:extLst>
            </p:cNvPr>
            <p:cNvSpPr>
              <a:spLocks noChangeShapeType="1"/>
            </p:cNvSpPr>
            <p:nvPr/>
          </p:nvSpPr>
          <p:spPr bwMode="auto">
            <a:xfrm rot="1678693">
              <a:off x="4437" y="2126"/>
              <a:ext cx="77"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5" name="Line 553">
              <a:extLst>
                <a:ext uri="{FF2B5EF4-FFF2-40B4-BE49-F238E27FC236}">
                  <a16:creationId xmlns:a16="http://schemas.microsoft.com/office/drawing/2014/main" id="{39BF900C-F8E3-D281-A76E-78FD3BB2CD92}"/>
                </a:ext>
              </a:extLst>
            </p:cNvPr>
            <p:cNvSpPr>
              <a:spLocks noChangeShapeType="1"/>
            </p:cNvSpPr>
            <p:nvPr/>
          </p:nvSpPr>
          <p:spPr bwMode="auto">
            <a:xfrm rot="1678693">
              <a:off x="4492" y="2078"/>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6" name="Line 554">
              <a:extLst>
                <a:ext uri="{FF2B5EF4-FFF2-40B4-BE49-F238E27FC236}">
                  <a16:creationId xmlns:a16="http://schemas.microsoft.com/office/drawing/2014/main" id="{5537A5A7-ABA5-EB12-4B81-E6F605A8E786}"/>
                </a:ext>
              </a:extLst>
            </p:cNvPr>
            <p:cNvSpPr>
              <a:spLocks noChangeShapeType="1"/>
            </p:cNvSpPr>
            <p:nvPr/>
          </p:nvSpPr>
          <p:spPr bwMode="auto">
            <a:xfrm rot="1678693">
              <a:off x="4441" y="2053"/>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7" name="Line 555">
              <a:extLst>
                <a:ext uri="{FF2B5EF4-FFF2-40B4-BE49-F238E27FC236}">
                  <a16:creationId xmlns:a16="http://schemas.microsoft.com/office/drawing/2014/main" id="{FA55E2B5-04D4-43C7-9219-6AD7A92C8BDE}"/>
                </a:ext>
              </a:extLst>
            </p:cNvPr>
            <p:cNvSpPr>
              <a:spLocks noChangeShapeType="1"/>
            </p:cNvSpPr>
            <p:nvPr/>
          </p:nvSpPr>
          <p:spPr bwMode="auto">
            <a:xfrm rot="1678693">
              <a:off x="4397" y="2081"/>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8" name="Line 556">
              <a:extLst>
                <a:ext uri="{FF2B5EF4-FFF2-40B4-BE49-F238E27FC236}">
                  <a16:creationId xmlns:a16="http://schemas.microsoft.com/office/drawing/2014/main" id="{C8833713-ACCE-10DE-C012-148D9DFB1CA7}"/>
                </a:ext>
              </a:extLst>
            </p:cNvPr>
            <p:cNvSpPr>
              <a:spLocks noChangeShapeType="1"/>
            </p:cNvSpPr>
            <p:nvPr/>
          </p:nvSpPr>
          <p:spPr bwMode="auto">
            <a:xfrm rot="1678693">
              <a:off x="4476" y="2177"/>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79" name="Line 557">
              <a:extLst>
                <a:ext uri="{FF2B5EF4-FFF2-40B4-BE49-F238E27FC236}">
                  <a16:creationId xmlns:a16="http://schemas.microsoft.com/office/drawing/2014/main" id="{251FF907-7556-7A3B-807B-8D3DFBC81A75}"/>
                </a:ext>
              </a:extLst>
            </p:cNvPr>
            <p:cNvSpPr>
              <a:spLocks noChangeShapeType="1"/>
            </p:cNvSpPr>
            <p:nvPr/>
          </p:nvSpPr>
          <p:spPr bwMode="auto">
            <a:xfrm rot="1678693">
              <a:off x="4426" y="2184"/>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0" name="Line 558">
              <a:extLst>
                <a:ext uri="{FF2B5EF4-FFF2-40B4-BE49-F238E27FC236}">
                  <a16:creationId xmlns:a16="http://schemas.microsoft.com/office/drawing/2014/main" id="{0BF20BF2-A148-FD27-E273-E7DEEA7DEE09}"/>
                </a:ext>
              </a:extLst>
            </p:cNvPr>
            <p:cNvSpPr>
              <a:spLocks noChangeShapeType="1"/>
            </p:cNvSpPr>
            <p:nvPr/>
          </p:nvSpPr>
          <p:spPr bwMode="auto">
            <a:xfrm rot="1678693">
              <a:off x="4391" y="2079"/>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1" name="Line 559">
              <a:extLst>
                <a:ext uri="{FF2B5EF4-FFF2-40B4-BE49-F238E27FC236}">
                  <a16:creationId xmlns:a16="http://schemas.microsoft.com/office/drawing/2014/main" id="{C45D1987-7F00-0ABB-DBFE-BC001A23319F}"/>
                </a:ext>
              </a:extLst>
            </p:cNvPr>
            <p:cNvSpPr>
              <a:spLocks noChangeShapeType="1"/>
            </p:cNvSpPr>
            <p:nvPr/>
          </p:nvSpPr>
          <p:spPr bwMode="auto">
            <a:xfrm rot="1678693">
              <a:off x="4474" y="2126"/>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2" name="Line 560">
              <a:extLst>
                <a:ext uri="{FF2B5EF4-FFF2-40B4-BE49-F238E27FC236}">
                  <a16:creationId xmlns:a16="http://schemas.microsoft.com/office/drawing/2014/main" id="{0603F63B-5B25-7DA7-8A76-91B888230955}"/>
                </a:ext>
              </a:extLst>
            </p:cNvPr>
            <p:cNvSpPr>
              <a:spLocks noChangeShapeType="1"/>
            </p:cNvSpPr>
            <p:nvPr/>
          </p:nvSpPr>
          <p:spPr bwMode="auto">
            <a:xfrm rot="1678693">
              <a:off x="4402" y="2120"/>
              <a:ext cx="26"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3" name="Line 561">
              <a:extLst>
                <a:ext uri="{FF2B5EF4-FFF2-40B4-BE49-F238E27FC236}">
                  <a16:creationId xmlns:a16="http://schemas.microsoft.com/office/drawing/2014/main" id="{D47C55C3-7B9E-AE28-3B0A-43D39CB82E6A}"/>
                </a:ext>
              </a:extLst>
            </p:cNvPr>
            <p:cNvSpPr>
              <a:spLocks noChangeShapeType="1"/>
            </p:cNvSpPr>
            <p:nvPr/>
          </p:nvSpPr>
          <p:spPr bwMode="auto">
            <a:xfrm rot="1678693">
              <a:off x="4463" y="2219"/>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4" name="Line 562">
              <a:extLst>
                <a:ext uri="{FF2B5EF4-FFF2-40B4-BE49-F238E27FC236}">
                  <a16:creationId xmlns:a16="http://schemas.microsoft.com/office/drawing/2014/main" id="{A46616AC-188E-FFFC-9BCB-7D8E7C111B63}"/>
                </a:ext>
              </a:extLst>
            </p:cNvPr>
            <p:cNvSpPr>
              <a:spLocks noChangeShapeType="1"/>
            </p:cNvSpPr>
            <p:nvPr/>
          </p:nvSpPr>
          <p:spPr bwMode="auto">
            <a:xfrm rot="1678693">
              <a:off x="4477" y="2229"/>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5" name="Line 563">
              <a:extLst>
                <a:ext uri="{FF2B5EF4-FFF2-40B4-BE49-F238E27FC236}">
                  <a16:creationId xmlns:a16="http://schemas.microsoft.com/office/drawing/2014/main" id="{4A80F2C5-917F-0429-5256-16E25DE3614B}"/>
                </a:ext>
              </a:extLst>
            </p:cNvPr>
            <p:cNvSpPr>
              <a:spLocks noChangeShapeType="1"/>
            </p:cNvSpPr>
            <p:nvPr/>
          </p:nvSpPr>
          <p:spPr bwMode="auto">
            <a:xfrm rot="1678693">
              <a:off x="4493" y="2366"/>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6" name="Line 564">
              <a:extLst>
                <a:ext uri="{FF2B5EF4-FFF2-40B4-BE49-F238E27FC236}">
                  <a16:creationId xmlns:a16="http://schemas.microsoft.com/office/drawing/2014/main" id="{0FD0B0A8-1BD0-C871-ED58-905A9B35823B}"/>
                </a:ext>
              </a:extLst>
            </p:cNvPr>
            <p:cNvSpPr>
              <a:spLocks noChangeShapeType="1"/>
            </p:cNvSpPr>
            <p:nvPr/>
          </p:nvSpPr>
          <p:spPr bwMode="auto">
            <a:xfrm rot="1678693">
              <a:off x="4423" y="2196"/>
              <a:ext cx="77"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7" name="Line 565">
              <a:extLst>
                <a:ext uri="{FF2B5EF4-FFF2-40B4-BE49-F238E27FC236}">
                  <a16:creationId xmlns:a16="http://schemas.microsoft.com/office/drawing/2014/main" id="{FBB3CE24-9BE3-FA00-6C50-78D56D247670}"/>
                </a:ext>
              </a:extLst>
            </p:cNvPr>
            <p:cNvSpPr>
              <a:spLocks noChangeShapeType="1"/>
            </p:cNvSpPr>
            <p:nvPr/>
          </p:nvSpPr>
          <p:spPr bwMode="auto">
            <a:xfrm rot="1678693">
              <a:off x="4507" y="2215"/>
              <a:ext cx="78"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8" name="Line 566">
              <a:extLst>
                <a:ext uri="{FF2B5EF4-FFF2-40B4-BE49-F238E27FC236}">
                  <a16:creationId xmlns:a16="http://schemas.microsoft.com/office/drawing/2014/main" id="{4030FAD3-B9F7-E1C6-4603-EBD13DCF330D}"/>
                </a:ext>
              </a:extLst>
            </p:cNvPr>
            <p:cNvSpPr>
              <a:spLocks noChangeShapeType="1"/>
            </p:cNvSpPr>
            <p:nvPr/>
          </p:nvSpPr>
          <p:spPr bwMode="auto">
            <a:xfrm rot="1678693">
              <a:off x="4413" y="2298"/>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89" name="Line 567">
              <a:extLst>
                <a:ext uri="{FF2B5EF4-FFF2-40B4-BE49-F238E27FC236}">
                  <a16:creationId xmlns:a16="http://schemas.microsoft.com/office/drawing/2014/main" id="{57B55A35-361A-9A44-E53A-7418350D8AB4}"/>
                </a:ext>
              </a:extLst>
            </p:cNvPr>
            <p:cNvSpPr>
              <a:spLocks noChangeShapeType="1"/>
            </p:cNvSpPr>
            <p:nvPr/>
          </p:nvSpPr>
          <p:spPr bwMode="auto">
            <a:xfrm rot="1678693">
              <a:off x="4382" y="2212"/>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0" name="Line 568">
              <a:extLst>
                <a:ext uri="{FF2B5EF4-FFF2-40B4-BE49-F238E27FC236}">
                  <a16:creationId xmlns:a16="http://schemas.microsoft.com/office/drawing/2014/main" id="{AA31A1FA-E206-7BDC-DD2B-5A3B223C1D67}"/>
                </a:ext>
              </a:extLst>
            </p:cNvPr>
            <p:cNvSpPr>
              <a:spLocks noChangeShapeType="1"/>
            </p:cNvSpPr>
            <p:nvPr/>
          </p:nvSpPr>
          <p:spPr bwMode="auto">
            <a:xfrm rot="1678693">
              <a:off x="4471" y="2157"/>
              <a:ext cx="25"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1" name="Line 569">
              <a:extLst>
                <a:ext uri="{FF2B5EF4-FFF2-40B4-BE49-F238E27FC236}">
                  <a16:creationId xmlns:a16="http://schemas.microsoft.com/office/drawing/2014/main" id="{84A401DC-37C6-D27A-4D5A-BC82153C0838}"/>
                </a:ext>
              </a:extLst>
            </p:cNvPr>
            <p:cNvSpPr>
              <a:spLocks noChangeShapeType="1"/>
            </p:cNvSpPr>
            <p:nvPr/>
          </p:nvSpPr>
          <p:spPr bwMode="auto">
            <a:xfrm rot="1678693">
              <a:off x="4151" y="2432"/>
              <a:ext cx="1604" cy="124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2" name="Line 570">
              <a:extLst>
                <a:ext uri="{FF2B5EF4-FFF2-40B4-BE49-F238E27FC236}">
                  <a16:creationId xmlns:a16="http://schemas.microsoft.com/office/drawing/2014/main" id="{78ACBE35-73D6-C839-A9C4-30D1E9817498}"/>
                </a:ext>
              </a:extLst>
            </p:cNvPr>
            <p:cNvSpPr>
              <a:spLocks noChangeShapeType="1"/>
            </p:cNvSpPr>
            <p:nvPr/>
          </p:nvSpPr>
          <p:spPr bwMode="auto">
            <a:xfrm rot="1678693">
              <a:off x="4152" y="2517"/>
              <a:ext cx="1504" cy="13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3" name="Line 571">
              <a:extLst>
                <a:ext uri="{FF2B5EF4-FFF2-40B4-BE49-F238E27FC236}">
                  <a16:creationId xmlns:a16="http://schemas.microsoft.com/office/drawing/2014/main" id="{F925AB6A-F749-C766-6EF4-2C618F912DE9}"/>
                </a:ext>
              </a:extLst>
            </p:cNvPr>
            <p:cNvSpPr>
              <a:spLocks noChangeShapeType="1"/>
            </p:cNvSpPr>
            <p:nvPr/>
          </p:nvSpPr>
          <p:spPr bwMode="auto">
            <a:xfrm rot="1678693">
              <a:off x="4491" y="2314"/>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4" name="Line 572">
              <a:extLst>
                <a:ext uri="{FF2B5EF4-FFF2-40B4-BE49-F238E27FC236}">
                  <a16:creationId xmlns:a16="http://schemas.microsoft.com/office/drawing/2014/main" id="{73E4CFAF-12EA-D6AA-524C-8909162FF5CE}"/>
                </a:ext>
              </a:extLst>
            </p:cNvPr>
            <p:cNvSpPr>
              <a:spLocks noChangeShapeType="1"/>
            </p:cNvSpPr>
            <p:nvPr/>
          </p:nvSpPr>
          <p:spPr bwMode="auto">
            <a:xfrm rot="1678693">
              <a:off x="4368" y="2325"/>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5" name="Line 573">
              <a:extLst>
                <a:ext uri="{FF2B5EF4-FFF2-40B4-BE49-F238E27FC236}">
                  <a16:creationId xmlns:a16="http://schemas.microsoft.com/office/drawing/2014/main" id="{19EC74AC-9EA7-EB3F-0896-6B3F161DEC07}"/>
                </a:ext>
              </a:extLst>
            </p:cNvPr>
            <p:cNvSpPr>
              <a:spLocks noChangeShapeType="1"/>
            </p:cNvSpPr>
            <p:nvPr/>
          </p:nvSpPr>
          <p:spPr bwMode="auto">
            <a:xfrm rot="1678693">
              <a:off x="4530" y="2366"/>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6" name="Line 574">
              <a:extLst>
                <a:ext uri="{FF2B5EF4-FFF2-40B4-BE49-F238E27FC236}">
                  <a16:creationId xmlns:a16="http://schemas.microsoft.com/office/drawing/2014/main" id="{703ED599-F3F7-8C3F-1650-2BA0AC8222A7}"/>
                </a:ext>
              </a:extLst>
            </p:cNvPr>
            <p:cNvSpPr>
              <a:spLocks noChangeShapeType="1"/>
            </p:cNvSpPr>
            <p:nvPr/>
          </p:nvSpPr>
          <p:spPr bwMode="auto">
            <a:xfrm rot="1678693">
              <a:off x="4585" y="2318"/>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7" name="Line 575">
              <a:extLst>
                <a:ext uri="{FF2B5EF4-FFF2-40B4-BE49-F238E27FC236}">
                  <a16:creationId xmlns:a16="http://schemas.microsoft.com/office/drawing/2014/main" id="{859E0AE6-14D3-AC3B-93AF-280A06B35B77}"/>
                </a:ext>
              </a:extLst>
            </p:cNvPr>
            <p:cNvSpPr>
              <a:spLocks noChangeShapeType="1"/>
            </p:cNvSpPr>
            <p:nvPr/>
          </p:nvSpPr>
          <p:spPr bwMode="auto">
            <a:xfrm rot="1678693">
              <a:off x="4548" y="2221"/>
              <a:ext cx="130" cy="2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8" name="Line 576">
              <a:extLst>
                <a:ext uri="{FF2B5EF4-FFF2-40B4-BE49-F238E27FC236}">
                  <a16:creationId xmlns:a16="http://schemas.microsoft.com/office/drawing/2014/main" id="{577BE211-21CF-A2FB-718A-5AC873BDD7FC}"/>
                </a:ext>
              </a:extLst>
            </p:cNvPr>
            <p:cNvSpPr>
              <a:spLocks noChangeShapeType="1"/>
            </p:cNvSpPr>
            <p:nvPr/>
          </p:nvSpPr>
          <p:spPr bwMode="auto">
            <a:xfrm rot="1678693">
              <a:off x="4617" y="2288"/>
              <a:ext cx="104" cy="1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99" name="Line 577">
              <a:extLst>
                <a:ext uri="{FF2B5EF4-FFF2-40B4-BE49-F238E27FC236}">
                  <a16:creationId xmlns:a16="http://schemas.microsoft.com/office/drawing/2014/main" id="{DB61F941-2C82-4713-5A69-5CCBE75F47EC}"/>
                </a:ext>
              </a:extLst>
            </p:cNvPr>
            <p:cNvSpPr>
              <a:spLocks noChangeShapeType="1"/>
            </p:cNvSpPr>
            <p:nvPr/>
          </p:nvSpPr>
          <p:spPr bwMode="auto">
            <a:xfrm rot="1678693">
              <a:off x="4163" y="2473"/>
              <a:ext cx="1113" cy="14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0" name="Line 578">
              <a:extLst>
                <a:ext uri="{FF2B5EF4-FFF2-40B4-BE49-F238E27FC236}">
                  <a16:creationId xmlns:a16="http://schemas.microsoft.com/office/drawing/2014/main" id="{7BA60E1E-5CA3-A818-2158-313EF8B56D2F}"/>
                </a:ext>
              </a:extLst>
            </p:cNvPr>
            <p:cNvSpPr>
              <a:spLocks noChangeShapeType="1"/>
            </p:cNvSpPr>
            <p:nvPr/>
          </p:nvSpPr>
          <p:spPr bwMode="auto">
            <a:xfrm rot="1678693">
              <a:off x="4129" y="2514"/>
              <a:ext cx="1116" cy="11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1" name="Line 579">
              <a:extLst>
                <a:ext uri="{FF2B5EF4-FFF2-40B4-BE49-F238E27FC236}">
                  <a16:creationId xmlns:a16="http://schemas.microsoft.com/office/drawing/2014/main" id="{AB4FA4DF-179A-49FE-D54E-1C6A6AC05068}"/>
                </a:ext>
              </a:extLst>
            </p:cNvPr>
            <p:cNvSpPr>
              <a:spLocks noChangeShapeType="1"/>
            </p:cNvSpPr>
            <p:nvPr/>
          </p:nvSpPr>
          <p:spPr bwMode="auto">
            <a:xfrm rot="1678693">
              <a:off x="4335" y="2323"/>
              <a:ext cx="129" cy="1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2" name="Line 580">
              <a:extLst>
                <a:ext uri="{FF2B5EF4-FFF2-40B4-BE49-F238E27FC236}">
                  <a16:creationId xmlns:a16="http://schemas.microsoft.com/office/drawing/2014/main" id="{6704F940-2BB3-D163-9025-EF7925877886}"/>
                </a:ext>
              </a:extLst>
            </p:cNvPr>
            <p:cNvSpPr>
              <a:spLocks noChangeShapeType="1"/>
            </p:cNvSpPr>
            <p:nvPr/>
          </p:nvSpPr>
          <p:spPr bwMode="auto">
            <a:xfrm rot="1678693">
              <a:off x="4165" y="2539"/>
              <a:ext cx="882" cy="101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3" name="Line 581">
              <a:extLst>
                <a:ext uri="{FF2B5EF4-FFF2-40B4-BE49-F238E27FC236}">
                  <a16:creationId xmlns:a16="http://schemas.microsoft.com/office/drawing/2014/main" id="{38C76297-527E-EE39-15E5-8C3108B4D2E7}"/>
                </a:ext>
              </a:extLst>
            </p:cNvPr>
            <p:cNvSpPr>
              <a:spLocks noChangeShapeType="1"/>
            </p:cNvSpPr>
            <p:nvPr/>
          </p:nvSpPr>
          <p:spPr bwMode="auto">
            <a:xfrm rot="1678693">
              <a:off x="4450" y="2404"/>
              <a:ext cx="208" cy="1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4" name="Line 582">
              <a:extLst>
                <a:ext uri="{FF2B5EF4-FFF2-40B4-BE49-F238E27FC236}">
                  <a16:creationId xmlns:a16="http://schemas.microsoft.com/office/drawing/2014/main" id="{CB1A39D2-D4F8-B971-F61F-022E1DBA2C97}"/>
                </a:ext>
              </a:extLst>
            </p:cNvPr>
            <p:cNvSpPr>
              <a:spLocks noChangeShapeType="1"/>
            </p:cNvSpPr>
            <p:nvPr/>
          </p:nvSpPr>
          <p:spPr bwMode="auto">
            <a:xfrm rot="1678693">
              <a:off x="4218" y="2646"/>
              <a:ext cx="1219" cy="124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5" name="Line 583">
              <a:extLst>
                <a:ext uri="{FF2B5EF4-FFF2-40B4-BE49-F238E27FC236}">
                  <a16:creationId xmlns:a16="http://schemas.microsoft.com/office/drawing/2014/main" id="{9C470ABF-716C-5A7F-4EB2-2CCEE8895558}"/>
                </a:ext>
              </a:extLst>
            </p:cNvPr>
            <p:cNvSpPr>
              <a:spLocks noChangeShapeType="1"/>
            </p:cNvSpPr>
            <p:nvPr/>
          </p:nvSpPr>
          <p:spPr bwMode="auto">
            <a:xfrm rot="1678693">
              <a:off x="4270" y="2503"/>
              <a:ext cx="726" cy="14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6" name="Line 584">
              <a:extLst>
                <a:ext uri="{FF2B5EF4-FFF2-40B4-BE49-F238E27FC236}">
                  <a16:creationId xmlns:a16="http://schemas.microsoft.com/office/drawing/2014/main" id="{3144EB69-DB0D-046D-BEDC-33A15A210968}"/>
                </a:ext>
              </a:extLst>
            </p:cNvPr>
            <p:cNvSpPr>
              <a:spLocks noChangeShapeType="1"/>
            </p:cNvSpPr>
            <p:nvPr/>
          </p:nvSpPr>
          <p:spPr bwMode="auto">
            <a:xfrm rot="1678693">
              <a:off x="4469" y="2066"/>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7" name="Line 585">
              <a:extLst>
                <a:ext uri="{FF2B5EF4-FFF2-40B4-BE49-F238E27FC236}">
                  <a16:creationId xmlns:a16="http://schemas.microsoft.com/office/drawing/2014/main" id="{61010934-6969-43FA-30FA-9DEBB48058AF}"/>
                </a:ext>
              </a:extLst>
            </p:cNvPr>
            <p:cNvSpPr>
              <a:spLocks noChangeShapeType="1"/>
            </p:cNvSpPr>
            <p:nvPr/>
          </p:nvSpPr>
          <p:spPr bwMode="auto">
            <a:xfrm rot="1678693">
              <a:off x="4413" y="2062"/>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8" name="Line 586">
              <a:extLst>
                <a:ext uri="{FF2B5EF4-FFF2-40B4-BE49-F238E27FC236}">
                  <a16:creationId xmlns:a16="http://schemas.microsoft.com/office/drawing/2014/main" id="{347A4976-986A-D24D-6D89-CC70A419AFFC}"/>
                </a:ext>
              </a:extLst>
            </p:cNvPr>
            <p:cNvSpPr>
              <a:spLocks noChangeShapeType="1"/>
            </p:cNvSpPr>
            <p:nvPr/>
          </p:nvSpPr>
          <p:spPr bwMode="auto">
            <a:xfrm rot="1678693">
              <a:off x="4402" y="2082"/>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09" name="Line 587">
              <a:extLst>
                <a:ext uri="{FF2B5EF4-FFF2-40B4-BE49-F238E27FC236}">
                  <a16:creationId xmlns:a16="http://schemas.microsoft.com/office/drawing/2014/main" id="{8A982960-1C2D-CAFE-8803-5323D40B68AC}"/>
                </a:ext>
              </a:extLst>
            </p:cNvPr>
            <p:cNvSpPr>
              <a:spLocks noChangeShapeType="1"/>
            </p:cNvSpPr>
            <p:nvPr/>
          </p:nvSpPr>
          <p:spPr bwMode="auto">
            <a:xfrm rot="1678693">
              <a:off x="4496" y="2086"/>
              <a:ext cx="103" cy="4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0" name="Line 588">
              <a:extLst>
                <a:ext uri="{FF2B5EF4-FFF2-40B4-BE49-F238E27FC236}">
                  <a16:creationId xmlns:a16="http://schemas.microsoft.com/office/drawing/2014/main" id="{BA1D8E5A-2125-9EE9-6523-DA66E4196013}"/>
                </a:ext>
              </a:extLst>
            </p:cNvPr>
            <p:cNvSpPr>
              <a:spLocks noChangeShapeType="1"/>
            </p:cNvSpPr>
            <p:nvPr/>
          </p:nvSpPr>
          <p:spPr bwMode="auto">
            <a:xfrm rot="1678693">
              <a:off x="4661" y="2327"/>
              <a:ext cx="104" cy="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1" name="Line 589">
              <a:extLst>
                <a:ext uri="{FF2B5EF4-FFF2-40B4-BE49-F238E27FC236}">
                  <a16:creationId xmlns:a16="http://schemas.microsoft.com/office/drawing/2014/main" id="{4B12D140-1191-490B-FB81-A295ACCC1E02}"/>
                </a:ext>
              </a:extLst>
            </p:cNvPr>
            <p:cNvSpPr>
              <a:spLocks noChangeShapeType="1"/>
            </p:cNvSpPr>
            <p:nvPr/>
          </p:nvSpPr>
          <p:spPr bwMode="auto">
            <a:xfrm rot="1678693">
              <a:off x="4309" y="2422"/>
              <a:ext cx="1358" cy="83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2" name="Line 590">
              <a:extLst>
                <a:ext uri="{FF2B5EF4-FFF2-40B4-BE49-F238E27FC236}">
                  <a16:creationId xmlns:a16="http://schemas.microsoft.com/office/drawing/2014/main" id="{54ED1741-DDD1-7AA9-455C-320947D3780D}"/>
                </a:ext>
              </a:extLst>
            </p:cNvPr>
            <p:cNvSpPr>
              <a:spLocks noChangeShapeType="1"/>
            </p:cNvSpPr>
            <p:nvPr/>
          </p:nvSpPr>
          <p:spPr bwMode="auto">
            <a:xfrm rot="1678693">
              <a:off x="4516" y="2120"/>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3" name="Line 591">
              <a:extLst>
                <a:ext uri="{FF2B5EF4-FFF2-40B4-BE49-F238E27FC236}">
                  <a16:creationId xmlns:a16="http://schemas.microsoft.com/office/drawing/2014/main" id="{E61C8B0E-F5F6-8FA6-FD51-0B5EBC096016}"/>
                </a:ext>
              </a:extLst>
            </p:cNvPr>
            <p:cNvSpPr>
              <a:spLocks noChangeShapeType="1"/>
            </p:cNvSpPr>
            <p:nvPr/>
          </p:nvSpPr>
          <p:spPr bwMode="auto">
            <a:xfrm rot="1678693">
              <a:off x="4104" y="2372"/>
              <a:ext cx="715" cy="121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4" name="Line 592">
              <a:extLst>
                <a:ext uri="{FF2B5EF4-FFF2-40B4-BE49-F238E27FC236}">
                  <a16:creationId xmlns:a16="http://schemas.microsoft.com/office/drawing/2014/main" id="{2BF30A67-FF7F-A712-4E9D-9D414B6A35E6}"/>
                </a:ext>
              </a:extLst>
            </p:cNvPr>
            <p:cNvSpPr>
              <a:spLocks noChangeShapeType="1"/>
            </p:cNvSpPr>
            <p:nvPr/>
          </p:nvSpPr>
          <p:spPr bwMode="auto">
            <a:xfrm rot="1678693">
              <a:off x="4094" y="2575"/>
              <a:ext cx="1381" cy="89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5" name="Line 593">
              <a:extLst>
                <a:ext uri="{FF2B5EF4-FFF2-40B4-BE49-F238E27FC236}">
                  <a16:creationId xmlns:a16="http://schemas.microsoft.com/office/drawing/2014/main" id="{004F47A1-FE9C-3BDC-5CE4-A4996632C413}"/>
                </a:ext>
              </a:extLst>
            </p:cNvPr>
            <p:cNvSpPr>
              <a:spLocks noChangeShapeType="1"/>
            </p:cNvSpPr>
            <p:nvPr/>
          </p:nvSpPr>
          <p:spPr bwMode="auto">
            <a:xfrm rot="1678693">
              <a:off x="4152" y="2584"/>
              <a:ext cx="510" cy="99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6" name="Line 594">
              <a:extLst>
                <a:ext uri="{FF2B5EF4-FFF2-40B4-BE49-F238E27FC236}">
                  <a16:creationId xmlns:a16="http://schemas.microsoft.com/office/drawing/2014/main" id="{9D233707-A59C-10EC-E888-D9A0E68D78D7}"/>
                </a:ext>
              </a:extLst>
            </p:cNvPr>
            <p:cNvSpPr>
              <a:spLocks noChangeShapeType="1"/>
            </p:cNvSpPr>
            <p:nvPr/>
          </p:nvSpPr>
          <p:spPr bwMode="auto">
            <a:xfrm rot="1678693">
              <a:off x="4248" y="2454"/>
              <a:ext cx="600" cy="135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7" name="Line 595">
              <a:extLst>
                <a:ext uri="{FF2B5EF4-FFF2-40B4-BE49-F238E27FC236}">
                  <a16:creationId xmlns:a16="http://schemas.microsoft.com/office/drawing/2014/main" id="{CA083D4B-0D17-8526-84FD-EBFA44260B21}"/>
                </a:ext>
              </a:extLst>
            </p:cNvPr>
            <p:cNvSpPr>
              <a:spLocks noChangeShapeType="1"/>
            </p:cNvSpPr>
            <p:nvPr/>
          </p:nvSpPr>
          <p:spPr bwMode="auto">
            <a:xfrm rot="1678693">
              <a:off x="4397" y="2752"/>
              <a:ext cx="1363" cy="8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8" name="Line 596">
              <a:extLst>
                <a:ext uri="{FF2B5EF4-FFF2-40B4-BE49-F238E27FC236}">
                  <a16:creationId xmlns:a16="http://schemas.microsoft.com/office/drawing/2014/main" id="{4CBDFF86-775D-56FC-4A2D-F9EFCBCDCD92}"/>
                </a:ext>
              </a:extLst>
            </p:cNvPr>
            <p:cNvSpPr>
              <a:spLocks noChangeShapeType="1"/>
            </p:cNvSpPr>
            <p:nvPr/>
          </p:nvSpPr>
          <p:spPr bwMode="auto">
            <a:xfrm rot="1678693">
              <a:off x="4446" y="2031"/>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19" name="Line 597">
              <a:extLst>
                <a:ext uri="{FF2B5EF4-FFF2-40B4-BE49-F238E27FC236}">
                  <a16:creationId xmlns:a16="http://schemas.microsoft.com/office/drawing/2014/main" id="{D96AA646-E716-59D6-F782-F8D9A6437CC2}"/>
                </a:ext>
              </a:extLst>
            </p:cNvPr>
            <p:cNvSpPr>
              <a:spLocks noChangeShapeType="1"/>
            </p:cNvSpPr>
            <p:nvPr/>
          </p:nvSpPr>
          <p:spPr bwMode="auto">
            <a:xfrm rot="1678693">
              <a:off x="4504" y="2500"/>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0" name="Line 598">
              <a:extLst>
                <a:ext uri="{FF2B5EF4-FFF2-40B4-BE49-F238E27FC236}">
                  <a16:creationId xmlns:a16="http://schemas.microsoft.com/office/drawing/2014/main" id="{6C643AAB-956E-0847-8AC0-A501A48E3A32}"/>
                </a:ext>
              </a:extLst>
            </p:cNvPr>
            <p:cNvSpPr>
              <a:spLocks noChangeShapeType="1"/>
            </p:cNvSpPr>
            <p:nvPr/>
          </p:nvSpPr>
          <p:spPr bwMode="auto">
            <a:xfrm rot="1678693">
              <a:off x="4696" y="2449"/>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1" name="Line 599">
              <a:extLst>
                <a:ext uri="{FF2B5EF4-FFF2-40B4-BE49-F238E27FC236}">
                  <a16:creationId xmlns:a16="http://schemas.microsoft.com/office/drawing/2014/main" id="{4466E841-D57D-5449-74CA-30D018523E50}"/>
                </a:ext>
              </a:extLst>
            </p:cNvPr>
            <p:cNvSpPr>
              <a:spLocks noChangeShapeType="1"/>
            </p:cNvSpPr>
            <p:nvPr/>
          </p:nvSpPr>
          <p:spPr bwMode="auto">
            <a:xfrm rot="19921307" flipH="1">
              <a:off x="4464" y="2452"/>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2" name="Line 600">
              <a:extLst>
                <a:ext uri="{FF2B5EF4-FFF2-40B4-BE49-F238E27FC236}">
                  <a16:creationId xmlns:a16="http://schemas.microsoft.com/office/drawing/2014/main" id="{47FE2562-D625-3835-6697-BA662B3E3B4C}"/>
                </a:ext>
              </a:extLst>
            </p:cNvPr>
            <p:cNvSpPr>
              <a:spLocks noChangeShapeType="1"/>
            </p:cNvSpPr>
            <p:nvPr/>
          </p:nvSpPr>
          <p:spPr bwMode="auto">
            <a:xfrm rot="19921307" flipH="1">
              <a:off x="4360" y="2404"/>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3" name="Line 601">
              <a:extLst>
                <a:ext uri="{FF2B5EF4-FFF2-40B4-BE49-F238E27FC236}">
                  <a16:creationId xmlns:a16="http://schemas.microsoft.com/office/drawing/2014/main" id="{7E57146F-96E1-A023-E865-E1447D155189}"/>
                </a:ext>
              </a:extLst>
            </p:cNvPr>
            <p:cNvSpPr>
              <a:spLocks noChangeShapeType="1"/>
            </p:cNvSpPr>
            <p:nvPr/>
          </p:nvSpPr>
          <p:spPr bwMode="auto">
            <a:xfrm rot="19921307" flipH="1">
              <a:off x="4572" y="2449"/>
              <a:ext cx="104" cy="9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4" name="Line 602">
              <a:extLst>
                <a:ext uri="{FF2B5EF4-FFF2-40B4-BE49-F238E27FC236}">
                  <a16:creationId xmlns:a16="http://schemas.microsoft.com/office/drawing/2014/main" id="{05ED4E73-80FC-3BB1-C80C-F31697F4B9F4}"/>
                </a:ext>
              </a:extLst>
            </p:cNvPr>
            <p:cNvSpPr>
              <a:spLocks noChangeShapeType="1"/>
            </p:cNvSpPr>
            <p:nvPr/>
          </p:nvSpPr>
          <p:spPr bwMode="auto">
            <a:xfrm rot="19921307" flipH="1">
              <a:off x="4704" y="2494"/>
              <a:ext cx="104" cy="9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5" name="Line 603">
              <a:extLst>
                <a:ext uri="{FF2B5EF4-FFF2-40B4-BE49-F238E27FC236}">
                  <a16:creationId xmlns:a16="http://schemas.microsoft.com/office/drawing/2014/main" id="{889395AD-F417-635A-0590-87A84DAFF72D}"/>
                </a:ext>
              </a:extLst>
            </p:cNvPr>
            <p:cNvSpPr>
              <a:spLocks noChangeShapeType="1"/>
            </p:cNvSpPr>
            <p:nvPr/>
          </p:nvSpPr>
          <p:spPr bwMode="auto">
            <a:xfrm rot="19921307" flipH="1">
              <a:off x="4456" y="2257"/>
              <a:ext cx="104" cy="9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6" name="Line 604">
              <a:extLst>
                <a:ext uri="{FF2B5EF4-FFF2-40B4-BE49-F238E27FC236}">
                  <a16:creationId xmlns:a16="http://schemas.microsoft.com/office/drawing/2014/main" id="{E9BE1F3A-E358-849D-B277-23E004A0F372}"/>
                </a:ext>
              </a:extLst>
            </p:cNvPr>
            <p:cNvSpPr>
              <a:spLocks noChangeShapeType="1"/>
            </p:cNvSpPr>
            <p:nvPr/>
          </p:nvSpPr>
          <p:spPr bwMode="auto">
            <a:xfrm rot="1678693">
              <a:off x="4339" y="1729"/>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7" name="Line 605">
              <a:extLst>
                <a:ext uri="{FF2B5EF4-FFF2-40B4-BE49-F238E27FC236}">
                  <a16:creationId xmlns:a16="http://schemas.microsoft.com/office/drawing/2014/main" id="{3BDBEB6A-086B-8B73-C990-BF12B9596109}"/>
                </a:ext>
              </a:extLst>
            </p:cNvPr>
            <p:cNvSpPr>
              <a:spLocks noChangeShapeType="1"/>
            </p:cNvSpPr>
            <p:nvPr/>
          </p:nvSpPr>
          <p:spPr bwMode="auto">
            <a:xfrm rot="1678693">
              <a:off x="4341" y="1844"/>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8" name="Line 606">
              <a:extLst>
                <a:ext uri="{FF2B5EF4-FFF2-40B4-BE49-F238E27FC236}">
                  <a16:creationId xmlns:a16="http://schemas.microsoft.com/office/drawing/2014/main" id="{7F32DE96-D144-CB41-2F0D-6162A9C97234}"/>
                </a:ext>
              </a:extLst>
            </p:cNvPr>
            <p:cNvSpPr>
              <a:spLocks noChangeShapeType="1"/>
            </p:cNvSpPr>
            <p:nvPr/>
          </p:nvSpPr>
          <p:spPr bwMode="auto">
            <a:xfrm rot="1678693">
              <a:off x="4387" y="1873"/>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29" name="Line 607">
              <a:extLst>
                <a:ext uri="{FF2B5EF4-FFF2-40B4-BE49-F238E27FC236}">
                  <a16:creationId xmlns:a16="http://schemas.microsoft.com/office/drawing/2014/main" id="{EC89B652-66CB-DE60-FE01-E6D8446574E4}"/>
                </a:ext>
              </a:extLst>
            </p:cNvPr>
            <p:cNvSpPr>
              <a:spLocks noChangeShapeType="1"/>
            </p:cNvSpPr>
            <p:nvPr/>
          </p:nvSpPr>
          <p:spPr bwMode="auto">
            <a:xfrm rot="1678693">
              <a:off x="4369" y="1856"/>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0" name="Line 608">
              <a:extLst>
                <a:ext uri="{FF2B5EF4-FFF2-40B4-BE49-F238E27FC236}">
                  <a16:creationId xmlns:a16="http://schemas.microsoft.com/office/drawing/2014/main" id="{71AA34E4-4479-AB41-8949-691167846FB2}"/>
                </a:ext>
              </a:extLst>
            </p:cNvPr>
            <p:cNvSpPr>
              <a:spLocks noChangeShapeType="1"/>
            </p:cNvSpPr>
            <p:nvPr/>
          </p:nvSpPr>
          <p:spPr bwMode="auto">
            <a:xfrm rot="1678693">
              <a:off x="4351" y="1952"/>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1" name="Line 609">
              <a:extLst>
                <a:ext uri="{FF2B5EF4-FFF2-40B4-BE49-F238E27FC236}">
                  <a16:creationId xmlns:a16="http://schemas.microsoft.com/office/drawing/2014/main" id="{CDFBFE5E-441A-685A-C979-5DDF4B57A088}"/>
                </a:ext>
              </a:extLst>
            </p:cNvPr>
            <p:cNvSpPr>
              <a:spLocks noChangeShapeType="1"/>
            </p:cNvSpPr>
            <p:nvPr/>
          </p:nvSpPr>
          <p:spPr bwMode="auto">
            <a:xfrm rot="1678693">
              <a:off x="4321" y="1969"/>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2" name="Line 610">
              <a:extLst>
                <a:ext uri="{FF2B5EF4-FFF2-40B4-BE49-F238E27FC236}">
                  <a16:creationId xmlns:a16="http://schemas.microsoft.com/office/drawing/2014/main" id="{22A196BE-890B-4EDC-3807-A2259A46B520}"/>
                </a:ext>
              </a:extLst>
            </p:cNvPr>
            <p:cNvSpPr>
              <a:spLocks noChangeShapeType="1"/>
            </p:cNvSpPr>
            <p:nvPr/>
          </p:nvSpPr>
          <p:spPr bwMode="auto">
            <a:xfrm rot="1678693">
              <a:off x="4387" y="1986"/>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3" name="Line 611">
              <a:extLst>
                <a:ext uri="{FF2B5EF4-FFF2-40B4-BE49-F238E27FC236}">
                  <a16:creationId xmlns:a16="http://schemas.microsoft.com/office/drawing/2014/main" id="{6CDEA1DD-958A-4821-A981-D35113882288}"/>
                </a:ext>
              </a:extLst>
            </p:cNvPr>
            <p:cNvSpPr>
              <a:spLocks noChangeShapeType="1"/>
            </p:cNvSpPr>
            <p:nvPr/>
          </p:nvSpPr>
          <p:spPr bwMode="auto">
            <a:xfrm rot="1678693">
              <a:off x="4339" y="2048"/>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4" name="Line 612">
              <a:extLst>
                <a:ext uri="{FF2B5EF4-FFF2-40B4-BE49-F238E27FC236}">
                  <a16:creationId xmlns:a16="http://schemas.microsoft.com/office/drawing/2014/main" id="{C079834A-1148-81D4-E7A6-AE6A17E8D8FD}"/>
                </a:ext>
              </a:extLst>
            </p:cNvPr>
            <p:cNvSpPr>
              <a:spLocks noChangeShapeType="1"/>
            </p:cNvSpPr>
            <p:nvPr/>
          </p:nvSpPr>
          <p:spPr bwMode="auto">
            <a:xfrm rot="1678693">
              <a:off x="4291" y="2110"/>
              <a:ext cx="30"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5" name="Line 613">
              <a:extLst>
                <a:ext uri="{FF2B5EF4-FFF2-40B4-BE49-F238E27FC236}">
                  <a16:creationId xmlns:a16="http://schemas.microsoft.com/office/drawing/2014/main" id="{BD878D3B-38F5-B3F1-F91A-809C79F6A153}"/>
                </a:ext>
              </a:extLst>
            </p:cNvPr>
            <p:cNvSpPr>
              <a:spLocks noChangeShapeType="1"/>
            </p:cNvSpPr>
            <p:nvPr/>
          </p:nvSpPr>
          <p:spPr bwMode="auto">
            <a:xfrm rot="19921307" flipH="1">
              <a:off x="4225" y="2113"/>
              <a:ext cx="104" cy="9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6" name="Line 614">
              <a:extLst>
                <a:ext uri="{FF2B5EF4-FFF2-40B4-BE49-F238E27FC236}">
                  <a16:creationId xmlns:a16="http://schemas.microsoft.com/office/drawing/2014/main" id="{CCB5B300-D324-B7F9-6F9D-60301CB24518}"/>
                </a:ext>
              </a:extLst>
            </p:cNvPr>
            <p:cNvSpPr>
              <a:spLocks noChangeShapeType="1"/>
            </p:cNvSpPr>
            <p:nvPr/>
          </p:nvSpPr>
          <p:spPr bwMode="auto">
            <a:xfrm rot="19921307" flipH="1">
              <a:off x="4273" y="1969"/>
              <a:ext cx="104" cy="9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7" name="Line 615">
              <a:extLst>
                <a:ext uri="{FF2B5EF4-FFF2-40B4-BE49-F238E27FC236}">
                  <a16:creationId xmlns:a16="http://schemas.microsoft.com/office/drawing/2014/main" id="{2BC776FF-E21A-21E4-87EB-8CC182A36A95}"/>
                </a:ext>
              </a:extLst>
            </p:cNvPr>
            <p:cNvSpPr>
              <a:spLocks noChangeShapeType="1"/>
            </p:cNvSpPr>
            <p:nvPr/>
          </p:nvSpPr>
          <p:spPr bwMode="auto">
            <a:xfrm rot="19921307" flipH="1">
              <a:off x="4332" y="2113"/>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8" name="Line 616">
              <a:extLst>
                <a:ext uri="{FF2B5EF4-FFF2-40B4-BE49-F238E27FC236}">
                  <a16:creationId xmlns:a16="http://schemas.microsoft.com/office/drawing/2014/main" id="{4C50A751-DC79-5C00-29FC-4B0EAA24F24D}"/>
                </a:ext>
              </a:extLst>
            </p:cNvPr>
            <p:cNvSpPr>
              <a:spLocks noChangeShapeType="1"/>
            </p:cNvSpPr>
            <p:nvPr/>
          </p:nvSpPr>
          <p:spPr bwMode="auto">
            <a:xfrm rot="19921307" flipH="1">
              <a:off x="4225" y="2209"/>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39" name="Line 617">
              <a:extLst>
                <a:ext uri="{FF2B5EF4-FFF2-40B4-BE49-F238E27FC236}">
                  <a16:creationId xmlns:a16="http://schemas.microsoft.com/office/drawing/2014/main" id="{208A0FEF-1FDA-B71D-5D6B-2713CEA6634F}"/>
                </a:ext>
              </a:extLst>
            </p:cNvPr>
            <p:cNvSpPr>
              <a:spLocks noChangeShapeType="1"/>
            </p:cNvSpPr>
            <p:nvPr/>
          </p:nvSpPr>
          <p:spPr bwMode="auto">
            <a:xfrm rot="19921307" flipH="1">
              <a:off x="4265" y="2209"/>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0" name="Line 618">
              <a:extLst>
                <a:ext uri="{FF2B5EF4-FFF2-40B4-BE49-F238E27FC236}">
                  <a16:creationId xmlns:a16="http://schemas.microsoft.com/office/drawing/2014/main" id="{B29B7830-03F9-4D70-59B8-268F0A15BCA8}"/>
                </a:ext>
              </a:extLst>
            </p:cNvPr>
            <p:cNvSpPr>
              <a:spLocks noChangeShapeType="1"/>
            </p:cNvSpPr>
            <p:nvPr/>
          </p:nvSpPr>
          <p:spPr bwMode="auto">
            <a:xfrm rot="19921307" flipH="1">
              <a:off x="4305" y="2161"/>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1" name="Line 619">
              <a:extLst>
                <a:ext uri="{FF2B5EF4-FFF2-40B4-BE49-F238E27FC236}">
                  <a16:creationId xmlns:a16="http://schemas.microsoft.com/office/drawing/2014/main" id="{6B5C4B95-7144-B15B-2F28-7D9442C0F825}"/>
                </a:ext>
              </a:extLst>
            </p:cNvPr>
            <p:cNvSpPr>
              <a:spLocks noChangeShapeType="1"/>
            </p:cNvSpPr>
            <p:nvPr/>
          </p:nvSpPr>
          <p:spPr bwMode="auto">
            <a:xfrm rot="19921307" flipH="1">
              <a:off x="4319" y="2245"/>
              <a:ext cx="58" cy="19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2" name="Line 620">
              <a:extLst>
                <a:ext uri="{FF2B5EF4-FFF2-40B4-BE49-F238E27FC236}">
                  <a16:creationId xmlns:a16="http://schemas.microsoft.com/office/drawing/2014/main" id="{1C8A8A87-3812-30E4-701B-67C1CCE122E5}"/>
                </a:ext>
              </a:extLst>
            </p:cNvPr>
            <p:cNvSpPr>
              <a:spLocks noChangeShapeType="1"/>
            </p:cNvSpPr>
            <p:nvPr/>
          </p:nvSpPr>
          <p:spPr bwMode="auto">
            <a:xfrm rot="19921307" flipH="1">
              <a:off x="4263" y="2329"/>
              <a:ext cx="58" cy="19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3" name="Line 621">
              <a:extLst>
                <a:ext uri="{FF2B5EF4-FFF2-40B4-BE49-F238E27FC236}">
                  <a16:creationId xmlns:a16="http://schemas.microsoft.com/office/drawing/2014/main" id="{873A864B-1CA6-17BB-CDB4-F7DF7F2022AC}"/>
                </a:ext>
              </a:extLst>
            </p:cNvPr>
            <p:cNvSpPr>
              <a:spLocks noChangeShapeType="1"/>
            </p:cNvSpPr>
            <p:nvPr/>
          </p:nvSpPr>
          <p:spPr bwMode="auto">
            <a:xfrm rot="19921307" flipH="1">
              <a:off x="4225" y="2209"/>
              <a:ext cx="58" cy="19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4" name="Line 622">
              <a:extLst>
                <a:ext uri="{FF2B5EF4-FFF2-40B4-BE49-F238E27FC236}">
                  <a16:creationId xmlns:a16="http://schemas.microsoft.com/office/drawing/2014/main" id="{EB505D5E-8C11-DB75-D90F-3602FAADE119}"/>
                </a:ext>
              </a:extLst>
            </p:cNvPr>
            <p:cNvSpPr>
              <a:spLocks noChangeShapeType="1"/>
            </p:cNvSpPr>
            <p:nvPr/>
          </p:nvSpPr>
          <p:spPr bwMode="auto">
            <a:xfrm rot="19921307" flipH="1">
              <a:off x="4191" y="2368"/>
              <a:ext cx="182"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5" name="Line 623">
              <a:extLst>
                <a:ext uri="{FF2B5EF4-FFF2-40B4-BE49-F238E27FC236}">
                  <a16:creationId xmlns:a16="http://schemas.microsoft.com/office/drawing/2014/main" id="{83584052-742A-9A33-C794-899517FE6FCE}"/>
                </a:ext>
              </a:extLst>
            </p:cNvPr>
            <p:cNvSpPr>
              <a:spLocks noChangeShapeType="1"/>
            </p:cNvSpPr>
            <p:nvPr/>
          </p:nvSpPr>
          <p:spPr bwMode="auto">
            <a:xfrm rot="19921307" flipH="1">
              <a:off x="4129" y="2305"/>
              <a:ext cx="182"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6" name="Line 624">
              <a:extLst>
                <a:ext uri="{FF2B5EF4-FFF2-40B4-BE49-F238E27FC236}">
                  <a16:creationId xmlns:a16="http://schemas.microsoft.com/office/drawing/2014/main" id="{72A070B4-867F-2123-44AF-3740C2BA84AA}"/>
                </a:ext>
              </a:extLst>
            </p:cNvPr>
            <p:cNvSpPr>
              <a:spLocks noChangeShapeType="1"/>
            </p:cNvSpPr>
            <p:nvPr/>
          </p:nvSpPr>
          <p:spPr bwMode="auto">
            <a:xfrm rot="19921307" flipH="1">
              <a:off x="4225" y="2401"/>
              <a:ext cx="182"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7" name="Line 625">
              <a:extLst>
                <a:ext uri="{FF2B5EF4-FFF2-40B4-BE49-F238E27FC236}">
                  <a16:creationId xmlns:a16="http://schemas.microsoft.com/office/drawing/2014/main" id="{84773A6D-6240-A795-D4B8-EE7559CAF394}"/>
                </a:ext>
              </a:extLst>
            </p:cNvPr>
            <p:cNvSpPr>
              <a:spLocks noChangeShapeType="1"/>
            </p:cNvSpPr>
            <p:nvPr/>
          </p:nvSpPr>
          <p:spPr bwMode="auto">
            <a:xfrm rot="1678693">
              <a:off x="3985" y="2449"/>
              <a:ext cx="510" cy="99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8" name="Line 626">
              <a:extLst>
                <a:ext uri="{FF2B5EF4-FFF2-40B4-BE49-F238E27FC236}">
                  <a16:creationId xmlns:a16="http://schemas.microsoft.com/office/drawing/2014/main" id="{E710AE63-F039-E642-AA9B-5A40DE28B3A7}"/>
                </a:ext>
              </a:extLst>
            </p:cNvPr>
            <p:cNvSpPr>
              <a:spLocks noChangeShapeType="1"/>
            </p:cNvSpPr>
            <p:nvPr/>
          </p:nvSpPr>
          <p:spPr bwMode="auto">
            <a:xfrm rot="1678693">
              <a:off x="3955" y="2314"/>
              <a:ext cx="510" cy="99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49" name="Line 627">
              <a:extLst>
                <a:ext uri="{FF2B5EF4-FFF2-40B4-BE49-F238E27FC236}">
                  <a16:creationId xmlns:a16="http://schemas.microsoft.com/office/drawing/2014/main" id="{CE2429AE-F269-655B-9C3E-DE7291491C6A}"/>
                </a:ext>
              </a:extLst>
            </p:cNvPr>
            <p:cNvSpPr>
              <a:spLocks noChangeShapeType="1"/>
            </p:cNvSpPr>
            <p:nvPr/>
          </p:nvSpPr>
          <p:spPr bwMode="auto">
            <a:xfrm rot="1678693">
              <a:off x="4014" y="2514"/>
              <a:ext cx="750" cy="10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0" name="Line 628">
              <a:extLst>
                <a:ext uri="{FF2B5EF4-FFF2-40B4-BE49-F238E27FC236}">
                  <a16:creationId xmlns:a16="http://schemas.microsoft.com/office/drawing/2014/main" id="{53A29E08-16EE-F2AA-BBB2-2577DBAC3E34}"/>
                </a:ext>
              </a:extLst>
            </p:cNvPr>
            <p:cNvSpPr>
              <a:spLocks noChangeShapeType="1"/>
            </p:cNvSpPr>
            <p:nvPr/>
          </p:nvSpPr>
          <p:spPr bwMode="auto">
            <a:xfrm rot="1678693">
              <a:off x="3985" y="2641"/>
              <a:ext cx="750" cy="10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1" name="Line 629">
              <a:extLst>
                <a:ext uri="{FF2B5EF4-FFF2-40B4-BE49-F238E27FC236}">
                  <a16:creationId xmlns:a16="http://schemas.microsoft.com/office/drawing/2014/main" id="{ED363FEB-7DB1-D85A-7EBF-769EA3222C24}"/>
                </a:ext>
              </a:extLst>
            </p:cNvPr>
            <p:cNvSpPr>
              <a:spLocks noChangeShapeType="1"/>
            </p:cNvSpPr>
            <p:nvPr/>
          </p:nvSpPr>
          <p:spPr bwMode="auto">
            <a:xfrm rot="1678693">
              <a:off x="3859" y="2545"/>
              <a:ext cx="750" cy="10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2" name="Line 630">
              <a:extLst>
                <a:ext uri="{FF2B5EF4-FFF2-40B4-BE49-F238E27FC236}">
                  <a16:creationId xmlns:a16="http://schemas.microsoft.com/office/drawing/2014/main" id="{097772AF-8879-0C49-3EF1-2A7D2B6F3B16}"/>
                </a:ext>
              </a:extLst>
            </p:cNvPr>
            <p:cNvSpPr>
              <a:spLocks noChangeShapeType="1"/>
            </p:cNvSpPr>
            <p:nvPr/>
          </p:nvSpPr>
          <p:spPr bwMode="auto">
            <a:xfrm rot="1678693">
              <a:off x="4006" y="2399"/>
              <a:ext cx="240" cy="15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3" name="Line 631">
              <a:extLst>
                <a:ext uri="{FF2B5EF4-FFF2-40B4-BE49-F238E27FC236}">
                  <a16:creationId xmlns:a16="http://schemas.microsoft.com/office/drawing/2014/main" id="{E9A9C60B-0B9A-729F-02A6-8502E1C11B46}"/>
                </a:ext>
              </a:extLst>
            </p:cNvPr>
            <p:cNvSpPr>
              <a:spLocks noChangeShapeType="1"/>
            </p:cNvSpPr>
            <p:nvPr/>
          </p:nvSpPr>
          <p:spPr bwMode="auto">
            <a:xfrm rot="1678693">
              <a:off x="4157" y="2479"/>
              <a:ext cx="360" cy="1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4" name="Line 632">
              <a:extLst>
                <a:ext uri="{FF2B5EF4-FFF2-40B4-BE49-F238E27FC236}">
                  <a16:creationId xmlns:a16="http://schemas.microsoft.com/office/drawing/2014/main" id="{B713FAFC-5F62-3CAD-3DA7-E2A38CC6FAF6}"/>
                </a:ext>
              </a:extLst>
            </p:cNvPr>
            <p:cNvSpPr>
              <a:spLocks noChangeShapeType="1"/>
            </p:cNvSpPr>
            <p:nvPr/>
          </p:nvSpPr>
          <p:spPr bwMode="auto">
            <a:xfrm rot="1678693">
              <a:off x="4207" y="2596"/>
              <a:ext cx="528" cy="152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5" name="Line 633">
              <a:extLst>
                <a:ext uri="{FF2B5EF4-FFF2-40B4-BE49-F238E27FC236}">
                  <a16:creationId xmlns:a16="http://schemas.microsoft.com/office/drawing/2014/main" id="{C058F834-B279-0F34-0CE7-FC830FF67BF9}"/>
                </a:ext>
              </a:extLst>
            </p:cNvPr>
            <p:cNvSpPr>
              <a:spLocks noChangeShapeType="1"/>
            </p:cNvSpPr>
            <p:nvPr/>
          </p:nvSpPr>
          <p:spPr bwMode="auto">
            <a:xfrm rot="1678693">
              <a:off x="3841" y="2305"/>
              <a:ext cx="528" cy="152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6" name="Line 634">
              <a:extLst>
                <a:ext uri="{FF2B5EF4-FFF2-40B4-BE49-F238E27FC236}">
                  <a16:creationId xmlns:a16="http://schemas.microsoft.com/office/drawing/2014/main" id="{1A073140-CC43-5E60-A00F-8D8187A9E776}"/>
                </a:ext>
              </a:extLst>
            </p:cNvPr>
            <p:cNvSpPr>
              <a:spLocks noChangeShapeType="1"/>
            </p:cNvSpPr>
            <p:nvPr/>
          </p:nvSpPr>
          <p:spPr bwMode="auto">
            <a:xfrm rot="1678693">
              <a:off x="3765" y="2375"/>
              <a:ext cx="396" cy="166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7" name="Line 635">
              <a:extLst>
                <a:ext uri="{FF2B5EF4-FFF2-40B4-BE49-F238E27FC236}">
                  <a16:creationId xmlns:a16="http://schemas.microsoft.com/office/drawing/2014/main" id="{71A0541E-6975-6899-44F5-5F7E1DC1AEC1}"/>
                </a:ext>
              </a:extLst>
            </p:cNvPr>
            <p:cNvSpPr>
              <a:spLocks noChangeShapeType="1"/>
            </p:cNvSpPr>
            <p:nvPr/>
          </p:nvSpPr>
          <p:spPr bwMode="auto">
            <a:xfrm rot="1678693">
              <a:off x="3773" y="2472"/>
              <a:ext cx="453" cy="16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8" name="Line 636">
              <a:extLst>
                <a:ext uri="{FF2B5EF4-FFF2-40B4-BE49-F238E27FC236}">
                  <a16:creationId xmlns:a16="http://schemas.microsoft.com/office/drawing/2014/main" id="{08F2D77D-D3D5-23EA-5ED8-8E95D074A06F}"/>
                </a:ext>
              </a:extLst>
            </p:cNvPr>
            <p:cNvSpPr>
              <a:spLocks noChangeShapeType="1"/>
            </p:cNvSpPr>
            <p:nvPr/>
          </p:nvSpPr>
          <p:spPr bwMode="auto">
            <a:xfrm rot="1678693">
              <a:off x="3964" y="2497"/>
              <a:ext cx="453" cy="16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59" name="Line 637">
              <a:extLst>
                <a:ext uri="{FF2B5EF4-FFF2-40B4-BE49-F238E27FC236}">
                  <a16:creationId xmlns:a16="http://schemas.microsoft.com/office/drawing/2014/main" id="{14255B51-5E3F-4D2E-D565-33C20AD5AEF4}"/>
                </a:ext>
              </a:extLst>
            </p:cNvPr>
            <p:cNvSpPr>
              <a:spLocks noChangeShapeType="1"/>
            </p:cNvSpPr>
            <p:nvPr/>
          </p:nvSpPr>
          <p:spPr bwMode="auto">
            <a:xfrm rot="19921307" flipH="1">
              <a:off x="4273" y="2065"/>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0" name="Line 638">
              <a:extLst>
                <a:ext uri="{FF2B5EF4-FFF2-40B4-BE49-F238E27FC236}">
                  <a16:creationId xmlns:a16="http://schemas.microsoft.com/office/drawing/2014/main" id="{51C5BF38-A172-6A6A-AF47-639941654448}"/>
                </a:ext>
              </a:extLst>
            </p:cNvPr>
            <p:cNvSpPr>
              <a:spLocks noChangeShapeType="1"/>
            </p:cNvSpPr>
            <p:nvPr/>
          </p:nvSpPr>
          <p:spPr bwMode="auto">
            <a:xfrm rot="19921307" flipH="1">
              <a:off x="4321" y="2020"/>
              <a:ext cx="104" cy="14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1" name="Rectangle 639">
              <a:extLst>
                <a:ext uri="{FF2B5EF4-FFF2-40B4-BE49-F238E27FC236}">
                  <a16:creationId xmlns:a16="http://schemas.microsoft.com/office/drawing/2014/main" id="{918B2E0F-2C5A-6C58-879D-29114C618448}"/>
                </a:ext>
              </a:extLst>
            </p:cNvPr>
            <p:cNvSpPr>
              <a:spLocks noChangeArrowheads="1"/>
            </p:cNvSpPr>
            <p:nvPr/>
          </p:nvSpPr>
          <p:spPr bwMode="auto">
            <a:xfrm>
              <a:off x="4293" y="3499"/>
              <a:ext cx="576" cy="432"/>
            </a:xfrm>
            <a:prstGeom prst="rect">
              <a:avLst/>
            </a:prstGeom>
            <a:solidFill>
              <a:srgbClr val="B0AC00"/>
            </a:solidFill>
            <a:ln w="9525">
              <a:miter lim="800000"/>
              <a:headEnd/>
              <a:tailEnd/>
            </a:ln>
            <a:scene3d>
              <a:camera prst="legacyPerspectiveTop"/>
              <a:lightRig rig="legacyFlat3" dir="b"/>
            </a:scene3d>
            <a:sp3d prstMaterial="legacyMatte">
              <a:bevelT w="13500" h="13500" prst="angle"/>
              <a:bevelB w="13500" h="13500" prst="angle"/>
              <a:extrusionClr>
                <a:srgbClr val="B0AC00"/>
              </a:extrusionClr>
              <a:contourClr>
                <a:srgbClr val="B0AC00"/>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grpSp>
          <p:nvGrpSpPr>
            <p:cNvPr id="21862" name="Group 640">
              <a:extLst>
                <a:ext uri="{FF2B5EF4-FFF2-40B4-BE49-F238E27FC236}">
                  <a16:creationId xmlns:a16="http://schemas.microsoft.com/office/drawing/2014/main" id="{962FC6AC-9BD2-8802-6711-117D7E7DA67C}"/>
                </a:ext>
              </a:extLst>
            </p:cNvPr>
            <p:cNvGrpSpPr>
              <a:grpSpLocks/>
            </p:cNvGrpSpPr>
            <p:nvPr/>
          </p:nvGrpSpPr>
          <p:grpSpPr bwMode="auto">
            <a:xfrm>
              <a:off x="4389" y="3499"/>
              <a:ext cx="480" cy="432"/>
              <a:chOff x="4389" y="3499"/>
              <a:chExt cx="480" cy="432"/>
            </a:xfrm>
          </p:grpSpPr>
          <p:sp>
            <p:nvSpPr>
              <p:cNvPr id="21871" name="Line 641">
                <a:extLst>
                  <a:ext uri="{FF2B5EF4-FFF2-40B4-BE49-F238E27FC236}">
                    <a16:creationId xmlns:a16="http://schemas.microsoft.com/office/drawing/2014/main" id="{D84CE3F0-9ABE-C983-6DB2-7C4D504F0E20}"/>
                  </a:ext>
                </a:extLst>
              </p:cNvPr>
              <p:cNvSpPr>
                <a:spLocks noChangeShapeType="1"/>
              </p:cNvSpPr>
              <p:nvPr/>
            </p:nvSpPr>
            <p:spPr bwMode="auto">
              <a:xfrm>
                <a:off x="4533" y="3499"/>
                <a:ext cx="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2" name="Line 642">
                <a:extLst>
                  <a:ext uri="{FF2B5EF4-FFF2-40B4-BE49-F238E27FC236}">
                    <a16:creationId xmlns:a16="http://schemas.microsoft.com/office/drawing/2014/main" id="{D074A79E-3D3F-0244-0B5A-EE0077C1CE20}"/>
                  </a:ext>
                </a:extLst>
              </p:cNvPr>
              <p:cNvSpPr>
                <a:spLocks noChangeShapeType="1"/>
              </p:cNvSpPr>
              <p:nvPr/>
            </p:nvSpPr>
            <p:spPr bwMode="auto">
              <a:xfrm flipH="1">
                <a:off x="4389" y="3499"/>
                <a:ext cx="48"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3" name="Line 643">
                <a:extLst>
                  <a:ext uri="{FF2B5EF4-FFF2-40B4-BE49-F238E27FC236}">
                    <a16:creationId xmlns:a16="http://schemas.microsoft.com/office/drawing/2014/main" id="{02985D4D-E411-8F1C-4274-98295AFAB23A}"/>
                  </a:ext>
                </a:extLst>
              </p:cNvPr>
              <p:cNvSpPr>
                <a:spLocks noChangeShapeType="1"/>
              </p:cNvSpPr>
              <p:nvPr/>
            </p:nvSpPr>
            <p:spPr bwMode="auto">
              <a:xfrm>
                <a:off x="4629" y="3499"/>
                <a:ext cx="0"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4" name="Line 644">
                <a:extLst>
                  <a:ext uri="{FF2B5EF4-FFF2-40B4-BE49-F238E27FC236}">
                    <a16:creationId xmlns:a16="http://schemas.microsoft.com/office/drawing/2014/main" id="{981C07B4-D74F-E3D4-952D-71F0854FAB1A}"/>
                  </a:ext>
                </a:extLst>
              </p:cNvPr>
              <p:cNvSpPr>
                <a:spLocks noChangeShapeType="1"/>
              </p:cNvSpPr>
              <p:nvPr/>
            </p:nvSpPr>
            <p:spPr bwMode="auto">
              <a:xfrm>
                <a:off x="4725" y="3547"/>
                <a:ext cx="96"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5" name="Line 645">
                <a:extLst>
                  <a:ext uri="{FF2B5EF4-FFF2-40B4-BE49-F238E27FC236}">
                    <a16:creationId xmlns:a16="http://schemas.microsoft.com/office/drawing/2014/main" id="{8EA760D7-F638-E0D8-C041-A3A6F199E58F}"/>
                  </a:ext>
                </a:extLst>
              </p:cNvPr>
              <p:cNvSpPr>
                <a:spLocks noChangeShapeType="1"/>
              </p:cNvSpPr>
              <p:nvPr/>
            </p:nvSpPr>
            <p:spPr bwMode="auto">
              <a:xfrm>
                <a:off x="4773" y="3499"/>
                <a:ext cx="96" cy="28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863" name="Group 646">
              <a:extLst>
                <a:ext uri="{FF2B5EF4-FFF2-40B4-BE49-F238E27FC236}">
                  <a16:creationId xmlns:a16="http://schemas.microsoft.com/office/drawing/2014/main" id="{2162FD8F-A407-4FAE-4EF7-CD54C327FA7F}"/>
                </a:ext>
              </a:extLst>
            </p:cNvPr>
            <p:cNvGrpSpPr>
              <a:grpSpLocks/>
            </p:cNvGrpSpPr>
            <p:nvPr/>
          </p:nvGrpSpPr>
          <p:grpSpPr bwMode="auto">
            <a:xfrm>
              <a:off x="4352" y="3504"/>
              <a:ext cx="528" cy="432"/>
              <a:chOff x="1872" y="3744"/>
              <a:chExt cx="528" cy="432"/>
            </a:xfrm>
          </p:grpSpPr>
          <p:sp>
            <p:nvSpPr>
              <p:cNvPr id="21864" name="Line 647">
                <a:extLst>
                  <a:ext uri="{FF2B5EF4-FFF2-40B4-BE49-F238E27FC236}">
                    <a16:creationId xmlns:a16="http://schemas.microsoft.com/office/drawing/2014/main" id="{152E4F1F-B1D2-219A-3B68-03169DB5A83D}"/>
                  </a:ext>
                </a:extLst>
              </p:cNvPr>
              <p:cNvSpPr>
                <a:spLocks noChangeShapeType="1"/>
              </p:cNvSpPr>
              <p:nvPr/>
            </p:nvSpPr>
            <p:spPr bwMode="auto">
              <a:xfrm>
                <a:off x="1872" y="3749"/>
                <a:ext cx="96"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5" name="Line 648">
                <a:extLst>
                  <a:ext uri="{FF2B5EF4-FFF2-40B4-BE49-F238E27FC236}">
                    <a16:creationId xmlns:a16="http://schemas.microsoft.com/office/drawing/2014/main" id="{AC2B1113-4098-179C-1E5F-A4C3D1C5CA75}"/>
                  </a:ext>
                </a:extLst>
              </p:cNvPr>
              <p:cNvSpPr>
                <a:spLocks noChangeShapeType="1"/>
              </p:cNvSpPr>
              <p:nvPr/>
            </p:nvSpPr>
            <p:spPr bwMode="auto">
              <a:xfrm>
                <a:off x="2016" y="3749"/>
                <a:ext cx="144" cy="3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6" name="Line 649">
                <a:extLst>
                  <a:ext uri="{FF2B5EF4-FFF2-40B4-BE49-F238E27FC236}">
                    <a16:creationId xmlns:a16="http://schemas.microsoft.com/office/drawing/2014/main" id="{3657846C-0E10-C989-6013-DA744647563E}"/>
                  </a:ext>
                </a:extLst>
              </p:cNvPr>
              <p:cNvSpPr>
                <a:spLocks noChangeShapeType="1"/>
              </p:cNvSpPr>
              <p:nvPr/>
            </p:nvSpPr>
            <p:spPr bwMode="auto">
              <a:xfrm>
                <a:off x="2112" y="3797"/>
                <a:ext cx="192" cy="379"/>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7" name="Line 650">
                <a:extLst>
                  <a:ext uri="{FF2B5EF4-FFF2-40B4-BE49-F238E27FC236}">
                    <a16:creationId xmlns:a16="http://schemas.microsoft.com/office/drawing/2014/main" id="{D5E55E22-07F3-5EBD-557E-7014495A0BBC}"/>
                  </a:ext>
                </a:extLst>
              </p:cNvPr>
              <p:cNvSpPr>
                <a:spLocks noChangeShapeType="1"/>
              </p:cNvSpPr>
              <p:nvPr/>
            </p:nvSpPr>
            <p:spPr bwMode="auto">
              <a:xfrm>
                <a:off x="1920" y="3749"/>
                <a:ext cx="144"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8" name="Line 651">
                <a:extLst>
                  <a:ext uri="{FF2B5EF4-FFF2-40B4-BE49-F238E27FC236}">
                    <a16:creationId xmlns:a16="http://schemas.microsoft.com/office/drawing/2014/main" id="{C16742E5-B058-37D8-D9AB-E7022CCE951C}"/>
                  </a:ext>
                </a:extLst>
              </p:cNvPr>
              <p:cNvSpPr>
                <a:spLocks noChangeShapeType="1"/>
              </p:cNvSpPr>
              <p:nvPr/>
            </p:nvSpPr>
            <p:spPr bwMode="auto">
              <a:xfrm>
                <a:off x="2256" y="3749"/>
                <a:ext cx="144" cy="237"/>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69" name="Line 652">
                <a:extLst>
                  <a:ext uri="{FF2B5EF4-FFF2-40B4-BE49-F238E27FC236}">
                    <a16:creationId xmlns:a16="http://schemas.microsoft.com/office/drawing/2014/main" id="{1794FB27-EEB6-5521-D3C7-8300E3A54396}"/>
                  </a:ext>
                </a:extLst>
              </p:cNvPr>
              <p:cNvSpPr>
                <a:spLocks noChangeShapeType="1"/>
              </p:cNvSpPr>
              <p:nvPr/>
            </p:nvSpPr>
            <p:spPr bwMode="auto">
              <a:xfrm flipH="1">
                <a:off x="1872" y="3792"/>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870" name="Line 653">
                <a:extLst>
                  <a:ext uri="{FF2B5EF4-FFF2-40B4-BE49-F238E27FC236}">
                    <a16:creationId xmlns:a16="http://schemas.microsoft.com/office/drawing/2014/main" id="{160B4879-9401-6905-59FF-1D146491AB38}"/>
                  </a:ext>
                </a:extLst>
              </p:cNvPr>
              <p:cNvSpPr>
                <a:spLocks noChangeShapeType="1"/>
              </p:cNvSpPr>
              <p:nvPr/>
            </p:nvSpPr>
            <p:spPr bwMode="auto">
              <a:xfrm flipH="1">
                <a:off x="2112" y="3744"/>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nvGrpSpPr>
          <p:cNvPr id="23" name="Group 654">
            <a:extLst>
              <a:ext uri="{FF2B5EF4-FFF2-40B4-BE49-F238E27FC236}">
                <a16:creationId xmlns:a16="http://schemas.microsoft.com/office/drawing/2014/main" id="{2B7ABD74-29A9-B35F-8EF1-380410E9DA6E}"/>
              </a:ext>
            </a:extLst>
          </p:cNvPr>
          <p:cNvGrpSpPr>
            <a:grpSpLocks/>
          </p:cNvGrpSpPr>
          <p:nvPr/>
        </p:nvGrpSpPr>
        <p:grpSpPr bwMode="auto">
          <a:xfrm>
            <a:off x="2722563" y="2044700"/>
            <a:ext cx="3657600" cy="4279900"/>
            <a:chOff x="2928" y="672"/>
            <a:chExt cx="2304" cy="2696"/>
          </a:xfrm>
        </p:grpSpPr>
        <p:grpSp>
          <p:nvGrpSpPr>
            <p:cNvPr id="21695" name="Group 655">
              <a:extLst>
                <a:ext uri="{FF2B5EF4-FFF2-40B4-BE49-F238E27FC236}">
                  <a16:creationId xmlns:a16="http://schemas.microsoft.com/office/drawing/2014/main" id="{5D00042E-8956-400D-1A8F-E88201B5B0DE}"/>
                </a:ext>
              </a:extLst>
            </p:cNvPr>
            <p:cNvGrpSpPr>
              <a:grpSpLocks/>
            </p:cNvGrpSpPr>
            <p:nvPr/>
          </p:nvGrpSpPr>
          <p:grpSpPr bwMode="auto">
            <a:xfrm>
              <a:off x="2928" y="672"/>
              <a:ext cx="2304" cy="2696"/>
              <a:chOff x="2928" y="672"/>
              <a:chExt cx="2304" cy="2696"/>
            </a:xfrm>
          </p:grpSpPr>
          <p:grpSp>
            <p:nvGrpSpPr>
              <p:cNvPr id="21711" name="Group 656">
                <a:extLst>
                  <a:ext uri="{FF2B5EF4-FFF2-40B4-BE49-F238E27FC236}">
                    <a16:creationId xmlns:a16="http://schemas.microsoft.com/office/drawing/2014/main" id="{3748AD8A-9561-4FBD-52F8-DC5832A82BF1}"/>
                  </a:ext>
                </a:extLst>
              </p:cNvPr>
              <p:cNvGrpSpPr>
                <a:grpSpLocks/>
              </p:cNvGrpSpPr>
              <p:nvPr/>
            </p:nvGrpSpPr>
            <p:grpSpPr bwMode="auto">
              <a:xfrm>
                <a:off x="2928" y="672"/>
                <a:ext cx="2304" cy="2650"/>
                <a:chOff x="-144" y="0"/>
                <a:chExt cx="2324" cy="2986"/>
              </a:xfrm>
            </p:grpSpPr>
            <p:sp>
              <p:nvSpPr>
                <p:cNvPr id="21719" name="Line 657">
                  <a:extLst>
                    <a:ext uri="{FF2B5EF4-FFF2-40B4-BE49-F238E27FC236}">
                      <a16:creationId xmlns:a16="http://schemas.microsoft.com/office/drawing/2014/main" id="{3899C415-D182-95DB-A45C-9DB7F4DE4269}"/>
                    </a:ext>
                  </a:extLst>
                </p:cNvPr>
                <p:cNvSpPr>
                  <a:spLocks noChangeShapeType="1"/>
                </p:cNvSpPr>
                <p:nvPr/>
              </p:nvSpPr>
              <p:spPr bwMode="auto">
                <a:xfrm rot="19921307" flipH="1">
                  <a:off x="1576" y="0"/>
                  <a:ext cx="328" cy="3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0" name="Line 658">
                  <a:extLst>
                    <a:ext uri="{FF2B5EF4-FFF2-40B4-BE49-F238E27FC236}">
                      <a16:creationId xmlns:a16="http://schemas.microsoft.com/office/drawing/2014/main" id="{FB8F189A-EDCE-461B-3037-17E4DDAD23E0}"/>
                    </a:ext>
                  </a:extLst>
                </p:cNvPr>
                <p:cNvSpPr>
                  <a:spLocks noChangeShapeType="1"/>
                </p:cNvSpPr>
                <p:nvPr/>
              </p:nvSpPr>
              <p:spPr bwMode="auto">
                <a:xfrm rot="19921307" flipH="1">
                  <a:off x="1588" y="419"/>
                  <a:ext cx="104" cy="4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1" name="Line 659">
                  <a:extLst>
                    <a:ext uri="{FF2B5EF4-FFF2-40B4-BE49-F238E27FC236}">
                      <a16:creationId xmlns:a16="http://schemas.microsoft.com/office/drawing/2014/main" id="{8ADB475F-DD16-DEBA-FB23-D83D43116716}"/>
                    </a:ext>
                  </a:extLst>
                </p:cNvPr>
                <p:cNvSpPr>
                  <a:spLocks noChangeShapeType="1"/>
                </p:cNvSpPr>
                <p:nvPr/>
              </p:nvSpPr>
              <p:spPr bwMode="auto">
                <a:xfrm rot="19921307" flipH="1">
                  <a:off x="1618" y="411"/>
                  <a:ext cx="78" cy="67"/>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2" name="Line 660">
                  <a:extLst>
                    <a:ext uri="{FF2B5EF4-FFF2-40B4-BE49-F238E27FC236}">
                      <a16:creationId xmlns:a16="http://schemas.microsoft.com/office/drawing/2014/main" id="{50446C15-8776-BD6F-4E9F-776FABC1F1D7}"/>
                    </a:ext>
                  </a:extLst>
                </p:cNvPr>
                <p:cNvSpPr>
                  <a:spLocks noChangeShapeType="1"/>
                </p:cNvSpPr>
                <p:nvPr/>
              </p:nvSpPr>
              <p:spPr bwMode="auto">
                <a:xfrm rot="19921307" flipH="1">
                  <a:off x="1629" y="409"/>
                  <a:ext cx="78" cy="113"/>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3" name="Line 661">
                  <a:extLst>
                    <a:ext uri="{FF2B5EF4-FFF2-40B4-BE49-F238E27FC236}">
                      <a16:creationId xmlns:a16="http://schemas.microsoft.com/office/drawing/2014/main" id="{D2963983-AD22-BF72-EA34-E7DC4761611F}"/>
                    </a:ext>
                  </a:extLst>
                </p:cNvPr>
                <p:cNvSpPr>
                  <a:spLocks noChangeShapeType="1"/>
                </p:cNvSpPr>
                <p:nvPr/>
              </p:nvSpPr>
              <p:spPr bwMode="auto">
                <a:xfrm rot="19921307" flipH="1">
                  <a:off x="1672" y="398"/>
                  <a:ext cx="26"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4" name="Line 662">
                  <a:extLst>
                    <a:ext uri="{FF2B5EF4-FFF2-40B4-BE49-F238E27FC236}">
                      <a16:creationId xmlns:a16="http://schemas.microsoft.com/office/drawing/2014/main" id="{FB9116B2-8509-5040-0FF2-DF5B389120C7}"/>
                    </a:ext>
                  </a:extLst>
                </p:cNvPr>
                <p:cNvSpPr>
                  <a:spLocks noChangeShapeType="1"/>
                </p:cNvSpPr>
                <p:nvPr/>
              </p:nvSpPr>
              <p:spPr bwMode="auto">
                <a:xfrm rot="19921307" flipH="1">
                  <a:off x="1603" y="547"/>
                  <a:ext cx="77"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5" name="Line 663">
                  <a:extLst>
                    <a:ext uri="{FF2B5EF4-FFF2-40B4-BE49-F238E27FC236}">
                      <a16:creationId xmlns:a16="http://schemas.microsoft.com/office/drawing/2014/main" id="{0FD78A38-0F3A-4341-C90C-3D2A9FE1FF13}"/>
                    </a:ext>
                  </a:extLst>
                </p:cNvPr>
                <p:cNvSpPr>
                  <a:spLocks noChangeShapeType="1"/>
                </p:cNvSpPr>
                <p:nvPr/>
              </p:nvSpPr>
              <p:spPr bwMode="auto">
                <a:xfrm rot="19921307" flipH="1">
                  <a:off x="1548" y="499"/>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6" name="Line 664">
                  <a:extLst>
                    <a:ext uri="{FF2B5EF4-FFF2-40B4-BE49-F238E27FC236}">
                      <a16:creationId xmlns:a16="http://schemas.microsoft.com/office/drawing/2014/main" id="{A4A465A5-0A77-14EF-F2D7-3BC4FFC90FD4}"/>
                    </a:ext>
                  </a:extLst>
                </p:cNvPr>
                <p:cNvSpPr>
                  <a:spLocks noChangeShapeType="1"/>
                </p:cNvSpPr>
                <p:nvPr/>
              </p:nvSpPr>
              <p:spPr bwMode="auto">
                <a:xfrm rot="19921307" flipH="1">
                  <a:off x="1598" y="474"/>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7" name="Line 665">
                  <a:extLst>
                    <a:ext uri="{FF2B5EF4-FFF2-40B4-BE49-F238E27FC236}">
                      <a16:creationId xmlns:a16="http://schemas.microsoft.com/office/drawing/2014/main" id="{8FAF0FED-C975-6E5A-89C5-09F9F67780FC}"/>
                    </a:ext>
                  </a:extLst>
                </p:cNvPr>
                <p:cNvSpPr>
                  <a:spLocks noChangeShapeType="1"/>
                </p:cNvSpPr>
                <p:nvPr/>
              </p:nvSpPr>
              <p:spPr bwMode="auto">
                <a:xfrm rot="19921307" flipH="1">
                  <a:off x="1642" y="502"/>
                  <a:ext cx="78"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8" name="Line 666">
                  <a:extLst>
                    <a:ext uri="{FF2B5EF4-FFF2-40B4-BE49-F238E27FC236}">
                      <a16:creationId xmlns:a16="http://schemas.microsoft.com/office/drawing/2014/main" id="{2160B31D-E123-1F13-027B-889EA6A4F867}"/>
                    </a:ext>
                  </a:extLst>
                </p:cNvPr>
                <p:cNvSpPr>
                  <a:spLocks noChangeShapeType="1"/>
                </p:cNvSpPr>
                <p:nvPr/>
              </p:nvSpPr>
              <p:spPr bwMode="auto">
                <a:xfrm rot="19921307" flipH="1">
                  <a:off x="1538" y="598"/>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29" name="Line 667">
                  <a:extLst>
                    <a:ext uri="{FF2B5EF4-FFF2-40B4-BE49-F238E27FC236}">
                      <a16:creationId xmlns:a16="http://schemas.microsoft.com/office/drawing/2014/main" id="{9A8A4576-A94A-B4D8-4F2D-7E15E63C72FA}"/>
                    </a:ext>
                  </a:extLst>
                </p:cNvPr>
                <p:cNvSpPr>
                  <a:spLocks noChangeShapeType="1"/>
                </p:cNvSpPr>
                <p:nvPr/>
              </p:nvSpPr>
              <p:spPr bwMode="auto">
                <a:xfrm rot="19921307" flipH="1">
                  <a:off x="1665" y="605"/>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0" name="Line 668">
                  <a:extLst>
                    <a:ext uri="{FF2B5EF4-FFF2-40B4-BE49-F238E27FC236}">
                      <a16:creationId xmlns:a16="http://schemas.microsoft.com/office/drawing/2014/main" id="{B3AC9623-C78E-D0D9-7873-19F86A32E30D}"/>
                    </a:ext>
                  </a:extLst>
                </p:cNvPr>
                <p:cNvSpPr>
                  <a:spLocks noChangeShapeType="1"/>
                </p:cNvSpPr>
                <p:nvPr/>
              </p:nvSpPr>
              <p:spPr bwMode="auto">
                <a:xfrm rot="19921307" flipH="1">
                  <a:off x="1648" y="500"/>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1" name="Line 669">
                  <a:extLst>
                    <a:ext uri="{FF2B5EF4-FFF2-40B4-BE49-F238E27FC236}">
                      <a16:creationId xmlns:a16="http://schemas.microsoft.com/office/drawing/2014/main" id="{12227E8B-EB62-80C0-6ED6-32028B4C3E98}"/>
                    </a:ext>
                  </a:extLst>
                </p:cNvPr>
                <p:cNvSpPr>
                  <a:spLocks noChangeShapeType="1"/>
                </p:cNvSpPr>
                <p:nvPr/>
              </p:nvSpPr>
              <p:spPr bwMode="auto">
                <a:xfrm rot="19921307" flipH="1">
                  <a:off x="1540" y="547"/>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2" name="Line 670">
                  <a:extLst>
                    <a:ext uri="{FF2B5EF4-FFF2-40B4-BE49-F238E27FC236}">
                      <a16:creationId xmlns:a16="http://schemas.microsoft.com/office/drawing/2014/main" id="{C2ADD01A-39CA-4DC9-9BB0-6DD71812BB90}"/>
                    </a:ext>
                  </a:extLst>
                </p:cNvPr>
                <p:cNvSpPr>
                  <a:spLocks noChangeShapeType="1"/>
                </p:cNvSpPr>
                <p:nvPr/>
              </p:nvSpPr>
              <p:spPr bwMode="auto">
                <a:xfrm rot="19921307" flipH="1">
                  <a:off x="1689" y="541"/>
                  <a:ext cx="26"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3" name="Line 671">
                  <a:extLst>
                    <a:ext uri="{FF2B5EF4-FFF2-40B4-BE49-F238E27FC236}">
                      <a16:creationId xmlns:a16="http://schemas.microsoft.com/office/drawing/2014/main" id="{1DA8B9C5-637C-3986-B1E6-6F6D238B856B}"/>
                    </a:ext>
                  </a:extLst>
                </p:cNvPr>
                <p:cNvSpPr>
                  <a:spLocks noChangeShapeType="1"/>
                </p:cNvSpPr>
                <p:nvPr/>
              </p:nvSpPr>
              <p:spPr bwMode="auto">
                <a:xfrm rot="19921307" flipH="1">
                  <a:off x="1576" y="640"/>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4" name="Line 672">
                  <a:extLst>
                    <a:ext uri="{FF2B5EF4-FFF2-40B4-BE49-F238E27FC236}">
                      <a16:creationId xmlns:a16="http://schemas.microsoft.com/office/drawing/2014/main" id="{4E2F8268-FB84-8A43-E55B-98D921F8A215}"/>
                    </a:ext>
                  </a:extLst>
                </p:cNvPr>
                <p:cNvSpPr>
                  <a:spLocks noChangeShapeType="1"/>
                </p:cNvSpPr>
                <p:nvPr/>
              </p:nvSpPr>
              <p:spPr bwMode="auto">
                <a:xfrm rot="19921307" flipH="1">
                  <a:off x="1536" y="650"/>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5" name="Line 673">
                  <a:extLst>
                    <a:ext uri="{FF2B5EF4-FFF2-40B4-BE49-F238E27FC236}">
                      <a16:creationId xmlns:a16="http://schemas.microsoft.com/office/drawing/2014/main" id="{56F38EE9-757B-D755-9582-FDFEFDDEDDDC}"/>
                    </a:ext>
                  </a:extLst>
                </p:cNvPr>
                <p:cNvSpPr>
                  <a:spLocks noChangeShapeType="1"/>
                </p:cNvSpPr>
                <p:nvPr/>
              </p:nvSpPr>
              <p:spPr bwMode="auto">
                <a:xfrm rot="19921307" flipH="1">
                  <a:off x="1520" y="787"/>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6" name="Line 674">
                  <a:extLst>
                    <a:ext uri="{FF2B5EF4-FFF2-40B4-BE49-F238E27FC236}">
                      <a16:creationId xmlns:a16="http://schemas.microsoft.com/office/drawing/2014/main" id="{0512BD57-CAAF-27C9-481D-E388ADFC77B5}"/>
                    </a:ext>
                  </a:extLst>
                </p:cNvPr>
                <p:cNvSpPr>
                  <a:spLocks noChangeShapeType="1"/>
                </p:cNvSpPr>
                <p:nvPr/>
              </p:nvSpPr>
              <p:spPr bwMode="auto">
                <a:xfrm rot="19921307" flipH="1">
                  <a:off x="1617" y="617"/>
                  <a:ext cx="77"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7" name="Line 675">
                  <a:extLst>
                    <a:ext uri="{FF2B5EF4-FFF2-40B4-BE49-F238E27FC236}">
                      <a16:creationId xmlns:a16="http://schemas.microsoft.com/office/drawing/2014/main" id="{2CE0F98D-C72D-A6ED-0CCD-2ECABAA173F5}"/>
                    </a:ext>
                  </a:extLst>
                </p:cNvPr>
                <p:cNvSpPr>
                  <a:spLocks noChangeShapeType="1"/>
                </p:cNvSpPr>
                <p:nvPr/>
              </p:nvSpPr>
              <p:spPr bwMode="auto">
                <a:xfrm rot="19921307" flipH="1">
                  <a:off x="1532" y="636"/>
                  <a:ext cx="78" cy="67"/>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8" name="Line 676">
                  <a:extLst>
                    <a:ext uri="{FF2B5EF4-FFF2-40B4-BE49-F238E27FC236}">
                      <a16:creationId xmlns:a16="http://schemas.microsoft.com/office/drawing/2014/main" id="{1B796DC0-495A-3453-4DE1-82BE74ECF289}"/>
                    </a:ext>
                  </a:extLst>
                </p:cNvPr>
                <p:cNvSpPr>
                  <a:spLocks noChangeShapeType="1"/>
                </p:cNvSpPr>
                <p:nvPr/>
              </p:nvSpPr>
              <p:spPr bwMode="auto">
                <a:xfrm rot="19921307" flipH="1">
                  <a:off x="1601" y="719"/>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39" name="Line 677">
                  <a:extLst>
                    <a:ext uri="{FF2B5EF4-FFF2-40B4-BE49-F238E27FC236}">
                      <a16:creationId xmlns:a16="http://schemas.microsoft.com/office/drawing/2014/main" id="{77D994A7-7BA7-A1F0-32BF-97EDB4B72768}"/>
                    </a:ext>
                  </a:extLst>
                </p:cNvPr>
                <p:cNvSpPr>
                  <a:spLocks noChangeShapeType="1"/>
                </p:cNvSpPr>
                <p:nvPr/>
              </p:nvSpPr>
              <p:spPr bwMode="auto">
                <a:xfrm rot="19921307" flipH="1">
                  <a:off x="1709" y="633"/>
                  <a:ext cx="26" cy="91"/>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0" name="Line 678">
                  <a:extLst>
                    <a:ext uri="{FF2B5EF4-FFF2-40B4-BE49-F238E27FC236}">
                      <a16:creationId xmlns:a16="http://schemas.microsoft.com/office/drawing/2014/main" id="{B918D5CC-D49B-CC72-DD3F-C3AF3792A148}"/>
                    </a:ext>
                  </a:extLst>
                </p:cNvPr>
                <p:cNvSpPr>
                  <a:spLocks noChangeShapeType="1"/>
                </p:cNvSpPr>
                <p:nvPr/>
              </p:nvSpPr>
              <p:spPr bwMode="auto">
                <a:xfrm rot="19921307" flipH="1">
                  <a:off x="1621" y="578"/>
                  <a:ext cx="25"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1" name="Line 679">
                  <a:extLst>
                    <a:ext uri="{FF2B5EF4-FFF2-40B4-BE49-F238E27FC236}">
                      <a16:creationId xmlns:a16="http://schemas.microsoft.com/office/drawing/2014/main" id="{B55E4EFD-4BD3-2CF3-7E49-2A9D5365B1EC}"/>
                    </a:ext>
                  </a:extLst>
                </p:cNvPr>
                <p:cNvSpPr>
                  <a:spLocks noChangeShapeType="1"/>
                </p:cNvSpPr>
                <p:nvPr/>
              </p:nvSpPr>
              <p:spPr bwMode="auto">
                <a:xfrm rot="19921307" flipH="1">
                  <a:off x="-144" y="979"/>
                  <a:ext cx="2324" cy="197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2" name="Line 680">
                  <a:extLst>
                    <a:ext uri="{FF2B5EF4-FFF2-40B4-BE49-F238E27FC236}">
                      <a16:creationId xmlns:a16="http://schemas.microsoft.com/office/drawing/2014/main" id="{D439A8BF-C8E4-C485-740F-F20B7A4717AB}"/>
                    </a:ext>
                  </a:extLst>
                </p:cNvPr>
                <p:cNvSpPr>
                  <a:spLocks noChangeShapeType="1"/>
                </p:cNvSpPr>
                <p:nvPr/>
              </p:nvSpPr>
              <p:spPr bwMode="auto">
                <a:xfrm rot="19921307" flipH="1">
                  <a:off x="461" y="938"/>
                  <a:ext cx="1504" cy="13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3" name="Line 681">
                  <a:extLst>
                    <a:ext uri="{FF2B5EF4-FFF2-40B4-BE49-F238E27FC236}">
                      <a16:creationId xmlns:a16="http://schemas.microsoft.com/office/drawing/2014/main" id="{4DDBA716-6C4E-41B5-CFCC-5FC35EE51B67}"/>
                    </a:ext>
                  </a:extLst>
                </p:cNvPr>
                <p:cNvSpPr>
                  <a:spLocks noChangeShapeType="1"/>
                </p:cNvSpPr>
                <p:nvPr/>
              </p:nvSpPr>
              <p:spPr bwMode="auto">
                <a:xfrm rot="19921307" flipH="1">
                  <a:off x="1522" y="735"/>
                  <a:ext cx="10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4" name="Line 682">
                  <a:extLst>
                    <a:ext uri="{FF2B5EF4-FFF2-40B4-BE49-F238E27FC236}">
                      <a16:creationId xmlns:a16="http://schemas.microsoft.com/office/drawing/2014/main" id="{C9731E0F-4F8C-0406-947F-A9372C645F9E}"/>
                    </a:ext>
                  </a:extLst>
                </p:cNvPr>
                <p:cNvSpPr>
                  <a:spLocks noChangeShapeType="1"/>
                </p:cNvSpPr>
                <p:nvPr/>
              </p:nvSpPr>
              <p:spPr bwMode="auto">
                <a:xfrm rot="19921307" flipH="1">
                  <a:off x="1646" y="746"/>
                  <a:ext cx="103"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5" name="Line 683">
                  <a:extLst>
                    <a:ext uri="{FF2B5EF4-FFF2-40B4-BE49-F238E27FC236}">
                      <a16:creationId xmlns:a16="http://schemas.microsoft.com/office/drawing/2014/main" id="{89720119-0529-513A-3541-8384A361E5A2}"/>
                    </a:ext>
                  </a:extLst>
                </p:cNvPr>
                <p:cNvSpPr>
                  <a:spLocks noChangeShapeType="1"/>
                </p:cNvSpPr>
                <p:nvPr/>
              </p:nvSpPr>
              <p:spPr bwMode="auto">
                <a:xfrm rot="19921307" flipH="1">
                  <a:off x="1457" y="787"/>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6" name="Line 684">
                  <a:extLst>
                    <a:ext uri="{FF2B5EF4-FFF2-40B4-BE49-F238E27FC236}">
                      <a16:creationId xmlns:a16="http://schemas.microsoft.com/office/drawing/2014/main" id="{50E6F1A9-F8E2-DD4E-0637-A4F63FFDEE81}"/>
                    </a:ext>
                  </a:extLst>
                </p:cNvPr>
                <p:cNvSpPr>
                  <a:spLocks noChangeShapeType="1"/>
                </p:cNvSpPr>
                <p:nvPr/>
              </p:nvSpPr>
              <p:spPr bwMode="auto">
                <a:xfrm rot="19921307" flipH="1">
                  <a:off x="1402" y="739"/>
                  <a:ext cx="130" cy="2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7" name="Line 685">
                  <a:extLst>
                    <a:ext uri="{FF2B5EF4-FFF2-40B4-BE49-F238E27FC236}">
                      <a16:creationId xmlns:a16="http://schemas.microsoft.com/office/drawing/2014/main" id="{84F4C34C-95B5-F038-E035-9739CC9E5D54}"/>
                    </a:ext>
                  </a:extLst>
                </p:cNvPr>
                <p:cNvSpPr>
                  <a:spLocks noChangeShapeType="1"/>
                </p:cNvSpPr>
                <p:nvPr/>
              </p:nvSpPr>
              <p:spPr bwMode="auto">
                <a:xfrm rot="19921307" flipH="1">
                  <a:off x="1439" y="642"/>
                  <a:ext cx="130" cy="2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8" name="Line 686">
                  <a:extLst>
                    <a:ext uri="{FF2B5EF4-FFF2-40B4-BE49-F238E27FC236}">
                      <a16:creationId xmlns:a16="http://schemas.microsoft.com/office/drawing/2014/main" id="{535B94C0-077A-ED4A-D34B-EC6742F8716D}"/>
                    </a:ext>
                  </a:extLst>
                </p:cNvPr>
                <p:cNvSpPr>
                  <a:spLocks noChangeShapeType="1"/>
                </p:cNvSpPr>
                <p:nvPr/>
              </p:nvSpPr>
              <p:spPr bwMode="auto">
                <a:xfrm rot="19921307" flipH="1">
                  <a:off x="610" y="904"/>
                  <a:ext cx="1148" cy="102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49" name="Line 687">
                  <a:extLst>
                    <a:ext uri="{FF2B5EF4-FFF2-40B4-BE49-F238E27FC236}">
                      <a16:creationId xmlns:a16="http://schemas.microsoft.com/office/drawing/2014/main" id="{1D01C834-FC7E-785D-8885-E65A2C8AB500}"/>
                    </a:ext>
                  </a:extLst>
                </p:cNvPr>
                <p:cNvSpPr>
                  <a:spLocks noChangeShapeType="1"/>
                </p:cNvSpPr>
                <p:nvPr/>
              </p:nvSpPr>
              <p:spPr bwMode="auto">
                <a:xfrm rot="19921307" flipH="1">
                  <a:off x="275" y="1034"/>
                  <a:ext cx="1842" cy="19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0" name="Line 688">
                  <a:extLst>
                    <a:ext uri="{FF2B5EF4-FFF2-40B4-BE49-F238E27FC236}">
                      <a16:creationId xmlns:a16="http://schemas.microsoft.com/office/drawing/2014/main" id="{AFEFB72B-1C14-F6DC-3811-B10455E39E67}"/>
                    </a:ext>
                  </a:extLst>
                </p:cNvPr>
                <p:cNvSpPr>
                  <a:spLocks noChangeShapeType="1"/>
                </p:cNvSpPr>
                <p:nvPr/>
              </p:nvSpPr>
              <p:spPr bwMode="auto">
                <a:xfrm rot="19921307" flipH="1">
                  <a:off x="591" y="1004"/>
                  <a:ext cx="1588" cy="18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1" name="Line 689">
                  <a:extLst>
                    <a:ext uri="{FF2B5EF4-FFF2-40B4-BE49-F238E27FC236}">
                      <a16:creationId xmlns:a16="http://schemas.microsoft.com/office/drawing/2014/main" id="{D976D3D1-57E2-03B1-41D8-B3652C0FB840}"/>
                    </a:ext>
                  </a:extLst>
                </p:cNvPr>
                <p:cNvSpPr>
                  <a:spLocks noChangeShapeType="1"/>
                </p:cNvSpPr>
                <p:nvPr/>
              </p:nvSpPr>
              <p:spPr bwMode="auto">
                <a:xfrm rot="19921307" flipH="1">
                  <a:off x="1653" y="744"/>
                  <a:ext cx="129" cy="1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2" name="Line 690">
                  <a:extLst>
                    <a:ext uri="{FF2B5EF4-FFF2-40B4-BE49-F238E27FC236}">
                      <a16:creationId xmlns:a16="http://schemas.microsoft.com/office/drawing/2014/main" id="{99749788-592D-D6E9-A664-A77539073521}"/>
                    </a:ext>
                  </a:extLst>
                </p:cNvPr>
                <p:cNvSpPr>
                  <a:spLocks noChangeShapeType="1"/>
                </p:cNvSpPr>
                <p:nvPr/>
              </p:nvSpPr>
              <p:spPr bwMode="auto">
                <a:xfrm rot="19921307" flipH="1">
                  <a:off x="923" y="996"/>
                  <a:ext cx="1168" cy="15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3" name="Line 691">
                  <a:extLst>
                    <a:ext uri="{FF2B5EF4-FFF2-40B4-BE49-F238E27FC236}">
                      <a16:creationId xmlns:a16="http://schemas.microsoft.com/office/drawing/2014/main" id="{F1F7AB81-11EE-061F-8546-B8D05BB1970D}"/>
                    </a:ext>
                  </a:extLst>
                </p:cNvPr>
                <p:cNvSpPr>
                  <a:spLocks noChangeShapeType="1"/>
                </p:cNvSpPr>
                <p:nvPr/>
              </p:nvSpPr>
              <p:spPr bwMode="auto">
                <a:xfrm rot="19921307" flipH="1">
                  <a:off x="681" y="1018"/>
                  <a:ext cx="1363" cy="14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4" name="Line 692">
                  <a:extLst>
                    <a:ext uri="{FF2B5EF4-FFF2-40B4-BE49-F238E27FC236}">
                      <a16:creationId xmlns:a16="http://schemas.microsoft.com/office/drawing/2014/main" id="{7D1F73F7-B45C-F0FA-EF9B-378B6AB0BB01}"/>
                    </a:ext>
                  </a:extLst>
                </p:cNvPr>
                <p:cNvSpPr>
                  <a:spLocks noChangeShapeType="1"/>
                </p:cNvSpPr>
                <p:nvPr/>
              </p:nvSpPr>
              <p:spPr bwMode="auto">
                <a:xfrm rot="19921307" flipH="1">
                  <a:off x="120" y="1206"/>
                  <a:ext cx="1942" cy="17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5" name="Line 693">
                  <a:extLst>
                    <a:ext uri="{FF2B5EF4-FFF2-40B4-BE49-F238E27FC236}">
                      <a16:creationId xmlns:a16="http://schemas.microsoft.com/office/drawing/2014/main" id="{62E4FE8F-ABD0-009C-B976-243D1686AACC}"/>
                    </a:ext>
                  </a:extLst>
                </p:cNvPr>
                <p:cNvSpPr>
                  <a:spLocks noChangeShapeType="1"/>
                </p:cNvSpPr>
                <p:nvPr/>
              </p:nvSpPr>
              <p:spPr bwMode="auto">
                <a:xfrm rot="19921307" flipH="1">
                  <a:off x="1100" y="952"/>
                  <a:ext cx="965" cy="16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6" name="Line 694">
                  <a:extLst>
                    <a:ext uri="{FF2B5EF4-FFF2-40B4-BE49-F238E27FC236}">
                      <a16:creationId xmlns:a16="http://schemas.microsoft.com/office/drawing/2014/main" id="{77999359-0AC1-3F83-6AEB-0ECAE132E570}"/>
                    </a:ext>
                  </a:extLst>
                </p:cNvPr>
                <p:cNvSpPr>
                  <a:spLocks noChangeShapeType="1"/>
                </p:cNvSpPr>
                <p:nvPr/>
              </p:nvSpPr>
              <p:spPr bwMode="auto">
                <a:xfrm rot="19921307" flipH="1">
                  <a:off x="1571" y="487"/>
                  <a:ext cx="77"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7" name="Line 695">
                  <a:extLst>
                    <a:ext uri="{FF2B5EF4-FFF2-40B4-BE49-F238E27FC236}">
                      <a16:creationId xmlns:a16="http://schemas.microsoft.com/office/drawing/2014/main" id="{2F163A9F-1325-6B42-3132-BE2046DB2534}"/>
                    </a:ext>
                  </a:extLst>
                </p:cNvPr>
                <p:cNvSpPr>
                  <a:spLocks noChangeShapeType="1"/>
                </p:cNvSpPr>
                <p:nvPr/>
              </p:nvSpPr>
              <p:spPr bwMode="auto">
                <a:xfrm rot="19921307" flipH="1">
                  <a:off x="1626" y="483"/>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8" name="Line 696">
                  <a:extLst>
                    <a:ext uri="{FF2B5EF4-FFF2-40B4-BE49-F238E27FC236}">
                      <a16:creationId xmlns:a16="http://schemas.microsoft.com/office/drawing/2014/main" id="{B540A62A-D8C1-93D2-8B25-EF748D761FD2}"/>
                    </a:ext>
                  </a:extLst>
                </p:cNvPr>
                <p:cNvSpPr>
                  <a:spLocks noChangeShapeType="1"/>
                </p:cNvSpPr>
                <p:nvPr/>
              </p:nvSpPr>
              <p:spPr bwMode="auto">
                <a:xfrm rot="19921307" flipH="1">
                  <a:off x="1637" y="503"/>
                  <a:ext cx="78" cy="68"/>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59" name="Line 697">
                  <a:extLst>
                    <a:ext uri="{FF2B5EF4-FFF2-40B4-BE49-F238E27FC236}">
                      <a16:creationId xmlns:a16="http://schemas.microsoft.com/office/drawing/2014/main" id="{8B5DCC26-0F99-C6C6-3A85-8DDAA4A5DF06}"/>
                    </a:ext>
                  </a:extLst>
                </p:cNvPr>
                <p:cNvSpPr>
                  <a:spLocks noChangeShapeType="1"/>
                </p:cNvSpPr>
                <p:nvPr/>
              </p:nvSpPr>
              <p:spPr bwMode="auto">
                <a:xfrm rot="19921307" flipH="1">
                  <a:off x="1518" y="507"/>
                  <a:ext cx="103" cy="45"/>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0" name="Line 698">
                  <a:extLst>
                    <a:ext uri="{FF2B5EF4-FFF2-40B4-BE49-F238E27FC236}">
                      <a16:creationId xmlns:a16="http://schemas.microsoft.com/office/drawing/2014/main" id="{74C34638-6A95-7827-819E-DDBC2172449A}"/>
                    </a:ext>
                  </a:extLst>
                </p:cNvPr>
                <p:cNvSpPr>
                  <a:spLocks noChangeShapeType="1"/>
                </p:cNvSpPr>
                <p:nvPr/>
              </p:nvSpPr>
              <p:spPr bwMode="auto">
                <a:xfrm rot="19921307" flipH="1">
                  <a:off x="1352" y="748"/>
                  <a:ext cx="104" cy="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1" name="Line 699">
                  <a:extLst>
                    <a:ext uri="{FF2B5EF4-FFF2-40B4-BE49-F238E27FC236}">
                      <a16:creationId xmlns:a16="http://schemas.microsoft.com/office/drawing/2014/main" id="{2C69359F-D07D-20EB-51D7-62D880506F33}"/>
                    </a:ext>
                  </a:extLst>
                </p:cNvPr>
                <p:cNvSpPr>
                  <a:spLocks noChangeShapeType="1"/>
                </p:cNvSpPr>
                <p:nvPr/>
              </p:nvSpPr>
              <p:spPr bwMode="auto">
                <a:xfrm rot="19921307" flipH="1">
                  <a:off x="-123" y="986"/>
                  <a:ext cx="2078" cy="12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2" name="Line 700">
                  <a:extLst>
                    <a:ext uri="{FF2B5EF4-FFF2-40B4-BE49-F238E27FC236}">
                      <a16:creationId xmlns:a16="http://schemas.microsoft.com/office/drawing/2014/main" id="{9AEA98ED-F3FF-ACDB-C4DF-ECC5C45B0920}"/>
                    </a:ext>
                  </a:extLst>
                </p:cNvPr>
                <p:cNvSpPr>
                  <a:spLocks noChangeShapeType="1"/>
                </p:cNvSpPr>
                <p:nvPr/>
              </p:nvSpPr>
              <p:spPr bwMode="auto">
                <a:xfrm rot="19921307" flipH="1">
                  <a:off x="1523" y="541"/>
                  <a:ext cx="78" cy="113"/>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3" name="Line 701">
                  <a:extLst>
                    <a:ext uri="{FF2B5EF4-FFF2-40B4-BE49-F238E27FC236}">
                      <a16:creationId xmlns:a16="http://schemas.microsoft.com/office/drawing/2014/main" id="{C3B97FB6-DCA1-3F2A-BBC1-934CB7A08722}"/>
                    </a:ext>
                  </a:extLst>
                </p:cNvPr>
                <p:cNvSpPr>
                  <a:spLocks noChangeShapeType="1"/>
                </p:cNvSpPr>
                <p:nvPr/>
              </p:nvSpPr>
              <p:spPr bwMode="auto">
                <a:xfrm rot="19921307" flipH="1">
                  <a:off x="1498" y="744"/>
                  <a:ext cx="337" cy="54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4" name="Line 702">
                  <a:extLst>
                    <a:ext uri="{FF2B5EF4-FFF2-40B4-BE49-F238E27FC236}">
                      <a16:creationId xmlns:a16="http://schemas.microsoft.com/office/drawing/2014/main" id="{247E9304-E665-845E-CCC5-C0E8362F1AF2}"/>
                    </a:ext>
                  </a:extLst>
                </p:cNvPr>
                <p:cNvSpPr>
                  <a:spLocks noChangeShapeType="1"/>
                </p:cNvSpPr>
                <p:nvPr/>
              </p:nvSpPr>
              <p:spPr bwMode="auto">
                <a:xfrm rot="19921307" flipH="1">
                  <a:off x="1748" y="721"/>
                  <a:ext cx="129" cy="58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5" name="Line 703">
                  <a:extLst>
                    <a:ext uri="{FF2B5EF4-FFF2-40B4-BE49-F238E27FC236}">
                      <a16:creationId xmlns:a16="http://schemas.microsoft.com/office/drawing/2014/main" id="{B625E9EB-B1B0-D5E4-D327-9D76B22C476E}"/>
                    </a:ext>
                  </a:extLst>
                </p:cNvPr>
                <p:cNvSpPr>
                  <a:spLocks noChangeShapeType="1"/>
                </p:cNvSpPr>
                <p:nvPr/>
              </p:nvSpPr>
              <p:spPr bwMode="auto">
                <a:xfrm rot="19921307" flipH="1">
                  <a:off x="1698" y="944"/>
                  <a:ext cx="258" cy="102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6" name="Line 704">
                  <a:extLst>
                    <a:ext uri="{FF2B5EF4-FFF2-40B4-BE49-F238E27FC236}">
                      <a16:creationId xmlns:a16="http://schemas.microsoft.com/office/drawing/2014/main" id="{E33DDC15-24AF-31F0-2227-DCB6600473F6}"/>
                    </a:ext>
                  </a:extLst>
                </p:cNvPr>
                <p:cNvSpPr>
                  <a:spLocks noChangeShapeType="1"/>
                </p:cNvSpPr>
                <p:nvPr/>
              </p:nvSpPr>
              <p:spPr bwMode="auto">
                <a:xfrm rot="19921307" flipH="1">
                  <a:off x="1395" y="886"/>
                  <a:ext cx="695" cy="17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7" name="Line 705">
                  <a:extLst>
                    <a:ext uri="{FF2B5EF4-FFF2-40B4-BE49-F238E27FC236}">
                      <a16:creationId xmlns:a16="http://schemas.microsoft.com/office/drawing/2014/main" id="{7447687B-0A50-058B-7E62-781060BEA365}"/>
                    </a:ext>
                  </a:extLst>
                </p:cNvPr>
                <p:cNvSpPr>
                  <a:spLocks noChangeShapeType="1"/>
                </p:cNvSpPr>
                <p:nvPr/>
              </p:nvSpPr>
              <p:spPr bwMode="auto">
                <a:xfrm rot="19921307" flipH="1">
                  <a:off x="89" y="1239"/>
                  <a:ext cx="1747" cy="123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68" name="Line 706">
                  <a:extLst>
                    <a:ext uri="{FF2B5EF4-FFF2-40B4-BE49-F238E27FC236}">
                      <a16:creationId xmlns:a16="http://schemas.microsoft.com/office/drawing/2014/main" id="{71C0F9A2-3366-3323-0A43-F55DE4797C13}"/>
                    </a:ext>
                  </a:extLst>
                </p:cNvPr>
                <p:cNvSpPr>
                  <a:spLocks noChangeShapeType="1"/>
                </p:cNvSpPr>
                <p:nvPr/>
              </p:nvSpPr>
              <p:spPr bwMode="auto">
                <a:xfrm rot="19921307" flipH="1">
                  <a:off x="1593" y="452"/>
                  <a:ext cx="78" cy="113"/>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1712" name="Rectangle 707">
                <a:extLst>
                  <a:ext uri="{FF2B5EF4-FFF2-40B4-BE49-F238E27FC236}">
                    <a16:creationId xmlns:a16="http://schemas.microsoft.com/office/drawing/2014/main" id="{EA697525-4166-9F8F-6348-A8608382F9ED}"/>
                  </a:ext>
                </a:extLst>
              </p:cNvPr>
              <p:cNvSpPr>
                <a:spLocks noChangeArrowheads="1"/>
              </p:cNvSpPr>
              <p:nvPr/>
            </p:nvSpPr>
            <p:spPr bwMode="auto">
              <a:xfrm>
                <a:off x="3744" y="2928"/>
                <a:ext cx="579" cy="432"/>
              </a:xfrm>
              <a:prstGeom prst="rect">
                <a:avLst/>
              </a:prstGeom>
              <a:solidFill>
                <a:srgbClr val="666633"/>
              </a:solidFill>
              <a:ln w="9525">
                <a:miter lim="800000"/>
                <a:headEnd/>
                <a:tailEnd/>
              </a:ln>
              <a:scene3d>
                <a:camera prst="legacyPerspectiveTop"/>
                <a:lightRig rig="legacyFlat3" dir="b"/>
              </a:scene3d>
              <a:sp3d prstMaterial="legacyMatte">
                <a:bevelT w="13500" h="13500" prst="angle"/>
                <a:bevelB w="13500" h="13500" prst="angle"/>
                <a:extrusionClr>
                  <a:srgbClr val="666633"/>
                </a:extrusionClr>
                <a:contourClr>
                  <a:srgbClr val="666633"/>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713" name="Line 708">
                <a:extLst>
                  <a:ext uri="{FF2B5EF4-FFF2-40B4-BE49-F238E27FC236}">
                    <a16:creationId xmlns:a16="http://schemas.microsoft.com/office/drawing/2014/main" id="{D2886A89-F39C-5E60-03C4-9CC4FC2B81E3}"/>
                  </a:ext>
                </a:extLst>
              </p:cNvPr>
              <p:cNvSpPr>
                <a:spLocks noChangeShapeType="1"/>
              </p:cNvSpPr>
              <p:nvPr/>
            </p:nvSpPr>
            <p:spPr bwMode="auto">
              <a:xfrm flipV="1">
                <a:off x="3744" y="2928"/>
                <a:ext cx="96" cy="19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714" name="Line 709">
                <a:extLst>
                  <a:ext uri="{FF2B5EF4-FFF2-40B4-BE49-F238E27FC236}">
                    <a16:creationId xmlns:a16="http://schemas.microsoft.com/office/drawing/2014/main" id="{13588CD8-8E36-7BAB-A847-057D36C55DB2}"/>
                  </a:ext>
                </a:extLst>
              </p:cNvPr>
              <p:cNvSpPr>
                <a:spLocks noChangeShapeType="1"/>
              </p:cNvSpPr>
              <p:nvPr/>
            </p:nvSpPr>
            <p:spPr bwMode="auto">
              <a:xfrm flipV="1">
                <a:off x="3840" y="2928"/>
                <a:ext cx="96" cy="2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715" name="Line 710">
                <a:extLst>
                  <a:ext uri="{FF2B5EF4-FFF2-40B4-BE49-F238E27FC236}">
                    <a16:creationId xmlns:a16="http://schemas.microsoft.com/office/drawing/2014/main" id="{3C19ABBD-3575-34FF-B47A-D1138922AE37}"/>
                  </a:ext>
                </a:extLst>
              </p:cNvPr>
              <p:cNvSpPr>
                <a:spLocks noChangeShapeType="1"/>
              </p:cNvSpPr>
              <p:nvPr/>
            </p:nvSpPr>
            <p:spPr bwMode="auto">
              <a:xfrm flipV="1">
                <a:off x="3800" y="2928"/>
                <a:ext cx="184" cy="4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716" name="Line 711">
                <a:extLst>
                  <a:ext uri="{FF2B5EF4-FFF2-40B4-BE49-F238E27FC236}">
                    <a16:creationId xmlns:a16="http://schemas.microsoft.com/office/drawing/2014/main" id="{D1511A95-136F-6869-6788-2AA07822C87D}"/>
                  </a:ext>
                </a:extLst>
              </p:cNvPr>
              <p:cNvSpPr>
                <a:spLocks noChangeShapeType="1"/>
              </p:cNvSpPr>
              <p:nvPr/>
            </p:nvSpPr>
            <p:spPr bwMode="auto">
              <a:xfrm flipV="1">
                <a:off x="3952" y="2928"/>
                <a:ext cx="15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717" name="Line 712">
                <a:extLst>
                  <a:ext uri="{FF2B5EF4-FFF2-40B4-BE49-F238E27FC236}">
                    <a16:creationId xmlns:a16="http://schemas.microsoft.com/office/drawing/2014/main" id="{40B0A0B7-21F7-54CE-8C2B-D221872DD3DA}"/>
                  </a:ext>
                </a:extLst>
              </p:cNvPr>
              <p:cNvSpPr>
                <a:spLocks noChangeShapeType="1"/>
              </p:cNvSpPr>
              <p:nvPr/>
            </p:nvSpPr>
            <p:spPr bwMode="auto">
              <a:xfrm flipV="1">
                <a:off x="4104" y="2944"/>
                <a:ext cx="96" cy="31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718" name="Line 713">
                <a:extLst>
                  <a:ext uri="{FF2B5EF4-FFF2-40B4-BE49-F238E27FC236}">
                    <a16:creationId xmlns:a16="http://schemas.microsoft.com/office/drawing/2014/main" id="{695D1693-884B-DAD9-93B9-D9FE4CB62901}"/>
                  </a:ext>
                </a:extLst>
              </p:cNvPr>
              <p:cNvSpPr>
                <a:spLocks noChangeShapeType="1"/>
              </p:cNvSpPr>
              <p:nvPr/>
            </p:nvSpPr>
            <p:spPr bwMode="auto">
              <a:xfrm flipV="1">
                <a:off x="4176" y="2928"/>
                <a:ext cx="11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grpSp>
        <p:grpSp>
          <p:nvGrpSpPr>
            <p:cNvPr id="21696" name="Group 714">
              <a:extLst>
                <a:ext uri="{FF2B5EF4-FFF2-40B4-BE49-F238E27FC236}">
                  <a16:creationId xmlns:a16="http://schemas.microsoft.com/office/drawing/2014/main" id="{A4E1D27C-EF01-8360-9449-9CF93FE63486}"/>
                </a:ext>
              </a:extLst>
            </p:cNvPr>
            <p:cNvGrpSpPr>
              <a:grpSpLocks/>
            </p:cNvGrpSpPr>
            <p:nvPr/>
          </p:nvGrpSpPr>
          <p:grpSpPr bwMode="auto">
            <a:xfrm>
              <a:off x="3792" y="2928"/>
              <a:ext cx="528" cy="437"/>
              <a:chOff x="1728" y="811"/>
              <a:chExt cx="528" cy="437"/>
            </a:xfrm>
          </p:grpSpPr>
          <p:grpSp>
            <p:nvGrpSpPr>
              <p:cNvPr id="21697" name="Group 715">
                <a:extLst>
                  <a:ext uri="{FF2B5EF4-FFF2-40B4-BE49-F238E27FC236}">
                    <a16:creationId xmlns:a16="http://schemas.microsoft.com/office/drawing/2014/main" id="{49F2B1B5-7376-5C55-A227-720F8D861CF7}"/>
                  </a:ext>
                </a:extLst>
              </p:cNvPr>
              <p:cNvGrpSpPr>
                <a:grpSpLocks/>
              </p:cNvGrpSpPr>
              <p:nvPr/>
            </p:nvGrpSpPr>
            <p:grpSpPr bwMode="auto">
              <a:xfrm>
                <a:off x="1765" y="811"/>
                <a:ext cx="480" cy="432"/>
                <a:chOff x="4389" y="3499"/>
                <a:chExt cx="480" cy="432"/>
              </a:xfrm>
            </p:grpSpPr>
            <p:sp>
              <p:nvSpPr>
                <p:cNvPr id="21706" name="Line 716">
                  <a:extLst>
                    <a:ext uri="{FF2B5EF4-FFF2-40B4-BE49-F238E27FC236}">
                      <a16:creationId xmlns:a16="http://schemas.microsoft.com/office/drawing/2014/main" id="{55A32C16-07D3-C0B1-5140-C55CF061B2EB}"/>
                    </a:ext>
                  </a:extLst>
                </p:cNvPr>
                <p:cNvSpPr>
                  <a:spLocks noChangeShapeType="1"/>
                </p:cNvSpPr>
                <p:nvPr/>
              </p:nvSpPr>
              <p:spPr bwMode="auto">
                <a:xfrm>
                  <a:off x="4533" y="3499"/>
                  <a:ext cx="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7" name="Line 717">
                  <a:extLst>
                    <a:ext uri="{FF2B5EF4-FFF2-40B4-BE49-F238E27FC236}">
                      <a16:creationId xmlns:a16="http://schemas.microsoft.com/office/drawing/2014/main" id="{99136DE9-0858-2C60-5DA6-F595D1CEEDCF}"/>
                    </a:ext>
                  </a:extLst>
                </p:cNvPr>
                <p:cNvSpPr>
                  <a:spLocks noChangeShapeType="1"/>
                </p:cNvSpPr>
                <p:nvPr/>
              </p:nvSpPr>
              <p:spPr bwMode="auto">
                <a:xfrm flipH="1">
                  <a:off x="4389" y="3499"/>
                  <a:ext cx="48"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8" name="Line 718">
                  <a:extLst>
                    <a:ext uri="{FF2B5EF4-FFF2-40B4-BE49-F238E27FC236}">
                      <a16:creationId xmlns:a16="http://schemas.microsoft.com/office/drawing/2014/main" id="{C760C38C-8388-B8E8-33AD-A39F29C14565}"/>
                    </a:ext>
                  </a:extLst>
                </p:cNvPr>
                <p:cNvSpPr>
                  <a:spLocks noChangeShapeType="1"/>
                </p:cNvSpPr>
                <p:nvPr/>
              </p:nvSpPr>
              <p:spPr bwMode="auto">
                <a:xfrm>
                  <a:off x="4629" y="3499"/>
                  <a:ext cx="0"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9" name="Line 719">
                  <a:extLst>
                    <a:ext uri="{FF2B5EF4-FFF2-40B4-BE49-F238E27FC236}">
                      <a16:creationId xmlns:a16="http://schemas.microsoft.com/office/drawing/2014/main" id="{11342C17-E793-0122-E548-886B5BB9B650}"/>
                    </a:ext>
                  </a:extLst>
                </p:cNvPr>
                <p:cNvSpPr>
                  <a:spLocks noChangeShapeType="1"/>
                </p:cNvSpPr>
                <p:nvPr/>
              </p:nvSpPr>
              <p:spPr bwMode="auto">
                <a:xfrm>
                  <a:off x="4725" y="3547"/>
                  <a:ext cx="96"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10" name="Line 720">
                  <a:extLst>
                    <a:ext uri="{FF2B5EF4-FFF2-40B4-BE49-F238E27FC236}">
                      <a16:creationId xmlns:a16="http://schemas.microsoft.com/office/drawing/2014/main" id="{FF256B8C-02AB-9D3F-E915-AC53905C5759}"/>
                    </a:ext>
                  </a:extLst>
                </p:cNvPr>
                <p:cNvSpPr>
                  <a:spLocks noChangeShapeType="1"/>
                </p:cNvSpPr>
                <p:nvPr/>
              </p:nvSpPr>
              <p:spPr bwMode="auto">
                <a:xfrm>
                  <a:off x="4773" y="3499"/>
                  <a:ext cx="96" cy="28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698" name="Group 721">
                <a:extLst>
                  <a:ext uri="{FF2B5EF4-FFF2-40B4-BE49-F238E27FC236}">
                    <a16:creationId xmlns:a16="http://schemas.microsoft.com/office/drawing/2014/main" id="{B28E952E-4847-8396-2948-D57DCC4D4AF8}"/>
                  </a:ext>
                </a:extLst>
              </p:cNvPr>
              <p:cNvGrpSpPr>
                <a:grpSpLocks/>
              </p:cNvGrpSpPr>
              <p:nvPr/>
            </p:nvGrpSpPr>
            <p:grpSpPr bwMode="auto">
              <a:xfrm>
                <a:off x="1728" y="816"/>
                <a:ext cx="528" cy="432"/>
                <a:chOff x="1872" y="3744"/>
                <a:chExt cx="528" cy="432"/>
              </a:xfrm>
            </p:grpSpPr>
            <p:sp>
              <p:nvSpPr>
                <p:cNvPr id="21699" name="Line 722">
                  <a:extLst>
                    <a:ext uri="{FF2B5EF4-FFF2-40B4-BE49-F238E27FC236}">
                      <a16:creationId xmlns:a16="http://schemas.microsoft.com/office/drawing/2014/main" id="{666B1B4A-0007-CBEE-6CA5-04C280F5B852}"/>
                    </a:ext>
                  </a:extLst>
                </p:cNvPr>
                <p:cNvSpPr>
                  <a:spLocks noChangeShapeType="1"/>
                </p:cNvSpPr>
                <p:nvPr/>
              </p:nvSpPr>
              <p:spPr bwMode="auto">
                <a:xfrm>
                  <a:off x="1872" y="3749"/>
                  <a:ext cx="96"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0" name="Line 723">
                  <a:extLst>
                    <a:ext uri="{FF2B5EF4-FFF2-40B4-BE49-F238E27FC236}">
                      <a16:creationId xmlns:a16="http://schemas.microsoft.com/office/drawing/2014/main" id="{DB0F5CF5-9CA0-A712-D89E-F05ED175ACD8}"/>
                    </a:ext>
                  </a:extLst>
                </p:cNvPr>
                <p:cNvSpPr>
                  <a:spLocks noChangeShapeType="1"/>
                </p:cNvSpPr>
                <p:nvPr/>
              </p:nvSpPr>
              <p:spPr bwMode="auto">
                <a:xfrm>
                  <a:off x="2016" y="3749"/>
                  <a:ext cx="144" cy="3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1" name="Line 724">
                  <a:extLst>
                    <a:ext uri="{FF2B5EF4-FFF2-40B4-BE49-F238E27FC236}">
                      <a16:creationId xmlns:a16="http://schemas.microsoft.com/office/drawing/2014/main" id="{7E1D60AF-AD2E-A0B1-209F-59A48B3CD908}"/>
                    </a:ext>
                  </a:extLst>
                </p:cNvPr>
                <p:cNvSpPr>
                  <a:spLocks noChangeShapeType="1"/>
                </p:cNvSpPr>
                <p:nvPr/>
              </p:nvSpPr>
              <p:spPr bwMode="auto">
                <a:xfrm>
                  <a:off x="2112" y="3797"/>
                  <a:ext cx="192" cy="379"/>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2" name="Line 725">
                  <a:extLst>
                    <a:ext uri="{FF2B5EF4-FFF2-40B4-BE49-F238E27FC236}">
                      <a16:creationId xmlns:a16="http://schemas.microsoft.com/office/drawing/2014/main" id="{A7CB31DA-63CE-3E87-A977-AF59939B2921}"/>
                    </a:ext>
                  </a:extLst>
                </p:cNvPr>
                <p:cNvSpPr>
                  <a:spLocks noChangeShapeType="1"/>
                </p:cNvSpPr>
                <p:nvPr/>
              </p:nvSpPr>
              <p:spPr bwMode="auto">
                <a:xfrm>
                  <a:off x="1920" y="3749"/>
                  <a:ext cx="144"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3" name="Line 726">
                  <a:extLst>
                    <a:ext uri="{FF2B5EF4-FFF2-40B4-BE49-F238E27FC236}">
                      <a16:creationId xmlns:a16="http://schemas.microsoft.com/office/drawing/2014/main" id="{46FD601B-0916-4F68-B87B-CECE53D2968A}"/>
                    </a:ext>
                  </a:extLst>
                </p:cNvPr>
                <p:cNvSpPr>
                  <a:spLocks noChangeShapeType="1"/>
                </p:cNvSpPr>
                <p:nvPr/>
              </p:nvSpPr>
              <p:spPr bwMode="auto">
                <a:xfrm>
                  <a:off x="2256" y="3749"/>
                  <a:ext cx="144" cy="237"/>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4" name="Line 727">
                  <a:extLst>
                    <a:ext uri="{FF2B5EF4-FFF2-40B4-BE49-F238E27FC236}">
                      <a16:creationId xmlns:a16="http://schemas.microsoft.com/office/drawing/2014/main" id="{21AD9EBB-2719-8F42-0DE9-0C73564CFBAE}"/>
                    </a:ext>
                  </a:extLst>
                </p:cNvPr>
                <p:cNvSpPr>
                  <a:spLocks noChangeShapeType="1"/>
                </p:cNvSpPr>
                <p:nvPr/>
              </p:nvSpPr>
              <p:spPr bwMode="auto">
                <a:xfrm flipH="1">
                  <a:off x="1872" y="3792"/>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705" name="Line 728">
                  <a:extLst>
                    <a:ext uri="{FF2B5EF4-FFF2-40B4-BE49-F238E27FC236}">
                      <a16:creationId xmlns:a16="http://schemas.microsoft.com/office/drawing/2014/main" id="{A245B115-0E14-A831-D76B-0AE4C4AD08ED}"/>
                    </a:ext>
                  </a:extLst>
                </p:cNvPr>
                <p:cNvSpPr>
                  <a:spLocks noChangeShapeType="1"/>
                </p:cNvSpPr>
                <p:nvPr/>
              </p:nvSpPr>
              <p:spPr bwMode="auto">
                <a:xfrm flipH="1">
                  <a:off x="2112" y="3744"/>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grpSp>
        <p:nvGrpSpPr>
          <p:cNvPr id="29" name="Group 729">
            <a:extLst>
              <a:ext uri="{FF2B5EF4-FFF2-40B4-BE49-F238E27FC236}">
                <a16:creationId xmlns:a16="http://schemas.microsoft.com/office/drawing/2014/main" id="{7ECBA2C1-7872-83C7-700D-983DA650ABAC}"/>
              </a:ext>
            </a:extLst>
          </p:cNvPr>
          <p:cNvGrpSpPr>
            <a:grpSpLocks/>
          </p:cNvGrpSpPr>
          <p:nvPr/>
        </p:nvGrpSpPr>
        <p:grpSpPr bwMode="auto">
          <a:xfrm>
            <a:off x="1820864" y="2400301"/>
            <a:ext cx="4003675" cy="4875213"/>
            <a:chOff x="1440" y="961"/>
            <a:chExt cx="2522" cy="3071"/>
          </a:xfrm>
        </p:grpSpPr>
        <p:grpSp>
          <p:nvGrpSpPr>
            <p:cNvPr id="21616" name="Group 730">
              <a:extLst>
                <a:ext uri="{FF2B5EF4-FFF2-40B4-BE49-F238E27FC236}">
                  <a16:creationId xmlns:a16="http://schemas.microsoft.com/office/drawing/2014/main" id="{5E6AECEA-7A4B-A2F3-DF4C-A9B0A1D9AAD8}"/>
                </a:ext>
              </a:extLst>
            </p:cNvPr>
            <p:cNvGrpSpPr>
              <a:grpSpLocks/>
            </p:cNvGrpSpPr>
            <p:nvPr/>
          </p:nvGrpSpPr>
          <p:grpSpPr bwMode="auto">
            <a:xfrm rot="-399737">
              <a:off x="1440" y="961"/>
              <a:ext cx="2522" cy="3071"/>
              <a:chOff x="0" y="0"/>
              <a:chExt cx="4416" cy="4320"/>
            </a:xfrm>
          </p:grpSpPr>
          <p:sp>
            <p:nvSpPr>
              <p:cNvPr id="21645" name="Line 731">
                <a:extLst>
                  <a:ext uri="{FF2B5EF4-FFF2-40B4-BE49-F238E27FC236}">
                    <a16:creationId xmlns:a16="http://schemas.microsoft.com/office/drawing/2014/main" id="{BAA1F765-2812-99D9-2959-8AB934CAE356}"/>
                  </a:ext>
                </a:extLst>
              </p:cNvPr>
              <p:cNvSpPr>
                <a:spLocks noChangeShapeType="1"/>
              </p:cNvSpPr>
              <p:nvPr/>
            </p:nvSpPr>
            <p:spPr bwMode="auto">
              <a:xfrm>
                <a:off x="0" y="0"/>
                <a:ext cx="96"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6" name="Line 732">
                <a:extLst>
                  <a:ext uri="{FF2B5EF4-FFF2-40B4-BE49-F238E27FC236}">
                    <a16:creationId xmlns:a16="http://schemas.microsoft.com/office/drawing/2014/main" id="{8AF82826-A314-E613-C533-A004A339B981}"/>
                  </a:ext>
                </a:extLst>
              </p:cNvPr>
              <p:cNvSpPr>
                <a:spLocks noChangeShapeType="1"/>
              </p:cNvSpPr>
              <p:nvPr/>
            </p:nvSpPr>
            <p:spPr bwMode="auto">
              <a:xfrm>
                <a:off x="96" y="144"/>
                <a:ext cx="192" cy="96"/>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7" name="Line 733">
                <a:extLst>
                  <a:ext uri="{FF2B5EF4-FFF2-40B4-BE49-F238E27FC236}">
                    <a16:creationId xmlns:a16="http://schemas.microsoft.com/office/drawing/2014/main" id="{C6092FD2-EEE5-68E1-257F-71E663DDD557}"/>
                  </a:ext>
                </a:extLst>
              </p:cNvPr>
              <p:cNvSpPr>
                <a:spLocks noChangeShapeType="1"/>
              </p:cNvSpPr>
              <p:nvPr/>
            </p:nvSpPr>
            <p:spPr bwMode="auto">
              <a:xfrm>
                <a:off x="96" y="144"/>
                <a:ext cx="144" cy="14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8" name="Line 734">
                <a:extLst>
                  <a:ext uri="{FF2B5EF4-FFF2-40B4-BE49-F238E27FC236}">
                    <a16:creationId xmlns:a16="http://schemas.microsoft.com/office/drawing/2014/main" id="{F7C305B7-67A5-7CC7-63F4-F78B25A62D6B}"/>
                  </a:ext>
                </a:extLst>
              </p:cNvPr>
              <p:cNvSpPr>
                <a:spLocks noChangeShapeType="1"/>
              </p:cNvSpPr>
              <p:nvPr/>
            </p:nvSpPr>
            <p:spPr bwMode="auto">
              <a:xfrm>
                <a:off x="96" y="144"/>
                <a:ext cx="144" cy="24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9" name="Line 735">
                <a:extLst>
                  <a:ext uri="{FF2B5EF4-FFF2-40B4-BE49-F238E27FC236}">
                    <a16:creationId xmlns:a16="http://schemas.microsoft.com/office/drawing/2014/main" id="{C75C2D38-B8B1-CABD-DF36-C22C3C0BD941}"/>
                  </a:ext>
                </a:extLst>
              </p:cNvPr>
              <p:cNvSpPr>
                <a:spLocks noChangeShapeType="1"/>
              </p:cNvSpPr>
              <p:nvPr/>
            </p:nvSpPr>
            <p:spPr bwMode="auto">
              <a:xfrm>
                <a:off x="96" y="144"/>
                <a:ext cx="48" cy="192"/>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0" name="Line 736">
                <a:extLst>
                  <a:ext uri="{FF2B5EF4-FFF2-40B4-BE49-F238E27FC236}">
                    <a16:creationId xmlns:a16="http://schemas.microsoft.com/office/drawing/2014/main" id="{B29FD36D-95BC-20D0-801D-5E9EECB72FEB}"/>
                  </a:ext>
                </a:extLst>
              </p:cNvPr>
              <p:cNvSpPr>
                <a:spLocks noChangeShapeType="1"/>
              </p:cNvSpPr>
              <p:nvPr/>
            </p:nvSpPr>
            <p:spPr bwMode="auto">
              <a:xfrm>
                <a:off x="240" y="384"/>
                <a:ext cx="144"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1" name="Line 737">
                <a:extLst>
                  <a:ext uri="{FF2B5EF4-FFF2-40B4-BE49-F238E27FC236}">
                    <a16:creationId xmlns:a16="http://schemas.microsoft.com/office/drawing/2014/main" id="{60783748-1AA9-40A9-4626-C4C560004B97}"/>
                  </a:ext>
                </a:extLst>
              </p:cNvPr>
              <p:cNvSpPr>
                <a:spLocks noChangeShapeType="1"/>
              </p:cNvSpPr>
              <p:nvPr/>
            </p:nvSpPr>
            <p:spPr bwMode="auto">
              <a:xfrm>
                <a:off x="288" y="240"/>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2" name="Line 738">
                <a:extLst>
                  <a:ext uri="{FF2B5EF4-FFF2-40B4-BE49-F238E27FC236}">
                    <a16:creationId xmlns:a16="http://schemas.microsoft.com/office/drawing/2014/main" id="{3E86BC6B-744A-F826-D248-E51963AF7B11}"/>
                  </a:ext>
                </a:extLst>
              </p:cNvPr>
              <p:cNvSpPr>
                <a:spLocks noChangeShapeType="1"/>
              </p:cNvSpPr>
              <p:nvPr/>
            </p:nvSpPr>
            <p:spPr bwMode="auto">
              <a:xfrm>
                <a:off x="192" y="240"/>
                <a:ext cx="144" cy="192"/>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3" name="Line 739">
                <a:extLst>
                  <a:ext uri="{FF2B5EF4-FFF2-40B4-BE49-F238E27FC236}">
                    <a16:creationId xmlns:a16="http://schemas.microsoft.com/office/drawing/2014/main" id="{87EDFB78-BD65-F910-9BE7-D580485F7788}"/>
                  </a:ext>
                </a:extLst>
              </p:cNvPr>
              <p:cNvSpPr>
                <a:spLocks noChangeShapeType="1"/>
              </p:cNvSpPr>
              <p:nvPr/>
            </p:nvSpPr>
            <p:spPr bwMode="auto">
              <a:xfrm>
                <a:off x="144" y="336"/>
                <a:ext cx="144" cy="192"/>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4" name="Line 740">
                <a:extLst>
                  <a:ext uri="{FF2B5EF4-FFF2-40B4-BE49-F238E27FC236}">
                    <a16:creationId xmlns:a16="http://schemas.microsoft.com/office/drawing/2014/main" id="{7BA40CE9-872A-2499-92E9-11E6371E18BA}"/>
                  </a:ext>
                </a:extLst>
              </p:cNvPr>
              <p:cNvSpPr>
                <a:spLocks noChangeShapeType="1"/>
              </p:cNvSpPr>
              <p:nvPr/>
            </p:nvSpPr>
            <p:spPr bwMode="auto">
              <a:xfrm>
                <a:off x="336" y="432"/>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5" name="Line 741">
                <a:extLst>
                  <a:ext uri="{FF2B5EF4-FFF2-40B4-BE49-F238E27FC236}">
                    <a16:creationId xmlns:a16="http://schemas.microsoft.com/office/drawing/2014/main" id="{FA0E3346-862E-B729-5A5C-B3076598847E}"/>
                  </a:ext>
                </a:extLst>
              </p:cNvPr>
              <p:cNvSpPr>
                <a:spLocks noChangeShapeType="1"/>
              </p:cNvSpPr>
              <p:nvPr/>
            </p:nvSpPr>
            <p:spPr bwMode="auto">
              <a:xfrm>
                <a:off x="288" y="528"/>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6" name="Line 742">
                <a:extLst>
                  <a:ext uri="{FF2B5EF4-FFF2-40B4-BE49-F238E27FC236}">
                    <a16:creationId xmlns:a16="http://schemas.microsoft.com/office/drawing/2014/main" id="{F6E57F75-DFB6-7FC3-1EE3-F0A5DB0464EA}"/>
                  </a:ext>
                </a:extLst>
              </p:cNvPr>
              <p:cNvSpPr>
                <a:spLocks noChangeShapeType="1"/>
              </p:cNvSpPr>
              <p:nvPr/>
            </p:nvSpPr>
            <p:spPr bwMode="auto">
              <a:xfrm>
                <a:off x="144" y="336"/>
                <a:ext cx="144" cy="24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7" name="Line 743">
                <a:extLst>
                  <a:ext uri="{FF2B5EF4-FFF2-40B4-BE49-F238E27FC236}">
                    <a16:creationId xmlns:a16="http://schemas.microsoft.com/office/drawing/2014/main" id="{71AE8345-6733-F355-14E1-EE84A39D886A}"/>
                  </a:ext>
                </a:extLst>
              </p:cNvPr>
              <p:cNvSpPr>
                <a:spLocks noChangeShapeType="1"/>
              </p:cNvSpPr>
              <p:nvPr/>
            </p:nvSpPr>
            <p:spPr bwMode="auto">
              <a:xfrm>
                <a:off x="288" y="336"/>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8" name="Line 744">
                <a:extLst>
                  <a:ext uri="{FF2B5EF4-FFF2-40B4-BE49-F238E27FC236}">
                    <a16:creationId xmlns:a16="http://schemas.microsoft.com/office/drawing/2014/main" id="{A57DC5FA-52C8-00A6-5BE3-600497AA9BEC}"/>
                  </a:ext>
                </a:extLst>
              </p:cNvPr>
              <p:cNvSpPr>
                <a:spLocks noChangeShapeType="1"/>
              </p:cNvSpPr>
              <p:nvPr/>
            </p:nvSpPr>
            <p:spPr bwMode="auto">
              <a:xfrm>
                <a:off x="192" y="432"/>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59" name="Line 745">
                <a:extLst>
                  <a:ext uri="{FF2B5EF4-FFF2-40B4-BE49-F238E27FC236}">
                    <a16:creationId xmlns:a16="http://schemas.microsoft.com/office/drawing/2014/main" id="{B1829371-461E-AB59-5838-B77D33459949}"/>
                  </a:ext>
                </a:extLst>
              </p:cNvPr>
              <p:cNvSpPr>
                <a:spLocks noChangeShapeType="1"/>
              </p:cNvSpPr>
              <p:nvPr/>
            </p:nvSpPr>
            <p:spPr bwMode="auto">
              <a:xfrm>
                <a:off x="384" y="528"/>
                <a:ext cx="144" cy="24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0" name="Line 746">
                <a:extLst>
                  <a:ext uri="{FF2B5EF4-FFF2-40B4-BE49-F238E27FC236}">
                    <a16:creationId xmlns:a16="http://schemas.microsoft.com/office/drawing/2014/main" id="{20138956-0BA1-84BA-B9A5-7CB404B691B1}"/>
                  </a:ext>
                </a:extLst>
              </p:cNvPr>
              <p:cNvSpPr>
                <a:spLocks noChangeShapeType="1"/>
              </p:cNvSpPr>
              <p:nvPr/>
            </p:nvSpPr>
            <p:spPr bwMode="auto">
              <a:xfrm>
                <a:off x="384" y="528"/>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1" name="Line 747">
                <a:extLst>
                  <a:ext uri="{FF2B5EF4-FFF2-40B4-BE49-F238E27FC236}">
                    <a16:creationId xmlns:a16="http://schemas.microsoft.com/office/drawing/2014/main" id="{253E0849-3B08-FA1F-1C44-2FD1944686CB}"/>
                  </a:ext>
                </a:extLst>
              </p:cNvPr>
              <p:cNvSpPr>
                <a:spLocks noChangeShapeType="1"/>
              </p:cNvSpPr>
              <p:nvPr/>
            </p:nvSpPr>
            <p:spPr bwMode="auto">
              <a:xfrm>
                <a:off x="528" y="768"/>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2" name="Line 748">
                <a:extLst>
                  <a:ext uri="{FF2B5EF4-FFF2-40B4-BE49-F238E27FC236}">
                    <a16:creationId xmlns:a16="http://schemas.microsoft.com/office/drawing/2014/main" id="{7DB936FC-D39F-8A30-2AEF-2085DE5F2A58}"/>
                  </a:ext>
                </a:extLst>
              </p:cNvPr>
              <p:cNvSpPr>
                <a:spLocks noChangeShapeType="1"/>
              </p:cNvSpPr>
              <p:nvPr/>
            </p:nvSpPr>
            <p:spPr bwMode="auto">
              <a:xfrm>
                <a:off x="288" y="528"/>
                <a:ext cx="144"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3" name="Line 749">
                <a:extLst>
                  <a:ext uri="{FF2B5EF4-FFF2-40B4-BE49-F238E27FC236}">
                    <a16:creationId xmlns:a16="http://schemas.microsoft.com/office/drawing/2014/main" id="{CF9F0908-96A8-98B1-15AF-F4A7804D6953}"/>
                  </a:ext>
                </a:extLst>
              </p:cNvPr>
              <p:cNvSpPr>
                <a:spLocks noChangeShapeType="1"/>
              </p:cNvSpPr>
              <p:nvPr/>
            </p:nvSpPr>
            <p:spPr bwMode="auto">
              <a:xfrm>
                <a:off x="432" y="480"/>
                <a:ext cx="144" cy="1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4" name="Line 750">
                <a:extLst>
                  <a:ext uri="{FF2B5EF4-FFF2-40B4-BE49-F238E27FC236}">
                    <a16:creationId xmlns:a16="http://schemas.microsoft.com/office/drawing/2014/main" id="{5340FDFD-3C5E-4605-09A6-62FFE280FBA2}"/>
                  </a:ext>
                </a:extLst>
              </p:cNvPr>
              <p:cNvSpPr>
                <a:spLocks noChangeShapeType="1"/>
              </p:cNvSpPr>
              <p:nvPr/>
            </p:nvSpPr>
            <p:spPr bwMode="auto">
              <a:xfrm>
                <a:off x="336" y="720"/>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5" name="Line 751">
                <a:extLst>
                  <a:ext uri="{FF2B5EF4-FFF2-40B4-BE49-F238E27FC236}">
                    <a16:creationId xmlns:a16="http://schemas.microsoft.com/office/drawing/2014/main" id="{6CAD7EA9-EC2A-4C5F-DD17-F077F7AA0EDE}"/>
                  </a:ext>
                </a:extLst>
              </p:cNvPr>
              <p:cNvSpPr>
                <a:spLocks noChangeShapeType="1"/>
              </p:cNvSpPr>
              <p:nvPr/>
            </p:nvSpPr>
            <p:spPr bwMode="auto">
              <a:xfrm>
                <a:off x="240" y="624"/>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6" name="Line 752">
                <a:extLst>
                  <a:ext uri="{FF2B5EF4-FFF2-40B4-BE49-F238E27FC236}">
                    <a16:creationId xmlns:a16="http://schemas.microsoft.com/office/drawing/2014/main" id="{9BB8BF4E-B1E4-2F4A-13AC-5DF8265D9029}"/>
                  </a:ext>
                </a:extLst>
              </p:cNvPr>
              <p:cNvSpPr>
                <a:spLocks noChangeShapeType="1"/>
              </p:cNvSpPr>
              <p:nvPr/>
            </p:nvSpPr>
            <p:spPr bwMode="auto">
              <a:xfrm>
                <a:off x="336" y="432"/>
                <a:ext cx="48" cy="192"/>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7" name="Line 753">
                <a:extLst>
                  <a:ext uri="{FF2B5EF4-FFF2-40B4-BE49-F238E27FC236}">
                    <a16:creationId xmlns:a16="http://schemas.microsoft.com/office/drawing/2014/main" id="{C4F0A98C-D04A-99FF-8C8C-5DD30A658843}"/>
                  </a:ext>
                </a:extLst>
              </p:cNvPr>
              <p:cNvSpPr>
                <a:spLocks noChangeShapeType="1"/>
              </p:cNvSpPr>
              <p:nvPr/>
            </p:nvSpPr>
            <p:spPr bwMode="auto">
              <a:xfrm>
                <a:off x="384" y="336"/>
                <a:ext cx="4032" cy="39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8" name="Line 754">
                <a:extLst>
                  <a:ext uri="{FF2B5EF4-FFF2-40B4-BE49-F238E27FC236}">
                    <a16:creationId xmlns:a16="http://schemas.microsoft.com/office/drawing/2014/main" id="{DFD425FD-8A69-18B6-29A7-B92E2C57A803}"/>
                  </a:ext>
                </a:extLst>
              </p:cNvPr>
              <p:cNvSpPr>
                <a:spLocks noChangeShapeType="1"/>
              </p:cNvSpPr>
              <p:nvPr/>
            </p:nvSpPr>
            <p:spPr bwMode="auto">
              <a:xfrm>
                <a:off x="528" y="528"/>
                <a:ext cx="2784" cy="29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69" name="Line 755">
                <a:extLst>
                  <a:ext uri="{FF2B5EF4-FFF2-40B4-BE49-F238E27FC236}">
                    <a16:creationId xmlns:a16="http://schemas.microsoft.com/office/drawing/2014/main" id="{82070E00-3CDE-0E45-36B8-5B3BA1293BD8}"/>
                  </a:ext>
                </a:extLst>
              </p:cNvPr>
              <p:cNvSpPr>
                <a:spLocks noChangeShapeType="1"/>
              </p:cNvSpPr>
              <p:nvPr/>
            </p:nvSpPr>
            <p:spPr bwMode="auto">
              <a:xfrm>
                <a:off x="480" y="672"/>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0" name="Line 756">
                <a:extLst>
                  <a:ext uri="{FF2B5EF4-FFF2-40B4-BE49-F238E27FC236}">
                    <a16:creationId xmlns:a16="http://schemas.microsoft.com/office/drawing/2014/main" id="{BDE593E2-AD0A-736B-EE22-FE1E805065DB}"/>
                  </a:ext>
                </a:extLst>
              </p:cNvPr>
              <p:cNvSpPr>
                <a:spLocks noChangeShapeType="1"/>
              </p:cNvSpPr>
              <p:nvPr/>
            </p:nvSpPr>
            <p:spPr bwMode="auto">
              <a:xfrm>
                <a:off x="288" y="816"/>
                <a:ext cx="192" cy="96"/>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1" name="Line 757">
                <a:extLst>
                  <a:ext uri="{FF2B5EF4-FFF2-40B4-BE49-F238E27FC236}">
                    <a16:creationId xmlns:a16="http://schemas.microsoft.com/office/drawing/2014/main" id="{8C5F0874-9C8F-9DA0-FFE3-E9DE48686977}"/>
                  </a:ext>
                </a:extLst>
              </p:cNvPr>
              <p:cNvSpPr>
                <a:spLocks noChangeShapeType="1"/>
              </p:cNvSpPr>
              <p:nvPr/>
            </p:nvSpPr>
            <p:spPr bwMode="auto">
              <a:xfrm>
                <a:off x="576" y="720"/>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2" name="Line 758">
                <a:extLst>
                  <a:ext uri="{FF2B5EF4-FFF2-40B4-BE49-F238E27FC236}">
                    <a16:creationId xmlns:a16="http://schemas.microsoft.com/office/drawing/2014/main" id="{FF81F9C8-B4B3-A3B7-D67E-0319991210E4}"/>
                  </a:ext>
                </a:extLst>
              </p:cNvPr>
              <p:cNvSpPr>
                <a:spLocks noChangeShapeType="1"/>
              </p:cNvSpPr>
              <p:nvPr/>
            </p:nvSpPr>
            <p:spPr bwMode="auto">
              <a:xfrm>
                <a:off x="624" y="576"/>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3" name="Line 759">
                <a:extLst>
                  <a:ext uri="{FF2B5EF4-FFF2-40B4-BE49-F238E27FC236}">
                    <a16:creationId xmlns:a16="http://schemas.microsoft.com/office/drawing/2014/main" id="{0A20DCF1-4BFE-9FDE-90AD-63E67AA08795}"/>
                  </a:ext>
                </a:extLst>
              </p:cNvPr>
              <p:cNvSpPr>
                <a:spLocks noChangeShapeType="1"/>
              </p:cNvSpPr>
              <p:nvPr/>
            </p:nvSpPr>
            <p:spPr bwMode="auto">
              <a:xfrm>
                <a:off x="480" y="432"/>
                <a:ext cx="240" cy="48"/>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4" name="Line 760">
                <a:extLst>
                  <a:ext uri="{FF2B5EF4-FFF2-40B4-BE49-F238E27FC236}">
                    <a16:creationId xmlns:a16="http://schemas.microsoft.com/office/drawing/2014/main" id="{43115DB2-B3B8-59A8-1EE0-E3278B04DCF2}"/>
                  </a:ext>
                </a:extLst>
              </p:cNvPr>
              <p:cNvSpPr>
                <a:spLocks noChangeShapeType="1"/>
              </p:cNvSpPr>
              <p:nvPr/>
            </p:nvSpPr>
            <p:spPr bwMode="auto">
              <a:xfrm>
                <a:off x="720" y="480"/>
                <a:ext cx="192" cy="3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5" name="Line 761">
                <a:extLst>
                  <a:ext uri="{FF2B5EF4-FFF2-40B4-BE49-F238E27FC236}">
                    <a16:creationId xmlns:a16="http://schemas.microsoft.com/office/drawing/2014/main" id="{86FE22CC-3EC1-1CFC-511E-38A488E78015}"/>
                  </a:ext>
                </a:extLst>
              </p:cNvPr>
              <p:cNvSpPr>
                <a:spLocks noChangeShapeType="1"/>
              </p:cNvSpPr>
              <p:nvPr/>
            </p:nvSpPr>
            <p:spPr bwMode="auto">
              <a:xfrm>
                <a:off x="576" y="624"/>
                <a:ext cx="2544" cy="32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6" name="Line 762">
                <a:extLst>
                  <a:ext uri="{FF2B5EF4-FFF2-40B4-BE49-F238E27FC236}">
                    <a16:creationId xmlns:a16="http://schemas.microsoft.com/office/drawing/2014/main" id="{4846E208-F952-1430-BCCB-5CCD6DE831EF}"/>
                  </a:ext>
                </a:extLst>
              </p:cNvPr>
              <p:cNvSpPr>
                <a:spLocks noChangeShapeType="1"/>
              </p:cNvSpPr>
              <p:nvPr/>
            </p:nvSpPr>
            <p:spPr bwMode="auto">
              <a:xfrm>
                <a:off x="432" y="768"/>
                <a:ext cx="2064" cy="244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7" name="Line 763">
                <a:extLst>
                  <a:ext uri="{FF2B5EF4-FFF2-40B4-BE49-F238E27FC236}">
                    <a16:creationId xmlns:a16="http://schemas.microsoft.com/office/drawing/2014/main" id="{25F5E75E-8307-6B4E-355E-D3EC374E854A}"/>
                  </a:ext>
                </a:extLst>
              </p:cNvPr>
              <p:cNvSpPr>
                <a:spLocks noChangeShapeType="1"/>
              </p:cNvSpPr>
              <p:nvPr/>
            </p:nvSpPr>
            <p:spPr bwMode="auto">
              <a:xfrm>
                <a:off x="288" y="816"/>
                <a:ext cx="240" cy="38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8" name="Line 764">
                <a:extLst>
                  <a:ext uri="{FF2B5EF4-FFF2-40B4-BE49-F238E27FC236}">
                    <a16:creationId xmlns:a16="http://schemas.microsoft.com/office/drawing/2014/main" id="{AB23CBA9-271B-9CC1-4B21-3B244FB1C7F6}"/>
                  </a:ext>
                </a:extLst>
              </p:cNvPr>
              <p:cNvSpPr>
                <a:spLocks noChangeShapeType="1"/>
              </p:cNvSpPr>
              <p:nvPr/>
            </p:nvSpPr>
            <p:spPr bwMode="auto">
              <a:xfrm>
                <a:off x="480" y="912"/>
                <a:ext cx="1632" cy="21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79" name="Line 765">
                <a:extLst>
                  <a:ext uri="{FF2B5EF4-FFF2-40B4-BE49-F238E27FC236}">
                    <a16:creationId xmlns:a16="http://schemas.microsoft.com/office/drawing/2014/main" id="{967EE4AF-1740-A5E0-CDD9-E166D7340C58}"/>
                  </a:ext>
                </a:extLst>
              </p:cNvPr>
              <p:cNvSpPr>
                <a:spLocks noChangeShapeType="1"/>
              </p:cNvSpPr>
              <p:nvPr/>
            </p:nvSpPr>
            <p:spPr bwMode="auto">
              <a:xfrm>
                <a:off x="528" y="816"/>
                <a:ext cx="384"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0" name="Line 766">
                <a:extLst>
                  <a:ext uri="{FF2B5EF4-FFF2-40B4-BE49-F238E27FC236}">
                    <a16:creationId xmlns:a16="http://schemas.microsoft.com/office/drawing/2014/main" id="{08E7606A-6880-1114-B009-1D9AEA35018F}"/>
                  </a:ext>
                </a:extLst>
              </p:cNvPr>
              <p:cNvSpPr>
                <a:spLocks noChangeShapeType="1"/>
              </p:cNvSpPr>
              <p:nvPr/>
            </p:nvSpPr>
            <p:spPr bwMode="auto">
              <a:xfrm>
                <a:off x="720" y="864"/>
                <a:ext cx="2256" cy="26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1" name="Line 767">
                <a:extLst>
                  <a:ext uri="{FF2B5EF4-FFF2-40B4-BE49-F238E27FC236}">
                    <a16:creationId xmlns:a16="http://schemas.microsoft.com/office/drawing/2014/main" id="{EAED7A6A-584F-8DCE-7AFD-F72494D7EFE9}"/>
                  </a:ext>
                </a:extLst>
              </p:cNvPr>
              <p:cNvSpPr>
                <a:spLocks noChangeShapeType="1"/>
              </p:cNvSpPr>
              <p:nvPr/>
            </p:nvSpPr>
            <p:spPr bwMode="auto">
              <a:xfrm>
                <a:off x="816" y="768"/>
                <a:ext cx="1008" cy="22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2" name="Line 768">
                <a:extLst>
                  <a:ext uri="{FF2B5EF4-FFF2-40B4-BE49-F238E27FC236}">
                    <a16:creationId xmlns:a16="http://schemas.microsoft.com/office/drawing/2014/main" id="{485E1277-58C5-E3B9-FA3F-98BB353C5DEF}"/>
                  </a:ext>
                </a:extLst>
              </p:cNvPr>
              <p:cNvSpPr>
                <a:spLocks noChangeShapeType="1"/>
              </p:cNvSpPr>
              <p:nvPr/>
            </p:nvSpPr>
            <p:spPr bwMode="auto">
              <a:xfrm>
                <a:off x="240" y="240"/>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3" name="Line 769">
                <a:extLst>
                  <a:ext uri="{FF2B5EF4-FFF2-40B4-BE49-F238E27FC236}">
                    <a16:creationId xmlns:a16="http://schemas.microsoft.com/office/drawing/2014/main" id="{6C21639C-DBC8-10D2-F262-13E6F3BC5ED9}"/>
                  </a:ext>
                </a:extLst>
              </p:cNvPr>
              <p:cNvSpPr>
                <a:spLocks noChangeShapeType="1"/>
              </p:cNvSpPr>
              <p:nvPr/>
            </p:nvSpPr>
            <p:spPr bwMode="auto">
              <a:xfrm>
                <a:off x="144" y="288"/>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4" name="Line 770">
                <a:extLst>
                  <a:ext uri="{FF2B5EF4-FFF2-40B4-BE49-F238E27FC236}">
                    <a16:creationId xmlns:a16="http://schemas.microsoft.com/office/drawing/2014/main" id="{EEC5545F-2EAD-5BAD-8613-89356472C90D}"/>
                  </a:ext>
                </a:extLst>
              </p:cNvPr>
              <p:cNvSpPr>
                <a:spLocks noChangeShapeType="1"/>
              </p:cNvSpPr>
              <p:nvPr/>
            </p:nvSpPr>
            <p:spPr bwMode="auto">
              <a:xfrm>
                <a:off x="144" y="336"/>
                <a:ext cx="144" cy="14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5" name="Line 771">
                <a:extLst>
                  <a:ext uri="{FF2B5EF4-FFF2-40B4-BE49-F238E27FC236}">
                    <a16:creationId xmlns:a16="http://schemas.microsoft.com/office/drawing/2014/main" id="{6FA4B286-2AAB-4018-7B17-6711B67D519D}"/>
                  </a:ext>
                </a:extLst>
              </p:cNvPr>
              <p:cNvSpPr>
                <a:spLocks noChangeShapeType="1"/>
              </p:cNvSpPr>
              <p:nvPr/>
            </p:nvSpPr>
            <p:spPr bwMode="auto">
              <a:xfrm>
                <a:off x="288" y="240"/>
                <a:ext cx="192" cy="96"/>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6" name="Line 772">
                <a:extLst>
                  <a:ext uri="{FF2B5EF4-FFF2-40B4-BE49-F238E27FC236}">
                    <a16:creationId xmlns:a16="http://schemas.microsoft.com/office/drawing/2014/main" id="{F0F1A73D-1206-C3EF-817D-C06A9D2BAE92}"/>
                  </a:ext>
                </a:extLst>
              </p:cNvPr>
              <p:cNvSpPr>
                <a:spLocks noChangeShapeType="1"/>
              </p:cNvSpPr>
              <p:nvPr/>
            </p:nvSpPr>
            <p:spPr bwMode="auto">
              <a:xfrm>
                <a:off x="768" y="528"/>
                <a:ext cx="192" cy="9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7" name="Line 773">
                <a:extLst>
                  <a:ext uri="{FF2B5EF4-FFF2-40B4-BE49-F238E27FC236}">
                    <a16:creationId xmlns:a16="http://schemas.microsoft.com/office/drawing/2014/main" id="{2872EFA9-BFE3-D2A4-5E98-48EF6FDAF474}"/>
                  </a:ext>
                </a:extLst>
              </p:cNvPr>
              <p:cNvSpPr>
                <a:spLocks noChangeShapeType="1"/>
              </p:cNvSpPr>
              <p:nvPr/>
            </p:nvSpPr>
            <p:spPr bwMode="auto">
              <a:xfrm>
                <a:off x="480" y="336"/>
                <a:ext cx="672" cy="5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8" name="Line 774">
                <a:extLst>
                  <a:ext uri="{FF2B5EF4-FFF2-40B4-BE49-F238E27FC236}">
                    <a16:creationId xmlns:a16="http://schemas.microsoft.com/office/drawing/2014/main" id="{F22C209E-236D-1FDA-F435-E4D68642943E}"/>
                  </a:ext>
                </a:extLst>
              </p:cNvPr>
              <p:cNvSpPr>
                <a:spLocks noChangeShapeType="1"/>
              </p:cNvSpPr>
              <p:nvPr/>
            </p:nvSpPr>
            <p:spPr bwMode="auto">
              <a:xfrm>
                <a:off x="384" y="288"/>
                <a:ext cx="144" cy="24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89" name="Line 775">
                <a:extLst>
                  <a:ext uri="{FF2B5EF4-FFF2-40B4-BE49-F238E27FC236}">
                    <a16:creationId xmlns:a16="http://schemas.microsoft.com/office/drawing/2014/main" id="{B0BF4EA3-83D7-EE17-894A-9052FCA07A29}"/>
                  </a:ext>
                </a:extLst>
              </p:cNvPr>
              <p:cNvSpPr>
                <a:spLocks noChangeShapeType="1"/>
              </p:cNvSpPr>
              <p:nvPr/>
            </p:nvSpPr>
            <p:spPr bwMode="auto">
              <a:xfrm>
                <a:off x="336" y="720"/>
                <a:ext cx="624" cy="11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90" name="Line 776">
                <a:extLst>
                  <a:ext uri="{FF2B5EF4-FFF2-40B4-BE49-F238E27FC236}">
                    <a16:creationId xmlns:a16="http://schemas.microsoft.com/office/drawing/2014/main" id="{8AAAA966-4F78-D568-D48A-9AD59877BF18}"/>
                  </a:ext>
                </a:extLst>
              </p:cNvPr>
              <p:cNvSpPr>
                <a:spLocks noChangeShapeType="1"/>
              </p:cNvSpPr>
              <p:nvPr/>
            </p:nvSpPr>
            <p:spPr bwMode="auto">
              <a:xfrm>
                <a:off x="288" y="816"/>
                <a:ext cx="240" cy="124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91" name="Line 777">
                <a:extLst>
                  <a:ext uri="{FF2B5EF4-FFF2-40B4-BE49-F238E27FC236}">
                    <a16:creationId xmlns:a16="http://schemas.microsoft.com/office/drawing/2014/main" id="{1FEE9DA8-5CB5-7140-9BD0-5E5F94739F27}"/>
                  </a:ext>
                </a:extLst>
              </p:cNvPr>
              <p:cNvSpPr>
                <a:spLocks noChangeShapeType="1"/>
              </p:cNvSpPr>
              <p:nvPr/>
            </p:nvSpPr>
            <p:spPr bwMode="auto">
              <a:xfrm>
                <a:off x="528" y="1200"/>
                <a:ext cx="432" cy="13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92" name="Line 778">
                <a:extLst>
                  <a:ext uri="{FF2B5EF4-FFF2-40B4-BE49-F238E27FC236}">
                    <a16:creationId xmlns:a16="http://schemas.microsoft.com/office/drawing/2014/main" id="{8C56051E-50D6-AE30-C437-8D6926BF8A68}"/>
                  </a:ext>
                </a:extLst>
              </p:cNvPr>
              <p:cNvSpPr>
                <a:spLocks noChangeShapeType="1"/>
              </p:cNvSpPr>
              <p:nvPr/>
            </p:nvSpPr>
            <p:spPr bwMode="auto">
              <a:xfrm>
                <a:off x="720" y="768"/>
                <a:ext cx="624" cy="21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93" name="Line 779">
                <a:extLst>
                  <a:ext uri="{FF2B5EF4-FFF2-40B4-BE49-F238E27FC236}">
                    <a16:creationId xmlns:a16="http://schemas.microsoft.com/office/drawing/2014/main" id="{628D39F6-C285-F902-A17F-6E046682B1E9}"/>
                  </a:ext>
                </a:extLst>
              </p:cNvPr>
              <p:cNvSpPr>
                <a:spLocks noChangeShapeType="1"/>
              </p:cNvSpPr>
              <p:nvPr/>
            </p:nvSpPr>
            <p:spPr bwMode="auto">
              <a:xfrm>
                <a:off x="912" y="864"/>
                <a:ext cx="2016" cy="14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94" name="Line 780">
                <a:extLst>
                  <a:ext uri="{FF2B5EF4-FFF2-40B4-BE49-F238E27FC236}">
                    <a16:creationId xmlns:a16="http://schemas.microsoft.com/office/drawing/2014/main" id="{F42C93E5-47A7-2CA3-A909-33056600581C}"/>
                  </a:ext>
                </a:extLst>
              </p:cNvPr>
              <p:cNvSpPr>
                <a:spLocks noChangeShapeType="1"/>
              </p:cNvSpPr>
              <p:nvPr/>
            </p:nvSpPr>
            <p:spPr bwMode="auto">
              <a:xfrm>
                <a:off x="192" y="192"/>
                <a:ext cx="144" cy="24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617" name="Group 781">
              <a:extLst>
                <a:ext uri="{FF2B5EF4-FFF2-40B4-BE49-F238E27FC236}">
                  <a16:creationId xmlns:a16="http://schemas.microsoft.com/office/drawing/2014/main" id="{1E83B783-343A-5FEB-2617-9EE0612E7C33}"/>
                </a:ext>
              </a:extLst>
            </p:cNvPr>
            <p:cNvGrpSpPr>
              <a:grpSpLocks/>
            </p:cNvGrpSpPr>
            <p:nvPr/>
          </p:nvGrpSpPr>
          <p:grpSpPr bwMode="auto">
            <a:xfrm>
              <a:off x="2832" y="3011"/>
              <a:ext cx="579" cy="445"/>
              <a:chOff x="3984" y="1632"/>
              <a:chExt cx="579" cy="445"/>
            </a:xfrm>
          </p:grpSpPr>
          <p:sp>
            <p:nvSpPr>
              <p:cNvPr id="21618" name="Rectangle 782">
                <a:extLst>
                  <a:ext uri="{FF2B5EF4-FFF2-40B4-BE49-F238E27FC236}">
                    <a16:creationId xmlns:a16="http://schemas.microsoft.com/office/drawing/2014/main" id="{C6F7094C-3870-483D-5F92-4BDF99E0C92D}"/>
                  </a:ext>
                </a:extLst>
              </p:cNvPr>
              <p:cNvSpPr>
                <a:spLocks noChangeArrowheads="1"/>
              </p:cNvSpPr>
              <p:nvPr/>
            </p:nvSpPr>
            <p:spPr bwMode="auto">
              <a:xfrm>
                <a:off x="3984" y="1632"/>
                <a:ext cx="579" cy="432"/>
              </a:xfrm>
              <a:prstGeom prst="rect">
                <a:avLst/>
              </a:prstGeom>
              <a:solidFill>
                <a:srgbClr val="3C3B1D"/>
              </a:solidFill>
              <a:ln w="9525">
                <a:miter lim="800000"/>
                <a:headEnd/>
                <a:tailEnd/>
              </a:ln>
              <a:scene3d>
                <a:camera prst="legacyPerspectiveTop"/>
                <a:lightRig rig="legacyFlat3" dir="b"/>
              </a:scene3d>
              <a:sp3d prstMaterial="legacyMatte">
                <a:bevelT w="13500" h="13500" prst="angle"/>
                <a:bevelB w="13500" h="13500" prst="angle"/>
                <a:extrusionClr>
                  <a:srgbClr val="3C3B1D"/>
                </a:extrusionClr>
                <a:contourClr>
                  <a:srgbClr val="3C3B1D"/>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619" name="Line 783">
                <a:extLst>
                  <a:ext uri="{FF2B5EF4-FFF2-40B4-BE49-F238E27FC236}">
                    <a16:creationId xmlns:a16="http://schemas.microsoft.com/office/drawing/2014/main" id="{302BB8F0-925E-A1A0-D6A7-6856EFB91696}"/>
                  </a:ext>
                </a:extLst>
              </p:cNvPr>
              <p:cNvSpPr>
                <a:spLocks noChangeShapeType="1"/>
              </p:cNvSpPr>
              <p:nvPr/>
            </p:nvSpPr>
            <p:spPr bwMode="auto">
              <a:xfrm flipV="1">
                <a:off x="3984" y="1632"/>
                <a:ext cx="96" cy="19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620" name="Line 784">
                <a:extLst>
                  <a:ext uri="{FF2B5EF4-FFF2-40B4-BE49-F238E27FC236}">
                    <a16:creationId xmlns:a16="http://schemas.microsoft.com/office/drawing/2014/main" id="{14E189C3-C3B7-9F3C-F94F-2D8D87A56CAC}"/>
                  </a:ext>
                </a:extLst>
              </p:cNvPr>
              <p:cNvSpPr>
                <a:spLocks noChangeShapeType="1"/>
              </p:cNvSpPr>
              <p:nvPr/>
            </p:nvSpPr>
            <p:spPr bwMode="auto">
              <a:xfrm flipV="1">
                <a:off x="4080" y="1632"/>
                <a:ext cx="96" cy="2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621" name="Line 785">
                <a:extLst>
                  <a:ext uri="{FF2B5EF4-FFF2-40B4-BE49-F238E27FC236}">
                    <a16:creationId xmlns:a16="http://schemas.microsoft.com/office/drawing/2014/main" id="{1C65B480-92DB-F37D-D37A-DA272EB1D3C1}"/>
                  </a:ext>
                </a:extLst>
              </p:cNvPr>
              <p:cNvSpPr>
                <a:spLocks noChangeShapeType="1"/>
              </p:cNvSpPr>
              <p:nvPr/>
            </p:nvSpPr>
            <p:spPr bwMode="auto">
              <a:xfrm flipV="1">
                <a:off x="4040" y="1632"/>
                <a:ext cx="184" cy="4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622" name="Line 786">
                <a:extLst>
                  <a:ext uri="{FF2B5EF4-FFF2-40B4-BE49-F238E27FC236}">
                    <a16:creationId xmlns:a16="http://schemas.microsoft.com/office/drawing/2014/main" id="{D7F897FF-BA6F-D57A-2462-31E80C515D05}"/>
                  </a:ext>
                </a:extLst>
              </p:cNvPr>
              <p:cNvSpPr>
                <a:spLocks noChangeShapeType="1"/>
              </p:cNvSpPr>
              <p:nvPr/>
            </p:nvSpPr>
            <p:spPr bwMode="auto">
              <a:xfrm flipV="1">
                <a:off x="4192" y="1632"/>
                <a:ext cx="15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623" name="Line 787">
                <a:extLst>
                  <a:ext uri="{FF2B5EF4-FFF2-40B4-BE49-F238E27FC236}">
                    <a16:creationId xmlns:a16="http://schemas.microsoft.com/office/drawing/2014/main" id="{36BBD1C8-8999-863D-19B6-F9E41E087110}"/>
                  </a:ext>
                </a:extLst>
              </p:cNvPr>
              <p:cNvSpPr>
                <a:spLocks noChangeShapeType="1"/>
              </p:cNvSpPr>
              <p:nvPr/>
            </p:nvSpPr>
            <p:spPr bwMode="auto">
              <a:xfrm flipV="1">
                <a:off x="4344" y="1648"/>
                <a:ext cx="96" cy="31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624" name="Line 788">
                <a:extLst>
                  <a:ext uri="{FF2B5EF4-FFF2-40B4-BE49-F238E27FC236}">
                    <a16:creationId xmlns:a16="http://schemas.microsoft.com/office/drawing/2014/main" id="{FAE9AF6E-D7FC-75EB-FAAE-1544067C261F}"/>
                  </a:ext>
                </a:extLst>
              </p:cNvPr>
              <p:cNvSpPr>
                <a:spLocks noChangeShapeType="1"/>
              </p:cNvSpPr>
              <p:nvPr/>
            </p:nvSpPr>
            <p:spPr bwMode="auto">
              <a:xfrm flipV="1">
                <a:off x="4416" y="1632"/>
                <a:ext cx="11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grpSp>
            <p:nvGrpSpPr>
              <p:cNvPr id="21625" name="Group 789">
                <a:extLst>
                  <a:ext uri="{FF2B5EF4-FFF2-40B4-BE49-F238E27FC236}">
                    <a16:creationId xmlns:a16="http://schemas.microsoft.com/office/drawing/2014/main" id="{63E05E6A-63CE-DB9F-3CEB-C4CEBE685C1B}"/>
                  </a:ext>
                </a:extLst>
              </p:cNvPr>
              <p:cNvGrpSpPr>
                <a:grpSpLocks/>
              </p:cNvGrpSpPr>
              <p:nvPr/>
            </p:nvGrpSpPr>
            <p:grpSpPr bwMode="auto">
              <a:xfrm>
                <a:off x="4032" y="1632"/>
                <a:ext cx="528" cy="437"/>
                <a:chOff x="1728" y="811"/>
                <a:chExt cx="528" cy="437"/>
              </a:xfrm>
            </p:grpSpPr>
            <p:grpSp>
              <p:nvGrpSpPr>
                <p:cNvPr id="21631" name="Group 790">
                  <a:extLst>
                    <a:ext uri="{FF2B5EF4-FFF2-40B4-BE49-F238E27FC236}">
                      <a16:creationId xmlns:a16="http://schemas.microsoft.com/office/drawing/2014/main" id="{9D56F472-3EAC-EF6F-58E8-B7D784BD38E6}"/>
                    </a:ext>
                  </a:extLst>
                </p:cNvPr>
                <p:cNvGrpSpPr>
                  <a:grpSpLocks/>
                </p:cNvGrpSpPr>
                <p:nvPr/>
              </p:nvGrpSpPr>
              <p:grpSpPr bwMode="auto">
                <a:xfrm>
                  <a:off x="1765" y="811"/>
                  <a:ext cx="480" cy="432"/>
                  <a:chOff x="4389" y="3499"/>
                  <a:chExt cx="480" cy="432"/>
                </a:xfrm>
              </p:grpSpPr>
              <p:sp>
                <p:nvSpPr>
                  <p:cNvPr id="21640" name="Line 791">
                    <a:extLst>
                      <a:ext uri="{FF2B5EF4-FFF2-40B4-BE49-F238E27FC236}">
                        <a16:creationId xmlns:a16="http://schemas.microsoft.com/office/drawing/2014/main" id="{D07A503C-B3C8-1D11-2194-CB5C511F5D3F}"/>
                      </a:ext>
                    </a:extLst>
                  </p:cNvPr>
                  <p:cNvSpPr>
                    <a:spLocks noChangeShapeType="1"/>
                  </p:cNvSpPr>
                  <p:nvPr/>
                </p:nvSpPr>
                <p:spPr bwMode="auto">
                  <a:xfrm>
                    <a:off x="4533" y="3499"/>
                    <a:ext cx="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1" name="Line 792">
                    <a:extLst>
                      <a:ext uri="{FF2B5EF4-FFF2-40B4-BE49-F238E27FC236}">
                        <a16:creationId xmlns:a16="http://schemas.microsoft.com/office/drawing/2014/main" id="{A13A458C-93D3-68BF-519B-00B703DAF9F7}"/>
                      </a:ext>
                    </a:extLst>
                  </p:cNvPr>
                  <p:cNvSpPr>
                    <a:spLocks noChangeShapeType="1"/>
                  </p:cNvSpPr>
                  <p:nvPr/>
                </p:nvSpPr>
                <p:spPr bwMode="auto">
                  <a:xfrm flipH="1">
                    <a:off x="4389" y="3499"/>
                    <a:ext cx="48"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2" name="Line 793">
                    <a:extLst>
                      <a:ext uri="{FF2B5EF4-FFF2-40B4-BE49-F238E27FC236}">
                        <a16:creationId xmlns:a16="http://schemas.microsoft.com/office/drawing/2014/main" id="{F3B6CE1D-4BC6-5CB1-50B7-6DE385A6A04C}"/>
                      </a:ext>
                    </a:extLst>
                  </p:cNvPr>
                  <p:cNvSpPr>
                    <a:spLocks noChangeShapeType="1"/>
                  </p:cNvSpPr>
                  <p:nvPr/>
                </p:nvSpPr>
                <p:spPr bwMode="auto">
                  <a:xfrm>
                    <a:off x="4629" y="3499"/>
                    <a:ext cx="0"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3" name="Line 794">
                    <a:extLst>
                      <a:ext uri="{FF2B5EF4-FFF2-40B4-BE49-F238E27FC236}">
                        <a16:creationId xmlns:a16="http://schemas.microsoft.com/office/drawing/2014/main" id="{C18FCFD6-94F8-D0B0-BF0F-4F380923AD55}"/>
                      </a:ext>
                    </a:extLst>
                  </p:cNvPr>
                  <p:cNvSpPr>
                    <a:spLocks noChangeShapeType="1"/>
                  </p:cNvSpPr>
                  <p:nvPr/>
                </p:nvSpPr>
                <p:spPr bwMode="auto">
                  <a:xfrm>
                    <a:off x="4725" y="3547"/>
                    <a:ext cx="96"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44" name="Line 795">
                    <a:extLst>
                      <a:ext uri="{FF2B5EF4-FFF2-40B4-BE49-F238E27FC236}">
                        <a16:creationId xmlns:a16="http://schemas.microsoft.com/office/drawing/2014/main" id="{3423A7EA-701C-0E41-6DE6-9360B7F00830}"/>
                      </a:ext>
                    </a:extLst>
                  </p:cNvPr>
                  <p:cNvSpPr>
                    <a:spLocks noChangeShapeType="1"/>
                  </p:cNvSpPr>
                  <p:nvPr/>
                </p:nvSpPr>
                <p:spPr bwMode="auto">
                  <a:xfrm>
                    <a:off x="4773" y="3499"/>
                    <a:ext cx="96" cy="28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632" name="Group 796">
                  <a:extLst>
                    <a:ext uri="{FF2B5EF4-FFF2-40B4-BE49-F238E27FC236}">
                      <a16:creationId xmlns:a16="http://schemas.microsoft.com/office/drawing/2014/main" id="{A34EC749-C748-9006-DD22-EBC9A2196F47}"/>
                    </a:ext>
                  </a:extLst>
                </p:cNvPr>
                <p:cNvGrpSpPr>
                  <a:grpSpLocks/>
                </p:cNvGrpSpPr>
                <p:nvPr/>
              </p:nvGrpSpPr>
              <p:grpSpPr bwMode="auto">
                <a:xfrm>
                  <a:off x="1728" y="816"/>
                  <a:ext cx="528" cy="432"/>
                  <a:chOff x="1872" y="3744"/>
                  <a:chExt cx="528" cy="432"/>
                </a:xfrm>
              </p:grpSpPr>
              <p:sp>
                <p:nvSpPr>
                  <p:cNvPr id="21633" name="Line 797">
                    <a:extLst>
                      <a:ext uri="{FF2B5EF4-FFF2-40B4-BE49-F238E27FC236}">
                        <a16:creationId xmlns:a16="http://schemas.microsoft.com/office/drawing/2014/main" id="{89554BA1-49A1-6534-B4C3-FE5ED3A78CFD}"/>
                      </a:ext>
                    </a:extLst>
                  </p:cNvPr>
                  <p:cNvSpPr>
                    <a:spLocks noChangeShapeType="1"/>
                  </p:cNvSpPr>
                  <p:nvPr/>
                </p:nvSpPr>
                <p:spPr bwMode="auto">
                  <a:xfrm>
                    <a:off x="1872" y="3749"/>
                    <a:ext cx="96"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4" name="Line 798">
                    <a:extLst>
                      <a:ext uri="{FF2B5EF4-FFF2-40B4-BE49-F238E27FC236}">
                        <a16:creationId xmlns:a16="http://schemas.microsoft.com/office/drawing/2014/main" id="{F486DBB2-6BFA-9327-BC3C-C16BBB67DE29}"/>
                      </a:ext>
                    </a:extLst>
                  </p:cNvPr>
                  <p:cNvSpPr>
                    <a:spLocks noChangeShapeType="1"/>
                  </p:cNvSpPr>
                  <p:nvPr/>
                </p:nvSpPr>
                <p:spPr bwMode="auto">
                  <a:xfrm>
                    <a:off x="2016" y="3749"/>
                    <a:ext cx="144" cy="3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5" name="Line 799">
                    <a:extLst>
                      <a:ext uri="{FF2B5EF4-FFF2-40B4-BE49-F238E27FC236}">
                        <a16:creationId xmlns:a16="http://schemas.microsoft.com/office/drawing/2014/main" id="{2AB38679-FC72-5B7D-795B-4EE7CA499B00}"/>
                      </a:ext>
                    </a:extLst>
                  </p:cNvPr>
                  <p:cNvSpPr>
                    <a:spLocks noChangeShapeType="1"/>
                  </p:cNvSpPr>
                  <p:nvPr/>
                </p:nvSpPr>
                <p:spPr bwMode="auto">
                  <a:xfrm>
                    <a:off x="2112" y="3797"/>
                    <a:ext cx="192" cy="379"/>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6" name="Line 800">
                    <a:extLst>
                      <a:ext uri="{FF2B5EF4-FFF2-40B4-BE49-F238E27FC236}">
                        <a16:creationId xmlns:a16="http://schemas.microsoft.com/office/drawing/2014/main" id="{F8867EAE-5AE8-2CB1-BAC2-418107049183}"/>
                      </a:ext>
                    </a:extLst>
                  </p:cNvPr>
                  <p:cNvSpPr>
                    <a:spLocks noChangeShapeType="1"/>
                  </p:cNvSpPr>
                  <p:nvPr/>
                </p:nvSpPr>
                <p:spPr bwMode="auto">
                  <a:xfrm>
                    <a:off x="1920" y="3749"/>
                    <a:ext cx="144"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7" name="Line 801">
                    <a:extLst>
                      <a:ext uri="{FF2B5EF4-FFF2-40B4-BE49-F238E27FC236}">
                        <a16:creationId xmlns:a16="http://schemas.microsoft.com/office/drawing/2014/main" id="{F9E1B46F-3C32-B333-4F28-B05E4DC44C2F}"/>
                      </a:ext>
                    </a:extLst>
                  </p:cNvPr>
                  <p:cNvSpPr>
                    <a:spLocks noChangeShapeType="1"/>
                  </p:cNvSpPr>
                  <p:nvPr/>
                </p:nvSpPr>
                <p:spPr bwMode="auto">
                  <a:xfrm>
                    <a:off x="2256" y="3749"/>
                    <a:ext cx="144" cy="237"/>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8" name="Line 802">
                    <a:extLst>
                      <a:ext uri="{FF2B5EF4-FFF2-40B4-BE49-F238E27FC236}">
                        <a16:creationId xmlns:a16="http://schemas.microsoft.com/office/drawing/2014/main" id="{ABB18057-1D35-19F1-5CE0-5BFA165A8C00}"/>
                      </a:ext>
                    </a:extLst>
                  </p:cNvPr>
                  <p:cNvSpPr>
                    <a:spLocks noChangeShapeType="1"/>
                  </p:cNvSpPr>
                  <p:nvPr/>
                </p:nvSpPr>
                <p:spPr bwMode="auto">
                  <a:xfrm flipH="1">
                    <a:off x="1872" y="3792"/>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9" name="Line 803">
                    <a:extLst>
                      <a:ext uri="{FF2B5EF4-FFF2-40B4-BE49-F238E27FC236}">
                        <a16:creationId xmlns:a16="http://schemas.microsoft.com/office/drawing/2014/main" id="{2220F55E-F269-EEEA-2D39-6DC7D9084BDD}"/>
                      </a:ext>
                    </a:extLst>
                  </p:cNvPr>
                  <p:cNvSpPr>
                    <a:spLocks noChangeShapeType="1"/>
                  </p:cNvSpPr>
                  <p:nvPr/>
                </p:nvSpPr>
                <p:spPr bwMode="auto">
                  <a:xfrm flipH="1">
                    <a:off x="2112" y="3744"/>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nvGrpSpPr>
              <p:cNvPr id="21626" name="Group 804">
                <a:extLst>
                  <a:ext uri="{FF2B5EF4-FFF2-40B4-BE49-F238E27FC236}">
                    <a16:creationId xmlns:a16="http://schemas.microsoft.com/office/drawing/2014/main" id="{FF2112D8-A8AD-9C71-2319-9C0B70D0D58F}"/>
                  </a:ext>
                </a:extLst>
              </p:cNvPr>
              <p:cNvGrpSpPr>
                <a:grpSpLocks/>
              </p:cNvGrpSpPr>
              <p:nvPr/>
            </p:nvGrpSpPr>
            <p:grpSpPr bwMode="auto">
              <a:xfrm>
                <a:off x="4032" y="1680"/>
                <a:ext cx="505" cy="397"/>
                <a:chOff x="1416" y="3567"/>
                <a:chExt cx="505" cy="397"/>
              </a:xfrm>
            </p:grpSpPr>
            <p:sp>
              <p:nvSpPr>
                <p:cNvPr id="21627" name="Line 805">
                  <a:extLst>
                    <a:ext uri="{FF2B5EF4-FFF2-40B4-BE49-F238E27FC236}">
                      <a16:creationId xmlns:a16="http://schemas.microsoft.com/office/drawing/2014/main" id="{3D915772-179A-E863-1B56-A947578244FF}"/>
                    </a:ext>
                  </a:extLst>
                </p:cNvPr>
                <p:cNvSpPr>
                  <a:spLocks noChangeShapeType="1"/>
                </p:cNvSpPr>
                <p:nvPr/>
              </p:nvSpPr>
              <p:spPr bwMode="auto">
                <a:xfrm>
                  <a:off x="1416" y="3616"/>
                  <a:ext cx="258" cy="32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28" name="Line 806">
                  <a:extLst>
                    <a:ext uri="{FF2B5EF4-FFF2-40B4-BE49-F238E27FC236}">
                      <a16:creationId xmlns:a16="http://schemas.microsoft.com/office/drawing/2014/main" id="{D529C97F-4F1E-05B8-4A62-DAB69ED283CA}"/>
                    </a:ext>
                  </a:extLst>
                </p:cNvPr>
                <p:cNvSpPr>
                  <a:spLocks noChangeShapeType="1"/>
                </p:cNvSpPr>
                <p:nvPr/>
              </p:nvSpPr>
              <p:spPr bwMode="auto">
                <a:xfrm>
                  <a:off x="1551" y="3585"/>
                  <a:ext cx="229" cy="27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29" name="Line 807">
                  <a:extLst>
                    <a:ext uri="{FF2B5EF4-FFF2-40B4-BE49-F238E27FC236}">
                      <a16:creationId xmlns:a16="http://schemas.microsoft.com/office/drawing/2014/main" id="{FB35E833-0322-10FD-0CFA-8326B03489EC}"/>
                    </a:ext>
                  </a:extLst>
                </p:cNvPr>
                <p:cNvSpPr>
                  <a:spLocks noChangeShapeType="1"/>
                </p:cNvSpPr>
                <p:nvPr/>
              </p:nvSpPr>
              <p:spPr bwMode="auto">
                <a:xfrm>
                  <a:off x="1684" y="3567"/>
                  <a:ext cx="235" cy="27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30" name="Line 808">
                  <a:extLst>
                    <a:ext uri="{FF2B5EF4-FFF2-40B4-BE49-F238E27FC236}">
                      <a16:creationId xmlns:a16="http://schemas.microsoft.com/office/drawing/2014/main" id="{5695CC88-490C-1682-9D77-FB7EFD0B5A30}"/>
                    </a:ext>
                  </a:extLst>
                </p:cNvPr>
                <p:cNvSpPr>
                  <a:spLocks noChangeShapeType="1"/>
                </p:cNvSpPr>
                <p:nvPr/>
              </p:nvSpPr>
              <p:spPr bwMode="auto">
                <a:xfrm>
                  <a:off x="1608" y="3568"/>
                  <a:ext cx="313" cy="39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grpSp>
        <p:nvGrpSpPr>
          <p:cNvPr id="29030" name="Group 809">
            <a:extLst>
              <a:ext uri="{FF2B5EF4-FFF2-40B4-BE49-F238E27FC236}">
                <a16:creationId xmlns:a16="http://schemas.microsoft.com/office/drawing/2014/main" id="{956FF095-A238-75AB-BC60-C7D47E1DA902}"/>
              </a:ext>
            </a:extLst>
          </p:cNvPr>
          <p:cNvGrpSpPr>
            <a:grpSpLocks/>
          </p:cNvGrpSpPr>
          <p:nvPr/>
        </p:nvGrpSpPr>
        <p:grpSpPr bwMode="auto">
          <a:xfrm>
            <a:off x="2265363" y="1092200"/>
            <a:ext cx="2895600" cy="6019800"/>
            <a:chOff x="96" y="240"/>
            <a:chExt cx="1824" cy="3792"/>
          </a:xfrm>
        </p:grpSpPr>
        <p:grpSp>
          <p:nvGrpSpPr>
            <p:cNvPr id="21527" name="Group 810">
              <a:extLst>
                <a:ext uri="{FF2B5EF4-FFF2-40B4-BE49-F238E27FC236}">
                  <a16:creationId xmlns:a16="http://schemas.microsoft.com/office/drawing/2014/main" id="{3E7BD042-DD9E-79A4-3D33-C7015A1B745A}"/>
                </a:ext>
              </a:extLst>
            </p:cNvPr>
            <p:cNvGrpSpPr>
              <a:grpSpLocks/>
            </p:cNvGrpSpPr>
            <p:nvPr/>
          </p:nvGrpSpPr>
          <p:grpSpPr bwMode="auto">
            <a:xfrm>
              <a:off x="96" y="240"/>
              <a:ext cx="1824" cy="3792"/>
              <a:chOff x="144" y="0"/>
              <a:chExt cx="4272" cy="4224"/>
            </a:xfrm>
          </p:grpSpPr>
          <p:grpSp>
            <p:nvGrpSpPr>
              <p:cNvPr id="21564" name="Group 811">
                <a:extLst>
                  <a:ext uri="{FF2B5EF4-FFF2-40B4-BE49-F238E27FC236}">
                    <a16:creationId xmlns:a16="http://schemas.microsoft.com/office/drawing/2014/main" id="{06FFB4A7-7224-F280-06E2-564AE82D54C7}"/>
                  </a:ext>
                </a:extLst>
              </p:cNvPr>
              <p:cNvGrpSpPr>
                <a:grpSpLocks/>
              </p:cNvGrpSpPr>
              <p:nvPr/>
            </p:nvGrpSpPr>
            <p:grpSpPr bwMode="auto">
              <a:xfrm>
                <a:off x="288" y="192"/>
                <a:ext cx="4128" cy="4032"/>
                <a:chOff x="288" y="192"/>
                <a:chExt cx="4128" cy="4032"/>
              </a:xfrm>
            </p:grpSpPr>
            <p:sp>
              <p:nvSpPr>
                <p:cNvPr id="21566" name="Line 812">
                  <a:extLst>
                    <a:ext uri="{FF2B5EF4-FFF2-40B4-BE49-F238E27FC236}">
                      <a16:creationId xmlns:a16="http://schemas.microsoft.com/office/drawing/2014/main" id="{B56B3CA0-ADAB-DBBC-9319-1E4597F6ABFE}"/>
                    </a:ext>
                  </a:extLst>
                </p:cNvPr>
                <p:cNvSpPr>
                  <a:spLocks noChangeShapeType="1"/>
                </p:cNvSpPr>
                <p:nvPr/>
              </p:nvSpPr>
              <p:spPr bwMode="auto">
                <a:xfrm>
                  <a:off x="288" y="192"/>
                  <a:ext cx="90" cy="13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7" name="Line 813">
                  <a:extLst>
                    <a:ext uri="{FF2B5EF4-FFF2-40B4-BE49-F238E27FC236}">
                      <a16:creationId xmlns:a16="http://schemas.microsoft.com/office/drawing/2014/main" id="{9D70D4D5-A337-92D8-0806-EE2D14CEA7C3}"/>
                    </a:ext>
                  </a:extLst>
                </p:cNvPr>
                <p:cNvSpPr>
                  <a:spLocks noChangeShapeType="1"/>
                </p:cNvSpPr>
                <p:nvPr/>
              </p:nvSpPr>
              <p:spPr bwMode="auto">
                <a:xfrm>
                  <a:off x="378" y="326"/>
                  <a:ext cx="179" cy="9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8" name="Line 814">
                  <a:extLst>
                    <a:ext uri="{FF2B5EF4-FFF2-40B4-BE49-F238E27FC236}">
                      <a16:creationId xmlns:a16="http://schemas.microsoft.com/office/drawing/2014/main" id="{25ADA59A-3A90-ED4C-B97D-F94AB3316B11}"/>
                    </a:ext>
                  </a:extLst>
                </p:cNvPr>
                <p:cNvSpPr>
                  <a:spLocks noChangeShapeType="1"/>
                </p:cNvSpPr>
                <p:nvPr/>
              </p:nvSpPr>
              <p:spPr bwMode="auto">
                <a:xfrm>
                  <a:off x="378" y="326"/>
                  <a:ext cx="134" cy="135"/>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9" name="Line 815">
                  <a:extLst>
                    <a:ext uri="{FF2B5EF4-FFF2-40B4-BE49-F238E27FC236}">
                      <a16:creationId xmlns:a16="http://schemas.microsoft.com/office/drawing/2014/main" id="{B3E5B623-F763-F42A-A300-9D0EFA3056F4}"/>
                    </a:ext>
                  </a:extLst>
                </p:cNvPr>
                <p:cNvSpPr>
                  <a:spLocks noChangeShapeType="1"/>
                </p:cNvSpPr>
                <p:nvPr/>
              </p:nvSpPr>
              <p:spPr bwMode="auto">
                <a:xfrm>
                  <a:off x="378" y="326"/>
                  <a:ext cx="134" cy="224"/>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0" name="Line 816">
                  <a:extLst>
                    <a:ext uri="{FF2B5EF4-FFF2-40B4-BE49-F238E27FC236}">
                      <a16:creationId xmlns:a16="http://schemas.microsoft.com/office/drawing/2014/main" id="{31196C59-9900-C5E8-A225-C24BBC50ECF0}"/>
                    </a:ext>
                  </a:extLst>
                </p:cNvPr>
                <p:cNvSpPr>
                  <a:spLocks noChangeShapeType="1"/>
                </p:cNvSpPr>
                <p:nvPr/>
              </p:nvSpPr>
              <p:spPr bwMode="auto">
                <a:xfrm>
                  <a:off x="378" y="326"/>
                  <a:ext cx="45" cy="180"/>
                </a:xfrm>
                <a:prstGeom prst="line">
                  <a:avLst/>
                </a:prstGeom>
                <a:noFill/>
                <a:ln w="9525">
                  <a:solidFill>
                    <a:schemeClr val="hlink"/>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1" name="Line 817">
                  <a:extLst>
                    <a:ext uri="{FF2B5EF4-FFF2-40B4-BE49-F238E27FC236}">
                      <a16:creationId xmlns:a16="http://schemas.microsoft.com/office/drawing/2014/main" id="{9B1F6F06-87C2-790E-7C26-81A7055A6A90}"/>
                    </a:ext>
                  </a:extLst>
                </p:cNvPr>
                <p:cNvSpPr>
                  <a:spLocks noChangeShapeType="1"/>
                </p:cNvSpPr>
                <p:nvPr/>
              </p:nvSpPr>
              <p:spPr bwMode="auto">
                <a:xfrm>
                  <a:off x="512" y="550"/>
                  <a:ext cx="135" cy="13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2" name="Line 818">
                  <a:extLst>
                    <a:ext uri="{FF2B5EF4-FFF2-40B4-BE49-F238E27FC236}">
                      <a16:creationId xmlns:a16="http://schemas.microsoft.com/office/drawing/2014/main" id="{B904B702-07F3-0F52-72BC-9996B6313F32}"/>
                    </a:ext>
                  </a:extLst>
                </p:cNvPr>
                <p:cNvSpPr>
                  <a:spLocks noChangeShapeType="1"/>
                </p:cNvSpPr>
                <p:nvPr/>
              </p:nvSpPr>
              <p:spPr bwMode="auto">
                <a:xfrm>
                  <a:off x="557"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3" name="Line 819">
                  <a:extLst>
                    <a:ext uri="{FF2B5EF4-FFF2-40B4-BE49-F238E27FC236}">
                      <a16:creationId xmlns:a16="http://schemas.microsoft.com/office/drawing/2014/main" id="{26BF33D4-40DE-6AE3-DAA0-3323AA40056B}"/>
                    </a:ext>
                  </a:extLst>
                </p:cNvPr>
                <p:cNvSpPr>
                  <a:spLocks noChangeShapeType="1"/>
                </p:cNvSpPr>
                <p:nvPr/>
              </p:nvSpPr>
              <p:spPr bwMode="auto">
                <a:xfrm>
                  <a:off x="467" y="416"/>
                  <a:ext cx="135"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4" name="Line 820">
                  <a:extLst>
                    <a:ext uri="{FF2B5EF4-FFF2-40B4-BE49-F238E27FC236}">
                      <a16:creationId xmlns:a16="http://schemas.microsoft.com/office/drawing/2014/main" id="{F9226682-6F10-68EB-F432-F2F499B44861}"/>
                    </a:ext>
                  </a:extLst>
                </p:cNvPr>
                <p:cNvSpPr>
                  <a:spLocks noChangeShapeType="1"/>
                </p:cNvSpPr>
                <p:nvPr/>
              </p:nvSpPr>
              <p:spPr bwMode="auto">
                <a:xfrm>
                  <a:off x="423" y="506"/>
                  <a:ext cx="134" cy="179"/>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5" name="Line 821">
                  <a:extLst>
                    <a:ext uri="{FF2B5EF4-FFF2-40B4-BE49-F238E27FC236}">
                      <a16:creationId xmlns:a16="http://schemas.microsoft.com/office/drawing/2014/main" id="{652BA1CC-F27C-89E5-638F-0F7E008B1DA9}"/>
                    </a:ext>
                  </a:extLst>
                </p:cNvPr>
                <p:cNvSpPr>
                  <a:spLocks noChangeShapeType="1"/>
                </p:cNvSpPr>
                <p:nvPr/>
              </p:nvSpPr>
              <p:spPr bwMode="auto">
                <a:xfrm>
                  <a:off x="602" y="595"/>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6" name="Line 822">
                  <a:extLst>
                    <a:ext uri="{FF2B5EF4-FFF2-40B4-BE49-F238E27FC236}">
                      <a16:creationId xmlns:a16="http://schemas.microsoft.com/office/drawing/2014/main" id="{63BB9619-F591-D495-AE42-13C015D715D0}"/>
                    </a:ext>
                  </a:extLst>
                </p:cNvPr>
                <p:cNvSpPr>
                  <a:spLocks noChangeShapeType="1"/>
                </p:cNvSpPr>
                <p:nvPr/>
              </p:nvSpPr>
              <p:spPr bwMode="auto">
                <a:xfrm>
                  <a:off x="557" y="68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7" name="Line 823">
                  <a:extLst>
                    <a:ext uri="{FF2B5EF4-FFF2-40B4-BE49-F238E27FC236}">
                      <a16:creationId xmlns:a16="http://schemas.microsoft.com/office/drawing/2014/main" id="{CA864787-5A7A-9560-7D23-4728DBEFB00E}"/>
                    </a:ext>
                  </a:extLst>
                </p:cNvPr>
                <p:cNvSpPr>
                  <a:spLocks noChangeShapeType="1"/>
                </p:cNvSpPr>
                <p:nvPr/>
              </p:nvSpPr>
              <p:spPr bwMode="auto">
                <a:xfrm>
                  <a:off x="423" y="506"/>
                  <a:ext cx="134"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8" name="Line 824">
                  <a:extLst>
                    <a:ext uri="{FF2B5EF4-FFF2-40B4-BE49-F238E27FC236}">
                      <a16:creationId xmlns:a16="http://schemas.microsoft.com/office/drawing/2014/main" id="{8F15904F-318E-6F2A-AE41-37CF492CDCF3}"/>
                    </a:ext>
                  </a:extLst>
                </p:cNvPr>
                <p:cNvSpPr>
                  <a:spLocks noChangeShapeType="1"/>
                </p:cNvSpPr>
                <p:nvPr/>
              </p:nvSpPr>
              <p:spPr bwMode="auto">
                <a:xfrm>
                  <a:off x="557" y="506"/>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79" name="Line 825">
                  <a:extLst>
                    <a:ext uri="{FF2B5EF4-FFF2-40B4-BE49-F238E27FC236}">
                      <a16:creationId xmlns:a16="http://schemas.microsoft.com/office/drawing/2014/main" id="{03B606DE-1CE1-9F6C-073B-D4199E5D38C9}"/>
                    </a:ext>
                  </a:extLst>
                </p:cNvPr>
                <p:cNvSpPr>
                  <a:spLocks noChangeShapeType="1"/>
                </p:cNvSpPr>
                <p:nvPr/>
              </p:nvSpPr>
              <p:spPr bwMode="auto">
                <a:xfrm>
                  <a:off x="467"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0" name="Line 826">
                  <a:extLst>
                    <a:ext uri="{FF2B5EF4-FFF2-40B4-BE49-F238E27FC236}">
                      <a16:creationId xmlns:a16="http://schemas.microsoft.com/office/drawing/2014/main" id="{7E561710-AB82-99F0-666F-04D710B0B1B7}"/>
                    </a:ext>
                  </a:extLst>
                </p:cNvPr>
                <p:cNvSpPr>
                  <a:spLocks noChangeShapeType="1"/>
                </p:cNvSpPr>
                <p:nvPr/>
              </p:nvSpPr>
              <p:spPr bwMode="auto">
                <a:xfrm>
                  <a:off x="647" y="685"/>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1" name="Line 827">
                  <a:extLst>
                    <a:ext uri="{FF2B5EF4-FFF2-40B4-BE49-F238E27FC236}">
                      <a16:creationId xmlns:a16="http://schemas.microsoft.com/office/drawing/2014/main" id="{21923443-B264-17BE-4AE9-0D76665E0D23}"/>
                    </a:ext>
                  </a:extLst>
                </p:cNvPr>
                <p:cNvSpPr>
                  <a:spLocks noChangeShapeType="1"/>
                </p:cNvSpPr>
                <p:nvPr/>
              </p:nvSpPr>
              <p:spPr bwMode="auto">
                <a:xfrm>
                  <a:off x="647" y="685"/>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2" name="Line 828">
                  <a:extLst>
                    <a:ext uri="{FF2B5EF4-FFF2-40B4-BE49-F238E27FC236}">
                      <a16:creationId xmlns:a16="http://schemas.microsoft.com/office/drawing/2014/main" id="{210B72F3-BB20-09A1-59FE-5BFDAE95EDA0}"/>
                    </a:ext>
                  </a:extLst>
                </p:cNvPr>
                <p:cNvSpPr>
                  <a:spLocks noChangeShapeType="1"/>
                </p:cNvSpPr>
                <p:nvPr/>
              </p:nvSpPr>
              <p:spPr bwMode="auto">
                <a:xfrm>
                  <a:off x="782" y="909"/>
                  <a:ext cx="179"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3" name="Line 829">
                  <a:extLst>
                    <a:ext uri="{FF2B5EF4-FFF2-40B4-BE49-F238E27FC236}">
                      <a16:creationId xmlns:a16="http://schemas.microsoft.com/office/drawing/2014/main" id="{401654F7-2EF6-9F0C-F8CD-7F518A8707B5}"/>
                    </a:ext>
                  </a:extLst>
                </p:cNvPr>
                <p:cNvSpPr>
                  <a:spLocks noChangeShapeType="1"/>
                </p:cNvSpPr>
                <p:nvPr/>
              </p:nvSpPr>
              <p:spPr bwMode="auto">
                <a:xfrm>
                  <a:off x="557" y="685"/>
                  <a:ext cx="13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4" name="Line 830">
                  <a:extLst>
                    <a:ext uri="{FF2B5EF4-FFF2-40B4-BE49-F238E27FC236}">
                      <a16:creationId xmlns:a16="http://schemas.microsoft.com/office/drawing/2014/main" id="{A34ED29B-1853-E961-9F71-A0EA9AEFC5C5}"/>
                    </a:ext>
                  </a:extLst>
                </p:cNvPr>
                <p:cNvSpPr>
                  <a:spLocks noChangeShapeType="1"/>
                </p:cNvSpPr>
                <p:nvPr/>
              </p:nvSpPr>
              <p:spPr bwMode="auto">
                <a:xfrm>
                  <a:off x="692" y="640"/>
                  <a:ext cx="134" cy="13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5" name="Line 831">
                  <a:extLst>
                    <a:ext uri="{FF2B5EF4-FFF2-40B4-BE49-F238E27FC236}">
                      <a16:creationId xmlns:a16="http://schemas.microsoft.com/office/drawing/2014/main" id="{3318BEB1-E960-9D6A-8196-F576B7C13F22}"/>
                    </a:ext>
                  </a:extLst>
                </p:cNvPr>
                <p:cNvSpPr>
                  <a:spLocks noChangeShapeType="1"/>
                </p:cNvSpPr>
                <p:nvPr/>
              </p:nvSpPr>
              <p:spPr bwMode="auto">
                <a:xfrm>
                  <a:off x="602" y="864"/>
                  <a:ext cx="180"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6" name="Line 832">
                  <a:extLst>
                    <a:ext uri="{FF2B5EF4-FFF2-40B4-BE49-F238E27FC236}">
                      <a16:creationId xmlns:a16="http://schemas.microsoft.com/office/drawing/2014/main" id="{309AC6DF-FC49-D449-E6B9-16939DE59AC8}"/>
                    </a:ext>
                  </a:extLst>
                </p:cNvPr>
                <p:cNvSpPr>
                  <a:spLocks noChangeShapeType="1"/>
                </p:cNvSpPr>
                <p:nvPr/>
              </p:nvSpPr>
              <p:spPr bwMode="auto">
                <a:xfrm>
                  <a:off x="512" y="774"/>
                  <a:ext cx="45" cy="18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7" name="Line 833">
                  <a:extLst>
                    <a:ext uri="{FF2B5EF4-FFF2-40B4-BE49-F238E27FC236}">
                      <a16:creationId xmlns:a16="http://schemas.microsoft.com/office/drawing/2014/main" id="{C2769280-529C-D6FA-7EBE-A6355FDE9F88}"/>
                    </a:ext>
                  </a:extLst>
                </p:cNvPr>
                <p:cNvSpPr>
                  <a:spLocks noChangeShapeType="1"/>
                </p:cNvSpPr>
                <p:nvPr/>
              </p:nvSpPr>
              <p:spPr bwMode="auto">
                <a:xfrm>
                  <a:off x="602" y="595"/>
                  <a:ext cx="45" cy="17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8" name="Line 834">
                  <a:extLst>
                    <a:ext uri="{FF2B5EF4-FFF2-40B4-BE49-F238E27FC236}">
                      <a16:creationId xmlns:a16="http://schemas.microsoft.com/office/drawing/2014/main" id="{C40DD291-C878-CC82-0390-85573BFF3F63}"/>
                    </a:ext>
                  </a:extLst>
                </p:cNvPr>
                <p:cNvSpPr>
                  <a:spLocks noChangeShapeType="1"/>
                </p:cNvSpPr>
                <p:nvPr/>
              </p:nvSpPr>
              <p:spPr bwMode="auto">
                <a:xfrm>
                  <a:off x="647" y="506"/>
                  <a:ext cx="3769" cy="371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89" name="Line 835">
                  <a:extLst>
                    <a:ext uri="{FF2B5EF4-FFF2-40B4-BE49-F238E27FC236}">
                      <a16:creationId xmlns:a16="http://schemas.microsoft.com/office/drawing/2014/main" id="{6F2FDFD0-BD14-4F2D-353D-3A98877E2BE0}"/>
                    </a:ext>
                  </a:extLst>
                </p:cNvPr>
                <p:cNvSpPr>
                  <a:spLocks noChangeShapeType="1"/>
                </p:cNvSpPr>
                <p:nvPr/>
              </p:nvSpPr>
              <p:spPr bwMode="auto">
                <a:xfrm>
                  <a:off x="782" y="685"/>
                  <a:ext cx="2602" cy="273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0" name="Line 836">
                  <a:extLst>
                    <a:ext uri="{FF2B5EF4-FFF2-40B4-BE49-F238E27FC236}">
                      <a16:creationId xmlns:a16="http://schemas.microsoft.com/office/drawing/2014/main" id="{F25487DA-C193-BCD8-4DB8-BF2526FD410E}"/>
                    </a:ext>
                  </a:extLst>
                </p:cNvPr>
                <p:cNvSpPr>
                  <a:spLocks noChangeShapeType="1"/>
                </p:cNvSpPr>
                <p:nvPr/>
              </p:nvSpPr>
              <p:spPr bwMode="auto">
                <a:xfrm>
                  <a:off x="737" y="819"/>
                  <a:ext cx="179" cy="9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1" name="Line 837">
                  <a:extLst>
                    <a:ext uri="{FF2B5EF4-FFF2-40B4-BE49-F238E27FC236}">
                      <a16:creationId xmlns:a16="http://schemas.microsoft.com/office/drawing/2014/main" id="{30B67174-74DB-ABEF-82F8-ADAEB6073029}"/>
                    </a:ext>
                  </a:extLst>
                </p:cNvPr>
                <p:cNvSpPr>
                  <a:spLocks noChangeShapeType="1"/>
                </p:cNvSpPr>
                <p:nvPr/>
              </p:nvSpPr>
              <p:spPr bwMode="auto">
                <a:xfrm>
                  <a:off x="557" y="954"/>
                  <a:ext cx="180" cy="89"/>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2" name="Line 838">
                  <a:extLst>
                    <a:ext uri="{FF2B5EF4-FFF2-40B4-BE49-F238E27FC236}">
                      <a16:creationId xmlns:a16="http://schemas.microsoft.com/office/drawing/2014/main" id="{999F88A7-B259-F704-D118-B0CD25A995BC}"/>
                    </a:ext>
                  </a:extLst>
                </p:cNvPr>
                <p:cNvSpPr>
                  <a:spLocks noChangeShapeType="1"/>
                </p:cNvSpPr>
                <p:nvPr/>
              </p:nvSpPr>
              <p:spPr bwMode="auto">
                <a:xfrm>
                  <a:off x="826" y="864"/>
                  <a:ext cx="225"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3" name="Line 839">
                  <a:extLst>
                    <a:ext uri="{FF2B5EF4-FFF2-40B4-BE49-F238E27FC236}">
                      <a16:creationId xmlns:a16="http://schemas.microsoft.com/office/drawing/2014/main" id="{F4E4AFB2-D586-1F57-30E2-D676E7783330}"/>
                    </a:ext>
                  </a:extLst>
                </p:cNvPr>
                <p:cNvSpPr>
                  <a:spLocks noChangeShapeType="1"/>
                </p:cNvSpPr>
                <p:nvPr/>
              </p:nvSpPr>
              <p:spPr bwMode="auto">
                <a:xfrm>
                  <a:off x="871" y="730"/>
                  <a:ext cx="225" cy="4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4" name="Line 840">
                  <a:extLst>
                    <a:ext uri="{FF2B5EF4-FFF2-40B4-BE49-F238E27FC236}">
                      <a16:creationId xmlns:a16="http://schemas.microsoft.com/office/drawing/2014/main" id="{8C810BB0-8E8F-91C9-DCF5-C7B040D8FA70}"/>
                    </a:ext>
                  </a:extLst>
                </p:cNvPr>
                <p:cNvSpPr>
                  <a:spLocks noChangeShapeType="1"/>
                </p:cNvSpPr>
                <p:nvPr/>
              </p:nvSpPr>
              <p:spPr bwMode="auto">
                <a:xfrm>
                  <a:off x="737" y="595"/>
                  <a:ext cx="224" cy="45"/>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5" name="Line 841">
                  <a:extLst>
                    <a:ext uri="{FF2B5EF4-FFF2-40B4-BE49-F238E27FC236}">
                      <a16:creationId xmlns:a16="http://schemas.microsoft.com/office/drawing/2014/main" id="{08CEEC43-3EFD-0B82-C3FC-BD7DBBB187A9}"/>
                    </a:ext>
                  </a:extLst>
                </p:cNvPr>
                <p:cNvSpPr>
                  <a:spLocks noChangeShapeType="1"/>
                </p:cNvSpPr>
                <p:nvPr/>
              </p:nvSpPr>
              <p:spPr bwMode="auto">
                <a:xfrm>
                  <a:off x="961" y="640"/>
                  <a:ext cx="180"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6" name="Line 842">
                  <a:extLst>
                    <a:ext uri="{FF2B5EF4-FFF2-40B4-BE49-F238E27FC236}">
                      <a16:creationId xmlns:a16="http://schemas.microsoft.com/office/drawing/2014/main" id="{51590685-96DC-DBEF-4192-1EA0F67B05F2}"/>
                    </a:ext>
                  </a:extLst>
                </p:cNvPr>
                <p:cNvSpPr>
                  <a:spLocks noChangeShapeType="1"/>
                </p:cNvSpPr>
                <p:nvPr/>
              </p:nvSpPr>
              <p:spPr bwMode="auto">
                <a:xfrm>
                  <a:off x="826" y="774"/>
                  <a:ext cx="2379" cy="304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7" name="Line 843">
                  <a:extLst>
                    <a:ext uri="{FF2B5EF4-FFF2-40B4-BE49-F238E27FC236}">
                      <a16:creationId xmlns:a16="http://schemas.microsoft.com/office/drawing/2014/main" id="{30ECC094-818D-E623-FA3F-8D6BBFDFE815}"/>
                    </a:ext>
                  </a:extLst>
                </p:cNvPr>
                <p:cNvSpPr>
                  <a:spLocks noChangeShapeType="1"/>
                </p:cNvSpPr>
                <p:nvPr/>
              </p:nvSpPr>
              <p:spPr bwMode="auto">
                <a:xfrm>
                  <a:off x="692" y="909"/>
                  <a:ext cx="1929" cy="228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8" name="Line 844">
                  <a:extLst>
                    <a:ext uri="{FF2B5EF4-FFF2-40B4-BE49-F238E27FC236}">
                      <a16:creationId xmlns:a16="http://schemas.microsoft.com/office/drawing/2014/main" id="{3A4250E4-F624-7CE2-FA20-C65A26151A8E}"/>
                    </a:ext>
                  </a:extLst>
                </p:cNvPr>
                <p:cNvSpPr>
                  <a:spLocks noChangeShapeType="1"/>
                </p:cNvSpPr>
                <p:nvPr/>
              </p:nvSpPr>
              <p:spPr bwMode="auto">
                <a:xfrm>
                  <a:off x="557" y="954"/>
                  <a:ext cx="225" cy="3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99" name="Line 845">
                  <a:extLst>
                    <a:ext uri="{FF2B5EF4-FFF2-40B4-BE49-F238E27FC236}">
                      <a16:creationId xmlns:a16="http://schemas.microsoft.com/office/drawing/2014/main" id="{2BEABD11-BDB3-7123-CF56-B9FC8B431ED2}"/>
                    </a:ext>
                  </a:extLst>
                </p:cNvPr>
                <p:cNvSpPr>
                  <a:spLocks noChangeShapeType="1"/>
                </p:cNvSpPr>
                <p:nvPr/>
              </p:nvSpPr>
              <p:spPr bwMode="auto">
                <a:xfrm>
                  <a:off x="737" y="1043"/>
                  <a:ext cx="1525" cy="20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0" name="Line 846">
                  <a:extLst>
                    <a:ext uri="{FF2B5EF4-FFF2-40B4-BE49-F238E27FC236}">
                      <a16:creationId xmlns:a16="http://schemas.microsoft.com/office/drawing/2014/main" id="{8A0E6A8D-87FB-1204-0BD1-2ABF5A28171F}"/>
                    </a:ext>
                  </a:extLst>
                </p:cNvPr>
                <p:cNvSpPr>
                  <a:spLocks noChangeShapeType="1"/>
                </p:cNvSpPr>
                <p:nvPr/>
              </p:nvSpPr>
              <p:spPr bwMode="auto">
                <a:xfrm>
                  <a:off x="782" y="954"/>
                  <a:ext cx="359" cy="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1" name="Line 847">
                  <a:extLst>
                    <a:ext uri="{FF2B5EF4-FFF2-40B4-BE49-F238E27FC236}">
                      <a16:creationId xmlns:a16="http://schemas.microsoft.com/office/drawing/2014/main" id="{46FCE54B-41D1-8B19-10BA-19CF487041E4}"/>
                    </a:ext>
                  </a:extLst>
                </p:cNvPr>
                <p:cNvSpPr>
                  <a:spLocks noChangeShapeType="1"/>
                </p:cNvSpPr>
                <p:nvPr/>
              </p:nvSpPr>
              <p:spPr bwMode="auto">
                <a:xfrm>
                  <a:off x="961" y="998"/>
                  <a:ext cx="2109" cy="24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2" name="Line 848">
                  <a:extLst>
                    <a:ext uri="{FF2B5EF4-FFF2-40B4-BE49-F238E27FC236}">
                      <a16:creationId xmlns:a16="http://schemas.microsoft.com/office/drawing/2014/main" id="{CB7C1A4F-7B73-BFF8-DE1C-F456D2CDB589}"/>
                    </a:ext>
                  </a:extLst>
                </p:cNvPr>
                <p:cNvSpPr>
                  <a:spLocks noChangeShapeType="1"/>
                </p:cNvSpPr>
                <p:nvPr/>
              </p:nvSpPr>
              <p:spPr bwMode="auto">
                <a:xfrm>
                  <a:off x="1051" y="909"/>
                  <a:ext cx="942" cy="210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3" name="Line 849">
                  <a:extLst>
                    <a:ext uri="{FF2B5EF4-FFF2-40B4-BE49-F238E27FC236}">
                      <a16:creationId xmlns:a16="http://schemas.microsoft.com/office/drawing/2014/main" id="{D7A054BE-E3CB-4934-880C-22F1F3B81AB1}"/>
                    </a:ext>
                  </a:extLst>
                </p:cNvPr>
                <p:cNvSpPr>
                  <a:spLocks noChangeShapeType="1"/>
                </p:cNvSpPr>
                <p:nvPr/>
              </p:nvSpPr>
              <p:spPr bwMode="auto">
                <a:xfrm>
                  <a:off x="512" y="416"/>
                  <a:ext cx="135"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4" name="Line 850">
                  <a:extLst>
                    <a:ext uri="{FF2B5EF4-FFF2-40B4-BE49-F238E27FC236}">
                      <a16:creationId xmlns:a16="http://schemas.microsoft.com/office/drawing/2014/main" id="{703893B5-3515-95FA-FADC-43914662DF1E}"/>
                    </a:ext>
                  </a:extLst>
                </p:cNvPr>
                <p:cNvSpPr>
                  <a:spLocks noChangeShapeType="1"/>
                </p:cNvSpPr>
                <p:nvPr/>
              </p:nvSpPr>
              <p:spPr bwMode="auto">
                <a:xfrm>
                  <a:off x="423" y="461"/>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5" name="Line 851">
                  <a:extLst>
                    <a:ext uri="{FF2B5EF4-FFF2-40B4-BE49-F238E27FC236}">
                      <a16:creationId xmlns:a16="http://schemas.microsoft.com/office/drawing/2014/main" id="{03B45522-F608-EC33-7F58-BB11216F296B}"/>
                    </a:ext>
                  </a:extLst>
                </p:cNvPr>
                <p:cNvSpPr>
                  <a:spLocks noChangeShapeType="1"/>
                </p:cNvSpPr>
                <p:nvPr/>
              </p:nvSpPr>
              <p:spPr bwMode="auto">
                <a:xfrm>
                  <a:off x="423" y="506"/>
                  <a:ext cx="134" cy="13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6" name="Line 852">
                  <a:extLst>
                    <a:ext uri="{FF2B5EF4-FFF2-40B4-BE49-F238E27FC236}">
                      <a16:creationId xmlns:a16="http://schemas.microsoft.com/office/drawing/2014/main" id="{C0752CDD-D44C-D421-98E7-DB7EB002B2AE}"/>
                    </a:ext>
                  </a:extLst>
                </p:cNvPr>
                <p:cNvSpPr>
                  <a:spLocks noChangeShapeType="1"/>
                </p:cNvSpPr>
                <p:nvPr/>
              </p:nvSpPr>
              <p:spPr bwMode="auto">
                <a:xfrm>
                  <a:off x="557" y="416"/>
                  <a:ext cx="180" cy="90"/>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7" name="Line 853">
                  <a:extLst>
                    <a:ext uri="{FF2B5EF4-FFF2-40B4-BE49-F238E27FC236}">
                      <a16:creationId xmlns:a16="http://schemas.microsoft.com/office/drawing/2014/main" id="{CCF0A6B2-3DDF-CB85-6BEB-ACFA7CDA5404}"/>
                    </a:ext>
                  </a:extLst>
                </p:cNvPr>
                <p:cNvSpPr>
                  <a:spLocks noChangeShapeType="1"/>
                </p:cNvSpPr>
                <p:nvPr/>
              </p:nvSpPr>
              <p:spPr bwMode="auto">
                <a:xfrm>
                  <a:off x="1006" y="685"/>
                  <a:ext cx="179" cy="8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8" name="Line 854">
                  <a:extLst>
                    <a:ext uri="{FF2B5EF4-FFF2-40B4-BE49-F238E27FC236}">
                      <a16:creationId xmlns:a16="http://schemas.microsoft.com/office/drawing/2014/main" id="{C436E96A-1FD1-CEC2-BEE3-CC3BBA973453}"/>
                    </a:ext>
                  </a:extLst>
                </p:cNvPr>
                <p:cNvSpPr>
                  <a:spLocks noChangeShapeType="1"/>
                </p:cNvSpPr>
                <p:nvPr/>
              </p:nvSpPr>
              <p:spPr bwMode="auto">
                <a:xfrm>
                  <a:off x="737" y="506"/>
                  <a:ext cx="628" cy="49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09" name="Line 855">
                  <a:extLst>
                    <a:ext uri="{FF2B5EF4-FFF2-40B4-BE49-F238E27FC236}">
                      <a16:creationId xmlns:a16="http://schemas.microsoft.com/office/drawing/2014/main" id="{70275110-021B-E07A-E9C7-4728B5BC693E}"/>
                    </a:ext>
                  </a:extLst>
                </p:cNvPr>
                <p:cNvSpPr>
                  <a:spLocks noChangeShapeType="1"/>
                </p:cNvSpPr>
                <p:nvPr/>
              </p:nvSpPr>
              <p:spPr bwMode="auto">
                <a:xfrm>
                  <a:off x="647" y="461"/>
                  <a:ext cx="135" cy="224"/>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0" name="Line 856">
                  <a:extLst>
                    <a:ext uri="{FF2B5EF4-FFF2-40B4-BE49-F238E27FC236}">
                      <a16:creationId xmlns:a16="http://schemas.microsoft.com/office/drawing/2014/main" id="{BD61C2BF-7AC6-0144-F1CA-D6C204B66141}"/>
                    </a:ext>
                  </a:extLst>
                </p:cNvPr>
                <p:cNvSpPr>
                  <a:spLocks noChangeShapeType="1"/>
                </p:cNvSpPr>
                <p:nvPr/>
              </p:nvSpPr>
              <p:spPr bwMode="auto">
                <a:xfrm>
                  <a:off x="602" y="864"/>
                  <a:ext cx="583" cy="10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1" name="Line 857">
                  <a:extLst>
                    <a:ext uri="{FF2B5EF4-FFF2-40B4-BE49-F238E27FC236}">
                      <a16:creationId xmlns:a16="http://schemas.microsoft.com/office/drawing/2014/main" id="{10265453-81C2-928F-2F87-763DD07C7BC8}"/>
                    </a:ext>
                  </a:extLst>
                </p:cNvPr>
                <p:cNvSpPr>
                  <a:spLocks noChangeShapeType="1"/>
                </p:cNvSpPr>
                <p:nvPr/>
              </p:nvSpPr>
              <p:spPr bwMode="auto">
                <a:xfrm>
                  <a:off x="557" y="954"/>
                  <a:ext cx="225" cy="116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2" name="Line 858">
                  <a:extLst>
                    <a:ext uri="{FF2B5EF4-FFF2-40B4-BE49-F238E27FC236}">
                      <a16:creationId xmlns:a16="http://schemas.microsoft.com/office/drawing/2014/main" id="{720D1A11-9AE7-565C-6633-F6FCC7CCD2AC}"/>
                    </a:ext>
                  </a:extLst>
                </p:cNvPr>
                <p:cNvSpPr>
                  <a:spLocks noChangeShapeType="1"/>
                </p:cNvSpPr>
                <p:nvPr/>
              </p:nvSpPr>
              <p:spPr bwMode="auto">
                <a:xfrm>
                  <a:off x="782" y="1312"/>
                  <a:ext cx="403" cy="129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3" name="Line 859">
                  <a:extLst>
                    <a:ext uri="{FF2B5EF4-FFF2-40B4-BE49-F238E27FC236}">
                      <a16:creationId xmlns:a16="http://schemas.microsoft.com/office/drawing/2014/main" id="{1CAD5D47-84D9-63AB-58D0-2B54D71B5C74}"/>
                    </a:ext>
                  </a:extLst>
                </p:cNvPr>
                <p:cNvSpPr>
                  <a:spLocks noChangeShapeType="1"/>
                </p:cNvSpPr>
                <p:nvPr/>
              </p:nvSpPr>
              <p:spPr bwMode="auto">
                <a:xfrm>
                  <a:off x="961" y="909"/>
                  <a:ext cx="583" cy="197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4" name="Line 860">
                  <a:extLst>
                    <a:ext uri="{FF2B5EF4-FFF2-40B4-BE49-F238E27FC236}">
                      <a16:creationId xmlns:a16="http://schemas.microsoft.com/office/drawing/2014/main" id="{FAED98D3-12F7-4EC8-6473-9481D69488AC}"/>
                    </a:ext>
                  </a:extLst>
                </p:cNvPr>
                <p:cNvSpPr>
                  <a:spLocks noChangeShapeType="1"/>
                </p:cNvSpPr>
                <p:nvPr/>
              </p:nvSpPr>
              <p:spPr bwMode="auto">
                <a:xfrm>
                  <a:off x="1141" y="998"/>
                  <a:ext cx="1884" cy="13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615" name="Line 861">
                  <a:extLst>
                    <a:ext uri="{FF2B5EF4-FFF2-40B4-BE49-F238E27FC236}">
                      <a16:creationId xmlns:a16="http://schemas.microsoft.com/office/drawing/2014/main" id="{2471A87D-43AB-ABD4-56E7-9E94F599E5F7}"/>
                    </a:ext>
                  </a:extLst>
                </p:cNvPr>
                <p:cNvSpPr>
                  <a:spLocks noChangeShapeType="1"/>
                </p:cNvSpPr>
                <p:nvPr/>
              </p:nvSpPr>
              <p:spPr bwMode="auto">
                <a:xfrm>
                  <a:off x="467" y="371"/>
                  <a:ext cx="135" cy="224"/>
                </a:xfrm>
                <a:prstGeom prst="line">
                  <a:avLst/>
                </a:prstGeom>
                <a:noFill/>
                <a:ln w="9525">
                  <a:solidFill>
                    <a:schemeClr val="tx2"/>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sp>
            <p:nvSpPr>
              <p:cNvPr id="21565" name="Line 862">
                <a:extLst>
                  <a:ext uri="{FF2B5EF4-FFF2-40B4-BE49-F238E27FC236}">
                    <a16:creationId xmlns:a16="http://schemas.microsoft.com/office/drawing/2014/main" id="{9A24BF6C-1594-E5FC-F8E8-C2680627CD07}"/>
                  </a:ext>
                </a:extLst>
              </p:cNvPr>
              <p:cNvSpPr>
                <a:spLocks noChangeShapeType="1"/>
              </p:cNvSpPr>
              <p:nvPr/>
            </p:nvSpPr>
            <p:spPr bwMode="auto">
              <a:xfrm>
                <a:off x="144" y="0"/>
                <a:ext cx="240" cy="3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528" name="Group 863">
              <a:extLst>
                <a:ext uri="{FF2B5EF4-FFF2-40B4-BE49-F238E27FC236}">
                  <a16:creationId xmlns:a16="http://schemas.microsoft.com/office/drawing/2014/main" id="{05C0D085-6CF4-CD46-57AB-1838E695E7FC}"/>
                </a:ext>
              </a:extLst>
            </p:cNvPr>
            <p:cNvGrpSpPr>
              <a:grpSpLocks/>
            </p:cNvGrpSpPr>
            <p:nvPr/>
          </p:nvGrpSpPr>
          <p:grpSpPr bwMode="auto">
            <a:xfrm>
              <a:off x="1200" y="3107"/>
              <a:ext cx="579" cy="445"/>
              <a:chOff x="3984" y="1632"/>
              <a:chExt cx="579" cy="445"/>
            </a:xfrm>
          </p:grpSpPr>
          <p:sp>
            <p:nvSpPr>
              <p:cNvPr id="21537" name="Rectangle 864">
                <a:extLst>
                  <a:ext uri="{FF2B5EF4-FFF2-40B4-BE49-F238E27FC236}">
                    <a16:creationId xmlns:a16="http://schemas.microsoft.com/office/drawing/2014/main" id="{659AF486-E9E3-4D47-159E-0CEE0DD473F3}"/>
                  </a:ext>
                </a:extLst>
              </p:cNvPr>
              <p:cNvSpPr>
                <a:spLocks noChangeArrowheads="1"/>
              </p:cNvSpPr>
              <p:nvPr/>
            </p:nvSpPr>
            <p:spPr bwMode="auto">
              <a:xfrm>
                <a:off x="3984" y="1632"/>
                <a:ext cx="579" cy="432"/>
              </a:xfrm>
              <a:prstGeom prst="rect">
                <a:avLst/>
              </a:prstGeom>
              <a:solidFill>
                <a:srgbClr val="3C3B1D"/>
              </a:solidFill>
              <a:ln w="9525">
                <a:miter lim="800000"/>
                <a:headEnd/>
                <a:tailEnd/>
              </a:ln>
              <a:scene3d>
                <a:camera prst="legacyPerspectiveTop"/>
                <a:lightRig rig="legacyFlat3" dir="b"/>
              </a:scene3d>
              <a:sp3d prstMaterial="legacyMatte">
                <a:bevelT w="13500" h="13500" prst="angle"/>
                <a:bevelB w="13500" h="13500" prst="angle"/>
                <a:extrusionClr>
                  <a:srgbClr val="3C3B1D"/>
                </a:extrusionClr>
                <a:contourClr>
                  <a:srgbClr val="3C3B1D"/>
                </a:contourClr>
              </a:sp3d>
            </p:spPr>
            <p:txBody>
              <a:bodyPr wrap="none" anchor="ctr">
                <a:flatTx/>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400" b="1" u="sng">
                  <a:solidFill>
                    <a:srgbClr val="000000"/>
                  </a:solidFill>
                  <a:latin typeface="Comic Sans MS" panose="030F0702030302020204" pitchFamily="66" charset="0"/>
                </a:endParaRPr>
              </a:p>
            </p:txBody>
          </p:sp>
          <p:sp>
            <p:nvSpPr>
              <p:cNvPr id="21538" name="Line 865">
                <a:extLst>
                  <a:ext uri="{FF2B5EF4-FFF2-40B4-BE49-F238E27FC236}">
                    <a16:creationId xmlns:a16="http://schemas.microsoft.com/office/drawing/2014/main" id="{5B8FECD3-AD74-1A38-0852-2AFE66B74511}"/>
                  </a:ext>
                </a:extLst>
              </p:cNvPr>
              <p:cNvSpPr>
                <a:spLocks noChangeShapeType="1"/>
              </p:cNvSpPr>
              <p:nvPr/>
            </p:nvSpPr>
            <p:spPr bwMode="auto">
              <a:xfrm flipV="1">
                <a:off x="3984" y="1632"/>
                <a:ext cx="96" cy="19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9" name="Line 866">
                <a:extLst>
                  <a:ext uri="{FF2B5EF4-FFF2-40B4-BE49-F238E27FC236}">
                    <a16:creationId xmlns:a16="http://schemas.microsoft.com/office/drawing/2014/main" id="{D5A71485-E6B5-8EE6-83F4-AE02B00A7286}"/>
                  </a:ext>
                </a:extLst>
              </p:cNvPr>
              <p:cNvSpPr>
                <a:spLocks noChangeShapeType="1"/>
              </p:cNvSpPr>
              <p:nvPr/>
            </p:nvSpPr>
            <p:spPr bwMode="auto">
              <a:xfrm flipV="1">
                <a:off x="4080" y="1632"/>
                <a:ext cx="96" cy="2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40" name="Line 867">
                <a:extLst>
                  <a:ext uri="{FF2B5EF4-FFF2-40B4-BE49-F238E27FC236}">
                    <a16:creationId xmlns:a16="http://schemas.microsoft.com/office/drawing/2014/main" id="{39899387-60E6-04DF-4274-8C4E540F36C6}"/>
                  </a:ext>
                </a:extLst>
              </p:cNvPr>
              <p:cNvSpPr>
                <a:spLocks noChangeShapeType="1"/>
              </p:cNvSpPr>
              <p:nvPr/>
            </p:nvSpPr>
            <p:spPr bwMode="auto">
              <a:xfrm flipV="1">
                <a:off x="4040" y="1632"/>
                <a:ext cx="184" cy="440"/>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41" name="Line 868">
                <a:extLst>
                  <a:ext uri="{FF2B5EF4-FFF2-40B4-BE49-F238E27FC236}">
                    <a16:creationId xmlns:a16="http://schemas.microsoft.com/office/drawing/2014/main" id="{0F3DB14C-0F5F-F07B-1943-E18934859744}"/>
                  </a:ext>
                </a:extLst>
              </p:cNvPr>
              <p:cNvSpPr>
                <a:spLocks noChangeShapeType="1"/>
              </p:cNvSpPr>
              <p:nvPr/>
            </p:nvSpPr>
            <p:spPr bwMode="auto">
              <a:xfrm flipV="1">
                <a:off x="4192" y="1632"/>
                <a:ext cx="15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42" name="Line 869">
                <a:extLst>
                  <a:ext uri="{FF2B5EF4-FFF2-40B4-BE49-F238E27FC236}">
                    <a16:creationId xmlns:a16="http://schemas.microsoft.com/office/drawing/2014/main" id="{1611E393-5E2D-DB49-00CD-5754A6100E71}"/>
                  </a:ext>
                </a:extLst>
              </p:cNvPr>
              <p:cNvSpPr>
                <a:spLocks noChangeShapeType="1"/>
              </p:cNvSpPr>
              <p:nvPr/>
            </p:nvSpPr>
            <p:spPr bwMode="auto">
              <a:xfrm flipV="1">
                <a:off x="4344" y="1648"/>
                <a:ext cx="96" cy="31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43" name="Line 870">
                <a:extLst>
                  <a:ext uri="{FF2B5EF4-FFF2-40B4-BE49-F238E27FC236}">
                    <a16:creationId xmlns:a16="http://schemas.microsoft.com/office/drawing/2014/main" id="{0175CAE1-A9BA-D0C0-98DC-837106D799D4}"/>
                  </a:ext>
                </a:extLst>
              </p:cNvPr>
              <p:cNvSpPr>
                <a:spLocks noChangeShapeType="1"/>
              </p:cNvSpPr>
              <p:nvPr/>
            </p:nvSpPr>
            <p:spPr bwMode="auto">
              <a:xfrm flipV="1">
                <a:off x="4416" y="1632"/>
                <a:ext cx="112" cy="432"/>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grpSp>
            <p:nvGrpSpPr>
              <p:cNvPr id="21544" name="Group 871">
                <a:extLst>
                  <a:ext uri="{FF2B5EF4-FFF2-40B4-BE49-F238E27FC236}">
                    <a16:creationId xmlns:a16="http://schemas.microsoft.com/office/drawing/2014/main" id="{2A91795C-C96E-4F17-20F4-4C1EBBE35232}"/>
                  </a:ext>
                </a:extLst>
              </p:cNvPr>
              <p:cNvGrpSpPr>
                <a:grpSpLocks/>
              </p:cNvGrpSpPr>
              <p:nvPr/>
            </p:nvGrpSpPr>
            <p:grpSpPr bwMode="auto">
              <a:xfrm>
                <a:off x="4032" y="1632"/>
                <a:ext cx="528" cy="437"/>
                <a:chOff x="1728" y="811"/>
                <a:chExt cx="528" cy="437"/>
              </a:xfrm>
            </p:grpSpPr>
            <p:grpSp>
              <p:nvGrpSpPr>
                <p:cNvPr id="21550" name="Group 872">
                  <a:extLst>
                    <a:ext uri="{FF2B5EF4-FFF2-40B4-BE49-F238E27FC236}">
                      <a16:creationId xmlns:a16="http://schemas.microsoft.com/office/drawing/2014/main" id="{868CB1D6-DED2-7D62-169F-2858C8288760}"/>
                    </a:ext>
                  </a:extLst>
                </p:cNvPr>
                <p:cNvGrpSpPr>
                  <a:grpSpLocks/>
                </p:cNvGrpSpPr>
                <p:nvPr/>
              </p:nvGrpSpPr>
              <p:grpSpPr bwMode="auto">
                <a:xfrm>
                  <a:off x="1765" y="811"/>
                  <a:ext cx="480" cy="432"/>
                  <a:chOff x="4389" y="3499"/>
                  <a:chExt cx="480" cy="432"/>
                </a:xfrm>
              </p:grpSpPr>
              <p:sp>
                <p:nvSpPr>
                  <p:cNvPr id="21559" name="Line 873">
                    <a:extLst>
                      <a:ext uri="{FF2B5EF4-FFF2-40B4-BE49-F238E27FC236}">
                        <a16:creationId xmlns:a16="http://schemas.microsoft.com/office/drawing/2014/main" id="{B794BDB8-E7EF-6EE2-8A8C-393F53C78EB0}"/>
                      </a:ext>
                    </a:extLst>
                  </p:cNvPr>
                  <p:cNvSpPr>
                    <a:spLocks noChangeShapeType="1"/>
                  </p:cNvSpPr>
                  <p:nvPr/>
                </p:nvSpPr>
                <p:spPr bwMode="auto">
                  <a:xfrm>
                    <a:off x="4533" y="3499"/>
                    <a:ext cx="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0" name="Line 874">
                    <a:extLst>
                      <a:ext uri="{FF2B5EF4-FFF2-40B4-BE49-F238E27FC236}">
                        <a16:creationId xmlns:a16="http://schemas.microsoft.com/office/drawing/2014/main" id="{33F4331B-CF0A-7507-3230-D7275F8B2C40}"/>
                      </a:ext>
                    </a:extLst>
                  </p:cNvPr>
                  <p:cNvSpPr>
                    <a:spLocks noChangeShapeType="1"/>
                  </p:cNvSpPr>
                  <p:nvPr/>
                </p:nvSpPr>
                <p:spPr bwMode="auto">
                  <a:xfrm flipH="1">
                    <a:off x="4389" y="3499"/>
                    <a:ext cx="48"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1" name="Line 875">
                    <a:extLst>
                      <a:ext uri="{FF2B5EF4-FFF2-40B4-BE49-F238E27FC236}">
                        <a16:creationId xmlns:a16="http://schemas.microsoft.com/office/drawing/2014/main" id="{C853D094-2EA7-6E34-7404-E23AA01B8E45}"/>
                      </a:ext>
                    </a:extLst>
                  </p:cNvPr>
                  <p:cNvSpPr>
                    <a:spLocks noChangeShapeType="1"/>
                  </p:cNvSpPr>
                  <p:nvPr/>
                </p:nvSpPr>
                <p:spPr bwMode="auto">
                  <a:xfrm>
                    <a:off x="4629" y="3499"/>
                    <a:ext cx="0" cy="4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2" name="Line 876">
                    <a:extLst>
                      <a:ext uri="{FF2B5EF4-FFF2-40B4-BE49-F238E27FC236}">
                        <a16:creationId xmlns:a16="http://schemas.microsoft.com/office/drawing/2014/main" id="{4301F923-31E7-E7E3-2D50-CA08C647A24A}"/>
                      </a:ext>
                    </a:extLst>
                  </p:cNvPr>
                  <p:cNvSpPr>
                    <a:spLocks noChangeShapeType="1"/>
                  </p:cNvSpPr>
                  <p:nvPr/>
                </p:nvSpPr>
                <p:spPr bwMode="auto">
                  <a:xfrm>
                    <a:off x="4725" y="3547"/>
                    <a:ext cx="96"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63" name="Line 877">
                    <a:extLst>
                      <a:ext uri="{FF2B5EF4-FFF2-40B4-BE49-F238E27FC236}">
                        <a16:creationId xmlns:a16="http://schemas.microsoft.com/office/drawing/2014/main" id="{D9D982A5-4AA2-A370-8579-3CD959719486}"/>
                      </a:ext>
                    </a:extLst>
                  </p:cNvPr>
                  <p:cNvSpPr>
                    <a:spLocks noChangeShapeType="1"/>
                  </p:cNvSpPr>
                  <p:nvPr/>
                </p:nvSpPr>
                <p:spPr bwMode="auto">
                  <a:xfrm>
                    <a:off x="4773" y="3499"/>
                    <a:ext cx="96" cy="288"/>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nvGrpSpPr>
                <p:cNvPr id="21551" name="Group 878">
                  <a:extLst>
                    <a:ext uri="{FF2B5EF4-FFF2-40B4-BE49-F238E27FC236}">
                      <a16:creationId xmlns:a16="http://schemas.microsoft.com/office/drawing/2014/main" id="{DF0A6AAA-C9CB-8F9B-29B9-6427674A3459}"/>
                    </a:ext>
                  </a:extLst>
                </p:cNvPr>
                <p:cNvGrpSpPr>
                  <a:grpSpLocks/>
                </p:cNvGrpSpPr>
                <p:nvPr/>
              </p:nvGrpSpPr>
              <p:grpSpPr bwMode="auto">
                <a:xfrm>
                  <a:off x="1728" y="816"/>
                  <a:ext cx="528" cy="432"/>
                  <a:chOff x="1872" y="3744"/>
                  <a:chExt cx="528" cy="432"/>
                </a:xfrm>
              </p:grpSpPr>
              <p:sp>
                <p:nvSpPr>
                  <p:cNvPr id="21552" name="Line 879">
                    <a:extLst>
                      <a:ext uri="{FF2B5EF4-FFF2-40B4-BE49-F238E27FC236}">
                        <a16:creationId xmlns:a16="http://schemas.microsoft.com/office/drawing/2014/main" id="{CA0C8AB2-F1B5-2389-9CFA-B99D8446C661}"/>
                      </a:ext>
                    </a:extLst>
                  </p:cNvPr>
                  <p:cNvSpPr>
                    <a:spLocks noChangeShapeType="1"/>
                  </p:cNvSpPr>
                  <p:nvPr/>
                </p:nvSpPr>
                <p:spPr bwMode="auto">
                  <a:xfrm>
                    <a:off x="1872" y="3749"/>
                    <a:ext cx="96"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3" name="Line 880">
                    <a:extLst>
                      <a:ext uri="{FF2B5EF4-FFF2-40B4-BE49-F238E27FC236}">
                        <a16:creationId xmlns:a16="http://schemas.microsoft.com/office/drawing/2014/main" id="{CE65130C-DA6B-33EA-9078-DADBE73E4E93}"/>
                      </a:ext>
                    </a:extLst>
                  </p:cNvPr>
                  <p:cNvSpPr>
                    <a:spLocks noChangeShapeType="1"/>
                  </p:cNvSpPr>
                  <p:nvPr/>
                </p:nvSpPr>
                <p:spPr bwMode="auto">
                  <a:xfrm>
                    <a:off x="2016" y="3749"/>
                    <a:ext cx="144" cy="332"/>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4" name="Line 881">
                    <a:extLst>
                      <a:ext uri="{FF2B5EF4-FFF2-40B4-BE49-F238E27FC236}">
                        <a16:creationId xmlns:a16="http://schemas.microsoft.com/office/drawing/2014/main" id="{1F95E4CF-734D-B5E3-C0AD-AC3CE6AE89DE}"/>
                      </a:ext>
                    </a:extLst>
                  </p:cNvPr>
                  <p:cNvSpPr>
                    <a:spLocks noChangeShapeType="1"/>
                  </p:cNvSpPr>
                  <p:nvPr/>
                </p:nvSpPr>
                <p:spPr bwMode="auto">
                  <a:xfrm>
                    <a:off x="2112" y="3797"/>
                    <a:ext cx="192" cy="379"/>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5" name="Line 882">
                    <a:extLst>
                      <a:ext uri="{FF2B5EF4-FFF2-40B4-BE49-F238E27FC236}">
                        <a16:creationId xmlns:a16="http://schemas.microsoft.com/office/drawing/2014/main" id="{BD1895D0-7E1C-68FA-A458-2D8DF7C43B8A}"/>
                      </a:ext>
                    </a:extLst>
                  </p:cNvPr>
                  <p:cNvSpPr>
                    <a:spLocks noChangeShapeType="1"/>
                  </p:cNvSpPr>
                  <p:nvPr/>
                </p:nvSpPr>
                <p:spPr bwMode="auto">
                  <a:xfrm>
                    <a:off x="1920" y="3749"/>
                    <a:ext cx="144" cy="38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6" name="Line 883">
                    <a:extLst>
                      <a:ext uri="{FF2B5EF4-FFF2-40B4-BE49-F238E27FC236}">
                        <a16:creationId xmlns:a16="http://schemas.microsoft.com/office/drawing/2014/main" id="{BB8C5F15-526A-8628-F6F5-18376C51406F}"/>
                      </a:ext>
                    </a:extLst>
                  </p:cNvPr>
                  <p:cNvSpPr>
                    <a:spLocks noChangeShapeType="1"/>
                  </p:cNvSpPr>
                  <p:nvPr/>
                </p:nvSpPr>
                <p:spPr bwMode="auto">
                  <a:xfrm>
                    <a:off x="2256" y="3749"/>
                    <a:ext cx="144" cy="237"/>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7" name="Line 884">
                    <a:extLst>
                      <a:ext uri="{FF2B5EF4-FFF2-40B4-BE49-F238E27FC236}">
                        <a16:creationId xmlns:a16="http://schemas.microsoft.com/office/drawing/2014/main" id="{D635DF08-A02B-ABE8-DAD5-A7892F85A3CD}"/>
                      </a:ext>
                    </a:extLst>
                  </p:cNvPr>
                  <p:cNvSpPr>
                    <a:spLocks noChangeShapeType="1"/>
                  </p:cNvSpPr>
                  <p:nvPr/>
                </p:nvSpPr>
                <p:spPr bwMode="auto">
                  <a:xfrm flipH="1">
                    <a:off x="1872" y="3792"/>
                    <a:ext cx="240" cy="33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58" name="Line 885">
                    <a:extLst>
                      <a:ext uri="{FF2B5EF4-FFF2-40B4-BE49-F238E27FC236}">
                        <a16:creationId xmlns:a16="http://schemas.microsoft.com/office/drawing/2014/main" id="{564C14F2-5903-EEAD-60F8-2E1E7EF799D6}"/>
                      </a:ext>
                    </a:extLst>
                  </p:cNvPr>
                  <p:cNvSpPr>
                    <a:spLocks noChangeShapeType="1"/>
                  </p:cNvSpPr>
                  <p:nvPr/>
                </p:nvSpPr>
                <p:spPr bwMode="auto">
                  <a:xfrm flipH="1">
                    <a:off x="2112" y="3744"/>
                    <a:ext cx="240" cy="38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grpSp>
            <p:nvGrpSpPr>
              <p:cNvPr id="21545" name="Group 886">
                <a:extLst>
                  <a:ext uri="{FF2B5EF4-FFF2-40B4-BE49-F238E27FC236}">
                    <a16:creationId xmlns:a16="http://schemas.microsoft.com/office/drawing/2014/main" id="{6FF7E618-A2D3-5D81-91FB-DCE2DFAE0B34}"/>
                  </a:ext>
                </a:extLst>
              </p:cNvPr>
              <p:cNvGrpSpPr>
                <a:grpSpLocks/>
              </p:cNvGrpSpPr>
              <p:nvPr/>
            </p:nvGrpSpPr>
            <p:grpSpPr bwMode="auto">
              <a:xfrm>
                <a:off x="4032" y="1680"/>
                <a:ext cx="505" cy="397"/>
                <a:chOff x="1416" y="3567"/>
                <a:chExt cx="505" cy="397"/>
              </a:xfrm>
            </p:grpSpPr>
            <p:sp>
              <p:nvSpPr>
                <p:cNvPr id="21546" name="Line 887">
                  <a:extLst>
                    <a:ext uri="{FF2B5EF4-FFF2-40B4-BE49-F238E27FC236}">
                      <a16:creationId xmlns:a16="http://schemas.microsoft.com/office/drawing/2014/main" id="{1A7FA4CD-63EE-F7F9-866A-B8FB227C3148}"/>
                    </a:ext>
                  </a:extLst>
                </p:cNvPr>
                <p:cNvSpPr>
                  <a:spLocks noChangeShapeType="1"/>
                </p:cNvSpPr>
                <p:nvPr/>
              </p:nvSpPr>
              <p:spPr bwMode="auto">
                <a:xfrm>
                  <a:off x="1416" y="3616"/>
                  <a:ext cx="258" cy="324"/>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47" name="Line 888">
                  <a:extLst>
                    <a:ext uri="{FF2B5EF4-FFF2-40B4-BE49-F238E27FC236}">
                      <a16:creationId xmlns:a16="http://schemas.microsoft.com/office/drawing/2014/main" id="{F3DB31A3-5737-16B4-C51A-FF3DAC7461B4}"/>
                    </a:ext>
                  </a:extLst>
                </p:cNvPr>
                <p:cNvSpPr>
                  <a:spLocks noChangeShapeType="1"/>
                </p:cNvSpPr>
                <p:nvPr/>
              </p:nvSpPr>
              <p:spPr bwMode="auto">
                <a:xfrm>
                  <a:off x="1551" y="3585"/>
                  <a:ext cx="229" cy="27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48" name="Line 889">
                  <a:extLst>
                    <a:ext uri="{FF2B5EF4-FFF2-40B4-BE49-F238E27FC236}">
                      <a16:creationId xmlns:a16="http://schemas.microsoft.com/office/drawing/2014/main" id="{241C768C-253A-801A-0B12-CBFB7C87B5B0}"/>
                    </a:ext>
                  </a:extLst>
                </p:cNvPr>
                <p:cNvSpPr>
                  <a:spLocks noChangeShapeType="1"/>
                </p:cNvSpPr>
                <p:nvPr/>
              </p:nvSpPr>
              <p:spPr bwMode="auto">
                <a:xfrm>
                  <a:off x="1684" y="3567"/>
                  <a:ext cx="235" cy="270"/>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sp>
              <p:nvSpPr>
                <p:cNvPr id="21549" name="Line 890">
                  <a:extLst>
                    <a:ext uri="{FF2B5EF4-FFF2-40B4-BE49-F238E27FC236}">
                      <a16:creationId xmlns:a16="http://schemas.microsoft.com/office/drawing/2014/main" id="{2C6C60B2-C6E7-6853-BCDB-0DAA8579CCA9}"/>
                    </a:ext>
                  </a:extLst>
                </p:cNvPr>
                <p:cNvSpPr>
                  <a:spLocks noChangeShapeType="1"/>
                </p:cNvSpPr>
                <p:nvPr/>
              </p:nvSpPr>
              <p:spPr bwMode="auto">
                <a:xfrm>
                  <a:off x="1608" y="3568"/>
                  <a:ext cx="313" cy="396"/>
                </a:xfrm>
                <a:prstGeom prst="line">
                  <a:avLst/>
                </a:prstGeom>
                <a:noFill/>
                <a:ln w="28575">
                  <a:solidFill>
                    <a:schemeClr val="bg2"/>
                  </a:solidFill>
                  <a:prstDash val="sysDot"/>
                  <a:round/>
                  <a:headEnd/>
                  <a:tailEnd/>
                </a:ln>
                <a:extLst>
                  <a:ext uri="{909E8E84-426E-40DD-AFC4-6F175D3DCCD1}">
                    <a14:hiddenFill xmlns:a14="http://schemas.microsoft.com/office/drawing/2010/main">
                      <a:noFill/>
                    </a14:hiddenFill>
                  </a:ext>
                </a:extLst>
              </p:spPr>
              <p:txBody>
                <a:bodyPr/>
                <a:lstStyle/>
                <a:p>
                  <a:endParaRPr lang="en-GB" sz="2000" b="1" u="sng">
                    <a:solidFill>
                      <a:srgbClr val="000000"/>
                    </a:solidFill>
                    <a:latin typeface="Times New Roman" panose="02020603050405020304" pitchFamily="18" charset="0"/>
                  </a:endParaRPr>
                </a:p>
              </p:txBody>
            </p:sp>
          </p:grpSp>
        </p:grpSp>
        <p:sp>
          <p:nvSpPr>
            <p:cNvPr id="21529" name="Line 891">
              <a:extLst>
                <a:ext uri="{FF2B5EF4-FFF2-40B4-BE49-F238E27FC236}">
                  <a16:creationId xmlns:a16="http://schemas.microsoft.com/office/drawing/2014/main" id="{47BE9A9F-3446-E3D6-32D2-2E5D3CC50579}"/>
                </a:ext>
              </a:extLst>
            </p:cNvPr>
            <p:cNvSpPr>
              <a:spLocks noChangeShapeType="1"/>
            </p:cNvSpPr>
            <p:nvPr/>
          </p:nvSpPr>
          <p:spPr bwMode="auto">
            <a:xfrm>
              <a:off x="1200" y="3216"/>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0" name="Line 892">
              <a:extLst>
                <a:ext uri="{FF2B5EF4-FFF2-40B4-BE49-F238E27FC236}">
                  <a16:creationId xmlns:a16="http://schemas.microsoft.com/office/drawing/2014/main" id="{A60437CF-D2CE-DD20-29AD-74B660826BBD}"/>
                </a:ext>
              </a:extLst>
            </p:cNvPr>
            <p:cNvSpPr>
              <a:spLocks noChangeShapeType="1"/>
            </p:cNvSpPr>
            <p:nvPr/>
          </p:nvSpPr>
          <p:spPr bwMode="auto">
            <a:xfrm>
              <a:off x="1248" y="3168"/>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1" name="Line 893">
              <a:extLst>
                <a:ext uri="{FF2B5EF4-FFF2-40B4-BE49-F238E27FC236}">
                  <a16:creationId xmlns:a16="http://schemas.microsoft.com/office/drawing/2014/main" id="{800A7DEE-41EA-15B9-3ED3-3E9B3C3DB69A}"/>
                </a:ext>
              </a:extLst>
            </p:cNvPr>
            <p:cNvSpPr>
              <a:spLocks noChangeShapeType="1"/>
            </p:cNvSpPr>
            <p:nvPr/>
          </p:nvSpPr>
          <p:spPr bwMode="auto">
            <a:xfrm>
              <a:off x="1392" y="3168"/>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2" name="Line 894">
              <a:extLst>
                <a:ext uri="{FF2B5EF4-FFF2-40B4-BE49-F238E27FC236}">
                  <a16:creationId xmlns:a16="http://schemas.microsoft.com/office/drawing/2014/main" id="{1F13DDB6-7071-2DF5-338C-4276AB5AE868}"/>
                </a:ext>
              </a:extLst>
            </p:cNvPr>
            <p:cNvSpPr>
              <a:spLocks noChangeShapeType="1"/>
            </p:cNvSpPr>
            <p:nvPr/>
          </p:nvSpPr>
          <p:spPr bwMode="auto">
            <a:xfrm>
              <a:off x="1488" y="3216"/>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3" name="Line 895">
              <a:extLst>
                <a:ext uri="{FF2B5EF4-FFF2-40B4-BE49-F238E27FC236}">
                  <a16:creationId xmlns:a16="http://schemas.microsoft.com/office/drawing/2014/main" id="{BF70A32C-7569-733D-C417-4DA1F90C88A0}"/>
                </a:ext>
              </a:extLst>
            </p:cNvPr>
            <p:cNvSpPr>
              <a:spLocks noChangeShapeType="1"/>
            </p:cNvSpPr>
            <p:nvPr/>
          </p:nvSpPr>
          <p:spPr bwMode="auto">
            <a:xfrm>
              <a:off x="1536" y="3120"/>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4" name="Line 896">
              <a:extLst>
                <a:ext uri="{FF2B5EF4-FFF2-40B4-BE49-F238E27FC236}">
                  <a16:creationId xmlns:a16="http://schemas.microsoft.com/office/drawing/2014/main" id="{D6C39974-6B8C-9120-7FC8-39035C7A2007}"/>
                </a:ext>
              </a:extLst>
            </p:cNvPr>
            <p:cNvSpPr>
              <a:spLocks noChangeShapeType="1"/>
            </p:cNvSpPr>
            <p:nvPr/>
          </p:nvSpPr>
          <p:spPr bwMode="auto">
            <a:xfrm>
              <a:off x="1584" y="3120"/>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5" name="Line 897">
              <a:extLst>
                <a:ext uri="{FF2B5EF4-FFF2-40B4-BE49-F238E27FC236}">
                  <a16:creationId xmlns:a16="http://schemas.microsoft.com/office/drawing/2014/main" id="{BEE2321C-855C-2B02-BBF9-AF51EB1474E3}"/>
                </a:ext>
              </a:extLst>
            </p:cNvPr>
            <p:cNvSpPr>
              <a:spLocks noChangeShapeType="1"/>
            </p:cNvSpPr>
            <p:nvPr/>
          </p:nvSpPr>
          <p:spPr bwMode="auto">
            <a:xfrm>
              <a:off x="1632" y="3120"/>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sp>
          <p:nvSpPr>
            <p:cNvPr id="21536" name="Line 898">
              <a:extLst>
                <a:ext uri="{FF2B5EF4-FFF2-40B4-BE49-F238E27FC236}">
                  <a16:creationId xmlns:a16="http://schemas.microsoft.com/office/drawing/2014/main" id="{61ACD0CC-4418-4C9D-4DE1-59F42DEE6030}"/>
                </a:ext>
              </a:extLst>
            </p:cNvPr>
            <p:cNvSpPr>
              <a:spLocks noChangeShapeType="1"/>
            </p:cNvSpPr>
            <p:nvPr/>
          </p:nvSpPr>
          <p:spPr bwMode="auto">
            <a:xfrm>
              <a:off x="1200" y="3168"/>
              <a:ext cx="144" cy="336"/>
            </a:xfrm>
            <a:prstGeom prst="line">
              <a:avLst/>
            </a:prstGeom>
            <a:noFill/>
            <a:ln w="28575">
              <a:solidFill>
                <a:srgbClr val="000000"/>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sz="2000" b="1" u="sng">
                <a:solidFill>
                  <a:srgbClr val="000000"/>
                </a:solidFill>
                <a:latin typeface="Times New Roman" panose="02020603050405020304" pitchFamily="18" charset="0"/>
              </a:endParaRPr>
            </a:p>
          </p:txBody>
        </p:sp>
      </p:grpSp>
    </p:spTree>
    <p:extLst>
      <p:ext uri="{BB962C8B-B14F-4D97-AF65-F5344CB8AC3E}">
        <p14:creationId xmlns:p14="http://schemas.microsoft.com/office/powerpoint/2010/main" val="96997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12"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strips(downLeft)">
                                      <p:cBhvr>
                                        <p:cTn id="7" dur="500"/>
                                        <p:tgtEl>
                                          <p:spTgt spid="12"/>
                                        </p:tgtEl>
                                      </p:cBhvr>
                                    </p:animEffect>
                                  </p:childTnLst>
                                </p:cTn>
                              </p:par>
                            </p:childTnLst>
                          </p:cTn>
                        </p:par>
                        <p:par>
                          <p:cTn id="8" fill="hold" nodeType="afterGroup">
                            <p:stCondLst>
                              <p:cond delay="500"/>
                            </p:stCondLst>
                            <p:childTnLst>
                              <p:par>
                                <p:cTn id="9" presetID="18" presetClass="entr" presetSubtype="12"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strips(downLeft)">
                                      <p:cBhvr>
                                        <p:cTn id="11" dur="500"/>
                                        <p:tgtEl>
                                          <p:spTgt spid="17"/>
                                        </p:tgtEl>
                                      </p:cBhvr>
                                    </p:animEffect>
                                  </p:childTnLst>
                                </p:cTn>
                              </p:par>
                            </p:childTnLst>
                          </p:cTn>
                        </p:par>
                        <p:par>
                          <p:cTn id="12" fill="hold" nodeType="afterGroup">
                            <p:stCondLst>
                              <p:cond delay="1000"/>
                            </p:stCondLst>
                            <p:childTnLst>
                              <p:par>
                                <p:cTn id="13" presetID="18" presetClass="entr" presetSubtype="6"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strips(downRight)">
                                      <p:cBhvr>
                                        <p:cTn id="15" dur="500"/>
                                        <p:tgtEl>
                                          <p:spTgt spid="18"/>
                                        </p:tgtEl>
                                      </p:cBhvr>
                                    </p:animEffect>
                                  </p:childTnLst>
                                </p:cTn>
                              </p:par>
                            </p:childTnLst>
                          </p:cTn>
                        </p:par>
                        <p:par>
                          <p:cTn id="16" fill="hold" nodeType="afterGroup">
                            <p:stCondLst>
                              <p:cond delay="1500"/>
                            </p:stCondLst>
                            <p:childTnLst>
                              <p:par>
                                <p:cTn id="17" presetID="18" presetClass="entr" presetSubtype="12"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strips(downLeft)">
                                      <p:cBhvr>
                                        <p:cTn id="19" dur="500"/>
                                        <p:tgtEl>
                                          <p:spTgt spid="20"/>
                                        </p:tgtEl>
                                      </p:cBhvr>
                                    </p:animEffect>
                                  </p:childTnLst>
                                </p:cTn>
                              </p:par>
                            </p:childTnLst>
                          </p:cTn>
                        </p:par>
                        <p:par>
                          <p:cTn id="20" fill="hold" nodeType="afterGroup">
                            <p:stCondLst>
                              <p:cond delay="2000"/>
                            </p:stCondLst>
                            <p:childTnLst>
                              <p:par>
                                <p:cTn id="21" presetID="18" presetClass="entr" presetSubtype="12" fill="hold"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strips(downLeft)">
                                      <p:cBhvr>
                                        <p:cTn id="23" dur="500"/>
                                        <p:tgtEl>
                                          <p:spTgt spid="10"/>
                                        </p:tgtEl>
                                      </p:cBhvr>
                                    </p:animEffect>
                                  </p:childTnLst>
                                </p:cTn>
                              </p:par>
                            </p:childTnLst>
                          </p:cTn>
                        </p:par>
                        <p:par>
                          <p:cTn id="24" fill="hold" nodeType="afterGroup">
                            <p:stCondLst>
                              <p:cond delay="2500"/>
                            </p:stCondLst>
                            <p:childTnLst>
                              <p:par>
                                <p:cTn id="25" presetID="18" presetClass="entr" presetSubtype="12" fill="hold" nodeType="after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strips(downLeft)">
                                      <p:cBhvr>
                                        <p:cTn id="27" dur="500"/>
                                        <p:tgtEl>
                                          <p:spTgt spid="23"/>
                                        </p:tgtEl>
                                      </p:cBhvr>
                                    </p:animEffect>
                                  </p:childTnLst>
                                </p:cTn>
                              </p:par>
                            </p:childTnLst>
                          </p:cTn>
                        </p:par>
                        <p:par>
                          <p:cTn id="28" fill="hold" nodeType="afterGroup">
                            <p:stCondLst>
                              <p:cond delay="3000"/>
                            </p:stCondLst>
                            <p:childTnLst>
                              <p:par>
                                <p:cTn id="29" presetID="18" presetClass="entr" presetSubtype="12"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strips(downLeft)">
                                      <p:cBhvr>
                                        <p:cTn id="31" dur="500"/>
                                        <p:tgtEl>
                                          <p:spTgt spid="4"/>
                                        </p:tgtEl>
                                      </p:cBhvr>
                                    </p:animEffect>
                                  </p:childTnLst>
                                </p:cTn>
                              </p:par>
                            </p:childTnLst>
                          </p:cTn>
                        </p:par>
                        <p:par>
                          <p:cTn id="32" fill="hold" nodeType="afterGroup">
                            <p:stCondLst>
                              <p:cond delay="3500"/>
                            </p:stCondLst>
                            <p:childTnLst>
                              <p:par>
                                <p:cTn id="33" presetID="18" presetClass="entr" presetSubtype="6" fill="hold" nodeType="after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strips(downRight)">
                                      <p:cBhvr>
                                        <p:cTn id="35" dur="500"/>
                                        <p:tgtEl>
                                          <p:spTgt spid="29"/>
                                        </p:tgtEl>
                                      </p:cBhvr>
                                    </p:animEffect>
                                  </p:childTnLst>
                                </p:cTn>
                              </p:par>
                            </p:childTnLst>
                          </p:cTn>
                        </p:par>
                        <p:par>
                          <p:cTn id="36" fill="hold" nodeType="afterGroup">
                            <p:stCondLst>
                              <p:cond delay="4000"/>
                            </p:stCondLst>
                            <p:childTnLst>
                              <p:par>
                                <p:cTn id="37" presetID="18" presetClass="entr" presetSubtype="12" fill="hold" nodeType="after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strips(downLeft)">
                                      <p:cBhvr>
                                        <p:cTn id="39" dur="500"/>
                                        <p:tgtEl>
                                          <p:spTgt spid="2"/>
                                        </p:tgtEl>
                                      </p:cBhvr>
                                    </p:animEffect>
                                  </p:childTnLst>
                                </p:cTn>
                              </p:par>
                            </p:childTnLst>
                          </p:cTn>
                        </p:par>
                        <p:par>
                          <p:cTn id="40" fill="hold" nodeType="afterGroup">
                            <p:stCondLst>
                              <p:cond delay="4500"/>
                            </p:stCondLst>
                            <p:childTnLst>
                              <p:par>
                                <p:cTn id="41" presetID="18" presetClass="entr" presetSubtype="6" fill="hold" nodeType="afterEffect">
                                  <p:stCondLst>
                                    <p:cond delay="0"/>
                                  </p:stCondLst>
                                  <p:childTnLst>
                                    <p:set>
                                      <p:cBhvr>
                                        <p:cTn id="42" dur="1" fill="hold">
                                          <p:stCondLst>
                                            <p:cond delay="0"/>
                                          </p:stCondLst>
                                        </p:cTn>
                                        <p:tgtEl>
                                          <p:spTgt spid="29030"/>
                                        </p:tgtEl>
                                        <p:attrNameLst>
                                          <p:attrName>style.visibility</p:attrName>
                                        </p:attrNameLst>
                                      </p:cBhvr>
                                      <p:to>
                                        <p:strVal val="visible"/>
                                      </p:to>
                                    </p:set>
                                    <p:animEffect transition="in" filter="strips(downRight)">
                                      <p:cBhvr>
                                        <p:cTn id="43" dur="500"/>
                                        <p:tgtEl>
                                          <p:spTgt spid="29030"/>
                                        </p:tgtEl>
                                      </p:cBhvr>
                                    </p:animEffect>
                                  </p:childTnLst>
                                </p:cTn>
                              </p:par>
                            </p:childTnLst>
                          </p:cTn>
                        </p:par>
                        <p:par>
                          <p:cTn id="44" fill="hold" nodeType="afterGroup">
                            <p:stCondLst>
                              <p:cond delay="5000"/>
                            </p:stCondLst>
                            <p:childTnLst>
                              <p:par>
                                <p:cTn id="45" presetID="18" presetClass="entr" presetSubtype="6" fill="hold" nodeType="after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strips(downRight)">
                                      <p:cBhvr>
                                        <p:cTn id="47" dur="500"/>
                                        <p:tgtEl>
                                          <p:spTgt spid="7"/>
                                        </p:tgtEl>
                                      </p:cBhvr>
                                    </p:animEffect>
                                  </p:childTnLst>
                                </p:cTn>
                              </p:par>
                            </p:childTnLst>
                          </p:cTn>
                        </p:par>
                        <p:par>
                          <p:cTn id="48" fill="hold" nodeType="afterGroup">
                            <p:stCondLst>
                              <p:cond delay="5500"/>
                            </p:stCondLst>
                            <p:childTnLst>
                              <p:par>
                                <p:cTn id="49" presetID="18" presetClass="entr" presetSubtype="6" fill="hold" nodeType="after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strips(downRight)">
                                      <p:cBhvr>
                                        <p:cTn id="51" dur="500"/>
                                        <p:tgtEl>
                                          <p:spTgt spid="6"/>
                                        </p:tgtEl>
                                      </p:cBhvr>
                                    </p:animEffect>
                                  </p:childTnLst>
                                </p:cTn>
                              </p:par>
                            </p:childTnLst>
                          </p:cTn>
                        </p:par>
                        <p:par>
                          <p:cTn id="52" fill="hold" nodeType="afterGroup">
                            <p:stCondLst>
                              <p:cond delay="6000"/>
                            </p:stCondLst>
                            <p:childTnLst>
                              <p:par>
                                <p:cTn id="53" presetID="18" presetClass="entr" presetSubtype="12" fill="hold" nodeType="after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strips(downLeft)">
                                      <p:cBhvr>
                                        <p:cTn id="55" dur="500"/>
                                        <p:tgtEl>
                                          <p:spTgt spid="8"/>
                                        </p:tgtEl>
                                      </p:cBhvr>
                                    </p:animEffect>
                                  </p:childTnLst>
                                </p:cTn>
                              </p:par>
                            </p:childTnLst>
                          </p:cTn>
                        </p:par>
                        <p:par>
                          <p:cTn id="56" fill="hold" nodeType="afterGroup">
                            <p:stCondLst>
                              <p:cond delay="6500"/>
                            </p:stCondLst>
                            <p:childTnLst>
                              <p:par>
                                <p:cTn id="57" presetID="18" presetClass="entr" presetSubtype="6" fill="hold" nodeType="afterEffect">
                                  <p:stCondLst>
                                    <p:cond delay="0"/>
                                  </p:stCondLst>
                                  <p:childTnLst>
                                    <p:set>
                                      <p:cBhvr>
                                        <p:cTn id="58" dur="1" fill="hold">
                                          <p:stCondLst>
                                            <p:cond delay="0"/>
                                          </p:stCondLst>
                                        </p:cTn>
                                        <p:tgtEl>
                                          <p:spTgt spid="14"/>
                                        </p:tgtEl>
                                        <p:attrNameLst>
                                          <p:attrName>style.visibility</p:attrName>
                                        </p:attrNameLst>
                                      </p:cBhvr>
                                      <p:to>
                                        <p:strVal val="visible"/>
                                      </p:to>
                                    </p:set>
                                    <p:animEffect transition="in" filter="strips(downRight)">
                                      <p:cBhvr>
                                        <p:cTn id="59" dur="500"/>
                                        <p:tgtEl>
                                          <p:spTgt spid="14"/>
                                        </p:tgtEl>
                                      </p:cBhvr>
                                    </p:animEffect>
                                  </p:childTnLst>
                                </p:cTn>
                              </p:par>
                            </p:childTnLst>
                          </p:cTn>
                        </p:par>
                        <p:par>
                          <p:cTn id="60" fill="hold" nodeType="afterGroup">
                            <p:stCondLst>
                              <p:cond delay="7000"/>
                            </p:stCondLst>
                            <p:childTnLst>
                              <p:par>
                                <p:cTn id="61" presetID="4" presetClass="entr" presetSubtype="32" fill="hold" nodeType="afterEffect">
                                  <p:stCondLst>
                                    <p:cond delay="0"/>
                                  </p:stCondLst>
                                  <p:childTnLst>
                                    <p:set>
                                      <p:cBhvr>
                                        <p:cTn id="62" dur="1" fill="hold">
                                          <p:stCondLst>
                                            <p:cond delay="0"/>
                                          </p:stCondLst>
                                        </p:cTn>
                                        <p:tgtEl>
                                          <p:spTgt spid="16"/>
                                        </p:tgtEl>
                                        <p:attrNameLst>
                                          <p:attrName>style.visibility</p:attrName>
                                        </p:attrNameLst>
                                      </p:cBhvr>
                                      <p:to>
                                        <p:strVal val="visible"/>
                                      </p:to>
                                    </p:set>
                                    <p:animEffect transition="in" filter="box(out)">
                                      <p:cBhvr>
                                        <p:cTn id="63" dur="500"/>
                                        <p:tgtEl>
                                          <p:spTgt spid="16"/>
                                        </p:tgtEl>
                                      </p:cBhvr>
                                    </p:animEffect>
                                  </p:childTnLst>
                                </p:cTn>
                              </p:par>
                            </p:childTnLst>
                          </p:cTn>
                        </p:par>
                        <p:par>
                          <p:cTn id="64" fill="hold" nodeType="afterGroup">
                            <p:stCondLst>
                              <p:cond delay="7500"/>
                            </p:stCondLst>
                            <p:childTnLst>
                              <p:par>
                                <p:cTn id="65" presetID="23" presetClass="entr" presetSubtype="16" fill="hold" nodeType="afterEffect">
                                  <p:stCondLst>
                                    <p:cond delay="0"/>
                                  </p:stCondLst>
                                  <p:childTnLst>
                                    <p:set>
                                      <p:cBhvr>
                                        <p:cTn id="66" dur="1" fill="hold">
                                          <p:stCondLst>
                                            <p:cond delay="0"/>
                                          </p:stCondLst>
                                        </p:cTn>
                                        <p:tgtEl>
                                          <p:spTgt spid="466350"/>
                                        </p:tgtEl>
                                        <p:attrNameLst>
                                          <p:attrName>style.visibility</p:attrName>
                                        </p:attrNameLst>
                                      </p:cBhvr>
                                      <p:to>
                                        <p:strVal val="visible"/>
                                      </p:to>
                                    </p:set>
                                    <p:anim calcmode="lin" valueType="num">
                                      <p:cBhvr>
                                        <p:cTn id="67" dur="500" fill="hold"/>
                                        <p:tgtEl>
                                          <p:spTgt spid="466350"/>
                                        </p:tgtEl>
                                        <p:attrNameLst>
                                          <p:attrName>ppt_w</p:attrName>
                                        </p:attrNameLst>
                                      </p:cBhvr>
                                      <p:tavLst>
                                        <p:tav tm="0">
                                          <p:val>
                                            <p:fltVal val="0"/>
                                          </p:val>
                                        </p:tav>
                                        <p:tav tm="100000">
                                          <p:val>
                                            <p:strVal val="#ppt_w"/>
                                          </p:val>
                                        </p:tav>
                                      </p:tavLst>
                                    </p:anim>
                                    <p:anim calcmode="lin" valueType="num">
                                      <p:cBhvr>
                                        <p:cTn id="68" dur="500" fill="hold"/>
                                        <p:tgtEl>
                                          <p:spTgt spid="46635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6350"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23554" name="Picture 2" descr="http://www.sangiovanni.abruzzo.it/it/wp-content/uploads/2014/06/Laboratori-Nazionali-del-Gran-Sasso.jpg">
            <a:hlinkClick r:id="rId2"/>
            <a:extLst>
              <a:ext uri="{FF2B5EF4-FFF2-40B4-BE49-F238E27FC236}">
                <a16:creationId xmlns:a16="http://schemas.microsoft.com/office/drawing/2014/main" id="{DD6DC412-C23D-1494-A784-C389E47DBD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3814" y="-530225"/>
            <a:ext cx="7323137" cy="738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75092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2">
            <a:lumMod val="85000"/>
            <a:lumOff val="15000"/>
          </a:schemeClr>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310F63D-0C91-0CA7-92DC-AE4CBB08D5F3}"/>
              </a:ext>
            </a:extLst>
          </p:cNvPr>
          <p:cNvSpPr>
            <a:spLocks noGrp="1" noChangeArrowheads="1"/>
          </p:cNvSpPr>
          <p:nvPr>
            <p:ph type="title"/>
          </p:nvPr>
        </p:nvSpPr>
        <p:spPr/>
        <p:txBody>
          <a:bodyPr/>
          <a:lstStyle/>
          <a:p>
            <a:endParaRPr lang="en-GB" altLang="en-US"/>
          </a:p>
        </p:txBody>
      </p:sp>
      <p:sp>
        <p:nvSpPr>
          <p:cNvPr id="25603" name="Text Placeholder 2">
            <a:extLst>
              <a:ext uri="{FF2B5EF4-FFF2-40B4-BE49-F238E27FC236}">
                <a16:creationId xmlns:a16="http://schemas.microsoft.com/office/drawing/2014/main" id="{0B15BD77-822A-9FCB-4230-076DB3DA350F}"/>
              </a:ext>
            </a:extLst>
          </p:cNvPr>
          <p:cNvSpPr>
            <a:spLocks noGrp="1" noChangeArrowheads="1"/>
          </p:cNvSpPr>
          <p:nvPr>
            <p:ph type="body" sz="half" idx="1"/>
          </p:nvPr>
        </p:nvSpPr>
        <p:spPr/>
        <p:txBody>
          <a:bodyPr/>
          <a:lstStyle/>
          <a:p>
            <a:endParaRPr lang="en-GB" altLang="en-US"/>
          </a:p>
        </p:txBody>
      </p:sp>
      <p:pic>
        <p:nvPicPr>
          <p:cNvPr id="25604" name="Content Placeholder 5" descr="A picture containing indoor, building, walking, standing&#10;&#10;Description automatically generated">
            <a:extLst>
              <a:ext uri="{FF2B5EF4-FFF2-40B4-BE49-F238E27FC236}">
                <a16:creationId xmlns:a16="http://schemas.microsoft.com/office/drawing/2014/main" id="{D803A8C4-8146-C79E-42A3-7B22FB05F3CB}"/>
              </a:ext>
            </a:extLst>
          </p:cNvPr>
          <p:cNvPicPr>
            <a:picLocks noGrp="1" noChangeAspect="1" noChangeArrowheads="1"/>
          </p:cNvPicPr>
          <p:nvPr>
            <p:ph sz="half" idx="2"/>
          </p:nvPr>
        </p:nvPicPr>
        <p:blipFill>
          <a:blip r:embed="rId2" cstate="hqprint">
            <a:extLst>
              <a:ext uri="{28A0092B-C50C-407E-A947-70E740481C1C}">
                <a14:useLocalDpi xmlns:a14="http://schemas.microsoft.com/office/drawing/2010/main" val="0"/>
              </a:ext>
            </a:extLst>
          </a:blip>
          <a:srcRect/>
          <a:stretch>
            <a:fillRect/>
          </a:stretch>
        </p:blipFill>
        <p:spPr>
          <a:xfrm>
            <a:off x="1703389" y="260350"/>
            <a:ext cx="9193211" cy="6895760"/>
          </a:xfrm>
        </p:spPr>
      </p:pic>
    </p:spTree>
    <p:extLst>
      <p:ext uri="{BB962C8B-B14F-4D97-AF65-F5344CB8AC3E}">
        <p14:creationId xmlns:p14="http://schemas.microsoft.com/office/powerpoint/2010/main" val="22850771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32770" name="Picture 1">
            <a:extLst>
              <a:ext uri="{FF2B5EF4-FFF2-40B4-BE49-F238E27FC236}">
                <a16:creationId xmlns:a16="http://schemas.microsoft.com/office/drawing/2014/main" id="{53490B6D-B99E-2C6D-510D-87A556FF28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32771" name="Rectangle 3">
            <a:extLst>
              <a:ext uri="{FF2B5EF4-FFF2-40B4-BE49-F238E27FC236}">
                <a16:creationId xmlns:a16="http://schemas.microsoft.com/office/drawing/2014/main" id="{B512690F-EE41-42C4-8140-7C350545B832}"/>
              </a:ext>
            </a:extLst>
          </p:cNvPr>
          <p:cNvSpPr>
            <a:spLocks noGrp="1" noChangeArrowheads="1"/>
          </p:cNvSpPr>
          <p:nvPr>
            <p:ph type="title" idx="4294967295"/>
          </p:nvPr>
        </p:nvSpPr>
        <p:spPr>
          <a:xfrm>
            <a:off x="2035176" y="-26988"/>
            <a:ext cx="7770813" cy="1063626"/>
          </a:xfrm>
        </p:spPr>
        <p:txBody>
          <a:bodyPr/>
          <a:lstStyle/>
          <a:p>
            <a:pPr>
              <a:lnSpc>
                <a:spcPct val="107000"/>
              </a:lnSpc>
              <a:tabLst>
                <a:tab pos="655638" algn="l"/>
                <a:tab pos="1312863" algn="l"/>
                <a:tab pos="1968500" algn="l"/>
                <a:tab pos="2625725" algn="l"/>
                <a:tab pos="3282950" algn="l"/>
                <a:tab pos="3938588" algn="l"/>
                <a:tab pos="4595813" algn="l"/>
                <a:tab pos="5253038" algn="l"/>
                <a:tab pos="5908675" algn="l"/>
                <a:tab pos="6565900" algn="l"/>
                <a:tab pos="7223125" algn="l"/>
              </a:tabLst>
            </a:pPr>
            <a:r>
              <a:rPr lang="it-IT" altLang="en-US" sz="2600" b="1" dirty="0" smtClean="0">
                <a:solidFill>
                  <a:srgbClr val="FF0000"/>
                </a:solidFill>
                <a:latin typeface="URW Palladio L"/>
              </a:rPr>
              <a:t>At </a:t>
            </a:r>
            <a:r>
              <a:rPr lang="it-IT" altLang="en-US" sz="2600" b="1" dirty="0" smtClean="0">
                <a:solidFill>
                  <a:srgbClr val="FF0000"/>
                </a:solidFill>
                <a:latin typeface="URW Palladio L"/>
              </a:rPr>
              <a:t>LNGS – </a:t>
            </a:r>
            <a:r>
              <a:rPr lang="it-IT" altLang="en-US" sz="2600" b="1" dirty="0" smtClean="0">
                <a:solidFill>
                  <a:srgbClr val="FF0000"/>
                </a:solidFill>
                <a:latin typeface="URW Palladio L"/>
              </a:rPr>
              <a:t>with </a:t>
            </a:r>
            <a:r>
              <a:rPr lang="it-IT" altLang="en-US" sz="2600" b="1" dirty="0" err="1" smtClean="0">
                <a:solidFill>
                  <a:srgbClr val="FF0000"/>
                </a:solidFill>
                <a:latin typeface="URW Palladio L"/>
              </a:rPr>
              <a:t>my</a:t>
            </a:r>
            <a:r>
              <a:rPr lang="it-IT" altLang="en-US" sz="2600" b="1" dirty="0" smtClean="0">
                <a:solidFill>
                  <a:srgbClr val="FF0000"/>
                </a:solidFill>
                <a:latin typeface="URW Palladio L"/>
              </a:rPr>
              <a:t> </a:t>
            </a:r>
            <a:r>
              <a:rPr lang="it-IT" altLang="en-US" sz="2600" b="1" dirty="0" err="1" smtClean="0">
                <a:solidFill>
                  <a:srgbClr val="FF0000"/>
                </a:solidFill>
                <a:latin typeface="URW Palladio L"/>
              </a:rPr>
              <a:t>group</a:t>
            </a:r>
            <a:r>
              <a:rPr lang="it-IT" altLang="en-US" sz="2600" b="1" dirty="0" smtClean="0">
                <a:solidFill>
                  <a:srgbClr val="FF0000"/>
                </a:solidFill>
                <a:latin typeface="URW Palladio L"/>
              </a:rPr>
              <a:t> </a:t>
            </a:r>
            <a:r>
              <a:rPr lang="it-IT" altLang="en-US" sz="2600" b="1" dirty="0" err="1" smtClean="0">
                <a:solidFill>
                  <a:srgbClr val="FF0000"/>
                </a:solidFill>
                <a:latin typeface="URW Palladio L"/>
              </a:rPr>
              <a:t>we</a:t>
            </a:r>
            <a:r>
              <a:rPr lang="it-IT" altLang="en-US" sz="2600" b="1" dirty="0" smtClean="0">
                <a:solidFill>
                  <a:srgbClr val="FF0000"/>
                </a:solidFill>
                <a:latin typeface="URW Palladio L"/>
              </a:rPr>
              <a:t> </a:t>
            </a:r>
            <a:r>
              <a:rPr lang="it-IT" altLang="en-US" sz="2600" b="1" dirty="0" err="1" smtClean="0">
                <a:solidFill>
                  <a:srgbClr val="FF0000"/>
                </a:solidFill>
                <a:latin typeface="URW Palladio L"/>
              </a:rPr>
              <a:t>study</a:t>
            </a:r>
            <a:r>
              <a:rPr lang="it-IT" altLang="en-US" sz="2600" b="1" dirty="0" smtClean="0">
                <a:solidFill>
                  <a:srgbClr val="FF0000"/>
                </a:solidFill>
                <a:latin typeface="URW Palladio L"/>
              </a:rPr>
              <a:t> </a:t>
            </a:r>
            <a:r>
              <a:rPr lang="it-IT" altLang="en-US" sz="2600" b="1" dirty="0" err="1" smtClean="0">
                <a:solidFill>
                  <a:srgbClr val="FF0000"/>
                </a:solidFill>
                <a:latin typeface="URW Palladio L"/>
              </a:rPr>
              <a:t>possible</a:t>
            </a:r>
            <a:r>
              <a:rPr lang="it-IT" altLang="en-US" sz="2600" b="1" dirty="0" smtClean="0">
                <a:solidFill>
                  <a:srgbClr val="FF0000"/>
                </a:solidFill>
                <a:latin typeface="URW Palladio L"/>
              </a:rPr>
              <a:t> </a:t>
            </a:r>
            <a:r>
              <a:rPr lang="it-IT" altLang="en-US" sz="2600" b="1" dirty="0" err="1" smtClean="0">
                <a:solidFill>
                  <a:srgbClr val="FF0000"/>
                </a:solidFill>
                <a:latin typeface="URW Palladio L"/>
              </a:rPr>
              <a:t>modifications</a:t>
            </a:r>
            <a:r>
              <a:rPr lang="it-IT" altLang="en-US" sz="2600" b="1" dirty="0" smtClean="0">
                <a:solidFill>
                  <a:srgbClr val="FF0000"/>
                </a:solidFill>
                <a:latin typeface="URW Palladio L"/>
              </a:rPr>
              <a:t> of quantum </a:t>
            </a:r>
            <a:r>
              <a:rPr lang="it-IT" altLang="en-US" sz="2600" b="1" dirty="0" err="1" smtClean="0">
                <a:solidFill>
                  <a:srgbClr val="FF0000"/>
                </a:solidFill>
                <a:latin typeface="URW Palladio L"/>
              </a:rPr>
              <a:t>mechanics</a:t>
            </a:r>
            <a:endParaRPr lang="it-IT" altLang="en-US" sz="2600" b="1" dirty="0">
              <a:solidFill>
                <a:srgbClr val="0000CC"/>
              </a:solidFill>
              <a:latin typeface="URW Palladio L"/>
            </a:endParaRPr>
          </a:p>
        </p:txBody>
      </p:sp>
      <p:pic>
        <p:nvPicPr>
          <p:cNvPr id="32772" name="Picture 5" descr="detail_detector.png">
            <a:extLst>
              <a:ext uri="{FF2B5EF4-FFF2-40B4-BE49-F238E27FC236}">
                <a16:creationId xmlns:a16="http://schemas.microsoft.com/office/drawing/2014/main" id="{FF539F01-AF2D-AA3D-97A3-87CD638908E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08189" y="1557338"/>
            <a:ext cx="2574925"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2">
            <a:extLst>
              <a:ext uri="{FF2B5EF4-FFF2-40B4-BE49-F238E27FC236}">
                <a16:creationId xmlns:a16="http://schemas.microsoft.com/office/drawing/2014/main" id="{EA3C398A-7450-2C5A-9422-61787840117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19300" y="981076"/>
            <a:ext cx="7423150" cy="556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02890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Cadru 4">
            <a:extLst>
              <a:ext uri="{FF2B5EF4-FFF2-40B4-BE49-F238E27FC236}">
                <a16:creationId xmlns:a16="http://schemas.microsoft.com/office/drawing/2014/main" id="{550F18C7-7649-D1F0-E15A-E2A2E72CC5E3}"/>
              </a:ext>
            </a:extLst>
          </p:cNvPr>
          <p:cNvSpPr/>
          <p:nvPr/>
        </p:nvSpPr>
        <p:spPr>
          <a:xfrm>
            <a:off x="2770188" y="566739"/>
            <a:ext cx="6457950" cy="4645025"/>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US" sz="2000" b="1" i="0" u="sng" strike="noStrike" kern="1200" cap="none" spc="0" normalizeH="0" baseline="0" noProof="0">
              <a:ln>
                <a:noFill/>
              </a:ln>
              <a:solidFill>
                <a:srgbClr val="000000"/>
              </a:solidFill>
              <a:effectLst/>
              <a:uLnTx/>
              <a:uFillTx/>
              <a:latin typeface="Times New Roman"/>
              <a:ea typeface="+mn-ea"/>
              <a:cs typeface="+mn-cs"/>
            </a:endParaRPr>
          </a:p>
        </p:txBody>
      </p:sp>
      <p:pic>
        <p:nvPicPr>
          <p:cNvPr id="17411" name="Picture 3" descr="A person standing in front of a group of people posing for the camera&#10;&#10;Description automatically generated">
            <a:extLst>
              <a:ext uri="{FF2B5EF4-FFF2-40B4-BE49-F238E27FC236}">
                <a16:creationId xmlns:a16="http://schemas.microsoft.com/office/drawing/2014/main" id="{341ADB8F-93C0-7CED-4C14-199FA682B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0463" y="332656"/>
            <a:ext cx="7793400" cy="5845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338482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B718-8E80-E3CD-F9A1-C81F28C2251A}"/>
              </a:ext>
            </a:extLst>
          </p:cNvPr>
          <p:cNvSpPr>
            <a:spLocks noGrp="1"/>
          </p:cNvSpPr>
          <p:nvPr>
            <p:ph type="title"/>
          </p:nvPr>
        </p:nvSpPr>
        <p:spPr>
          <a:xfrm>
            <a:off x="1981200" y="0"/>
            <a:ext cx="8229600" cy="1143000"/>
          </a:xfrm>
        </p:spPr>
        <p:txBody>
          <a:bodyPr/>
          <a:lstStyle/>
          <a:p>
            <a:r>
              <a:rPr lang="en-GB" dirty="0" err="1">
                <a:solidFill>
                  <a:srgbClr val="FFFF00"/>
                </a:solidFill>
              </a:rPr>
              <a:t>Entanglement</a:t>
            </a:r>
            <a:r>
              <a:rPr lang="en-GB" dirty="0" err="1"/>
              <a:t>t</a:t>
            </a:r>
            <a:endParaRPr lang="en-GB" dirty="0"/>
          </a:p>
        </p:txBody>
      </p:sp>
      <p:pic>
        <p:nvPicPr>
          <p:cNvPr id="5" name="Picture 4" descr="A picture containing outdoor object, star&#10;&#10;Description automatically generated">
            <a:extLst>
              <a:ext uri="{FF2B5EF4-FFF2-40B4-BE49-F238E27FC236}">
                <a16:creationId xmlns:a16="http://schemas.microsoft.com/office/drawing/2014/main" id="{FDA651F5-63E7-B997-3461-ED6388B8C2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600" y="914400"/>
            <a:ext cx="9797142" cy="5486400"/>
          </a:xfrm>
          <a:prstGeom prst="rect">
            <a:avLst/>
          </a:prstGeom>
        </p:spPr>
      </p:pic>
    </p:spTree>
    <p:extLst>
      <p:ext uri="{BB962C8B-B14F-4D97-AF65-F5344CB8AC3E}">
        <p14:creationId xmlns:p14="http://schemas.microsoft.com/office/powerpoint/2010/main" val="11840491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990600" y="76200"/>
            <a:ext cx="10972800" cy="1143000"/>
          </a:xfrm>
        </p:spPr>
        <p:txBody>
          <a:bodyPr/>
          <a:lstStyle/>
          <a:p>
            <a:r>
              <a:rPr lang="en-US" dirty="0" smtClean="0"/>
              <a:t>Quantum </a:t>
            </a:r>
            <a:r>
              <a:rPr lang="en-US" dirty="0" err="1" smtClean="0"/>
              <a:t>tunnelling</a:t>
            </a:r>
            <a:endParaRPr lang="en-US" dirty="0"/>
          </a:p>
        </p:txBody>
      </p:sp>
      <p:pic>
        <p:nvPicPr>
          <p:cNvPr id="6" name="Immagin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0" y="1417639"/>
            <a:ext cx="5553075" cy="5399598"/>
          </a:xfrm>
          <a:prstGeom prst="rect">
            <a:avLst/>
          </a:prstGeom>
        </p:spPr>
      </p:pic>
    </p:spTree>
    <p:extLst>
      <p:ext uri="{BB962C8B-B14F-4D97-AF65-F5344CB8AC3E}">
        <p14:creationId xmlns:p14="http://schemas.microsoft.com/office/powerpoint/2010/main" val="36588634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en-US" dirty="0" smtClean="0"/>
              <a:t>Quantum </a:t>
            </a:r>
            <a:r>
              <a:rPr lang="en-US" dirty="0" err="1" smtClean="0"/>
              <a:t>tunnelling</a:t>
            </a:r>
            <a:endParaRPr lang="en-US" dirty="0"/>
          </a:p>
        </p:txBody>
      </p:sp>
      <p:pic>
        <p:nvPicPr>
          <p:cNvPr id="5" name="Segnaposto contenuto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5868" y="1417639"/>
            <a:ext cx="8655119" cy="5440361"/>
          </a:xfrm>
        </p:spPr>
      </p:pic>
    </p:spTree>
    <p:extLst>
      <p:ext uri="{BB962C8B-B14F-4D97-AF65-F5344CB8AC3E}">
        <p14:creationId xmlns:p14="http://schemas.microsoft.com/office/powerpoint/2010/main" val="14195935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4951-7C7A-4E99-4A4A-DEFCF6277D79}"/>
              </a:ext>
            </a:extLst>
          </p:cNvPr>
          <p:cNvSpPr>
            <a:spLocks noGrp="1"/>
          </p:cNvSpPr>
          <p:nvPr>
            <p:ph type="title"/>
          </p:nvPr>
        </p:nvSpPr>
        <p:spPr>
          <a:xfrm>
            <a:off x="609600" y="-156879"/>
            <a:ext cx="10972800" cy="1143000"/>
          </a:xfrm>
        </p:spPr>
        <p:txBody>
          <a:bodyPr/>
          <a:lstStyle/>
          <a:p>
            <a:r>
              <a:rPr lang="en-GB" dirty="0"/>
              <a:t>Nobel </a:t>
            </a:r>
            <a:r>
              <a:rPr lang="en-GB" dirty="0" smtClean="0"/>
              <a:t>in Physics </a:t>
            </a:r>
            <a:r>
              <a:rPr lang="en-GB" dirty="0"/>
              <a:t>2025</a:t>
            </a:r>
          </a:p>
        </p:txBody>
      </p:sp>
      <p:sp>
        <p:nvSpPr>
          <p:cNvPr id="7" name="Content Placeholder 6">
            <a:extLst>
              <a:ext uri="{FF2B5EF4-FFF2-40B4-BE49-F238E27FC236}">
                <a16:creationId xmlns:a16="http://schemas.microsoft.com/office/drawing/2014/main" id="{F265CD8A-D94D-8A32-CFDB-D2DEB0E6E314}"/>
              </a:ext>
            </a:extLst>
          </p:cNvPr>
          <p:cNvSpPr>
            <a:spLocks noGrp="1"/>
          </p:cNvSpPr>
          <p:nvPr>
            <p:ph idx="1"/>
          </p:nvPr>
        </p:nvSpPr>
        <p:spPr>
          <a:xfrm>
            <a:off x="381000" y="762000"/>
            <a:ext cx="10972800" cy="4525963"/>
          </a:xfrm>
        </p:spPr>
        <p:txBody>
          <a:bodyPr/>
          <a:lstStyle/>
          <a:p>
            <a:r>
              <a:rPr lang="en-US" dirty="0" smtClean="0"/>
              <a:t>for </a:t>
            </a:r>
            <a:r>
              <a:rPr lang="en-US" dirty="0"/>
              <a:t>the discovery of macroscopic quantum mechanical </a:t>
            </a:r>
            <a:r>
              <a:rPr lang="en-US" dirty="0" err="1"/>
              <a:t>tunnelling</a:t>
            </a:r>
            <a:r>
              <a:rPr lang="en-US" dirty="0"/>
              <a:t> and energy </a:t>
            </a:r>
            <a:r>
              <a:rPr lang="en-US" dirty="0" err="1"/>
              <a:t>quantisation</a:t>
            </a:r>
            <a:r>
              <a:rPr lang="en-US" dirty="0"/>
              <a:t> in an electric circuit.</a:t>
            </a:r>
            <a:endParaRPr lang="en-GB" dirty="0"/>
          </a:p>
        </p:txBody>
      </p:sp>
      <p:pic>
        <p:nvPicPr>
          <p:cNvPr id="9" name="Picture 8" descr="A computer screen with a blue screen&#10;&#10;AI-generated content may be incorrect.">
            <a:extLst>
              <a:ext uri="{FF2B5EF4-FFF2-40B4-BE49-F238E27FC236}">
                <a16:creationId xmlns:a16="http://schemas.microsoft.com/office/drawing/2014/main" id="{AFFC198E-8B80-24EE-C179-B3B4E7B003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2100" y="1905000"/>
            <a:ext cx="8610600" cy="4843463"/>
          </a:xfrm>
          <a:prstGeom prst="rect">
            <a:avLst/>
          </a:prstGeom>
        </p:spPr>
      </p:pic>
    </p:spTree>
    <p:extLst>
      <p:ext uri="{BB962C8B-B14F-4D97-AF65-F5344CB8AC3E}">
        <p14:creationId xmlns:p14="http://schemas.microsoft.com/office/powerpoint/2010/main" val="178774041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A picture containing text, tube, electronics&#10;&#10;Description automatically generated">
            <a:extLst>
              <a:ext uri="{FF2B5EF4-FFF2-40B4-BE49-F238E27FC236}">
                <a16:creationId xmlns:a16="http://schemas.microsoft.com/office/drawing/2014/main" id="{6A37F6F6-19A8-CE65-31B4-6D0139FA3A5C}"/>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5218" b="513"/>
          <a:stretch/>
        </p:blipFill>
        <p:spPr>
          <a:xfrm>
            <a:off x="1790710" y="685800"/>
            <a:ext cx="9143980" cy="5143490"/>
          </a:xfrm>
          <a:prstGeom prst="rect">
            <a:avLst/>
          </a:prstGeom>
        </p:spPr>
      </p:pic>
      <p:sp>
        <p:nvSpPr>
          <p:cNvPr id="2" name="Title 1">
            <a:extLst>
              <a:ext uri="{FF2B5EF4-FFF2-40B4-BE49-F238E27FC236}">
                <a16:creationId xmlns:a16="http://schemas.microsoft.com/office/drawing/2014/main" id="{DFF5E1A2-39AD-ABE6-4364-8DEFCBEB0FD2}"/>
              </a:ext>
            </a:extLst>
          </p:cNvPr>
          <p:cNvSpPr>
            <a:spLocks noGrp="1"/>
          </p:cNvSpPr>
          <p:nvPr>
            <p:ph type="title"/>
          </p:nvPr>
        </p:nvSpPr>
        <p:spPr>
          <a:xfrm>
            <a:off x="1524000" y="533400"/>
            <a:ext cx="9677400" cy="3230896"/>
          </a:xfrm>
        </p:spPr>
        <p:txBody>
          <a:bodyPr>
            <a:noAutofit/>
          </a:bodyPr>
          <a:lstStyle/>
          <a:p>
            <a:r>
              <a:rPr lang="en-GB" dirty="0" smtClean="0">
                <a:solidFill>
                  <a:srgbClr val="FFFFFF"/>
                </a:solidFill>
              </a:rPr>
              <a:t>Quantum Technologies</a:t>
            </a:r>
            <a:r>
              <a:rPr lang="en-GB" dirty="0">
                <a:solidFill>
                  <a:srgbClr val="FFFFFF"/>
                </a:solidFill>
              </a:rPr>
              <a:t/>
            </a:r>
            <a:br>
              <a:rPr lang="en-GB" dirty="0">
                <a:solidFill>
                  <a:srgbClr val="FFFFFF"/>
                </a:solidFill>
              </a:rPr>
            </a:br>
            <a:r>
              <a:rPr lang="en-GB" b="1" i="1" dirty="0">
                <a:solidFill>
                  <a:srgbClr val="FFFF00"/>
                </a:solidFill>
              </a:rPr>
              <a:t>the second quantum </a:t>
            </a:r>
            <a:r>
              <a:rPr lang="en-GB" b="1" i="1" dirty="0" smtClean="0">
                <a:solidFill>
                  <a:srgbClr val="FFFF00"/>
                </a:solidFill>
              </a:rPr>
              <a:t>revolution</a:t>
            </a:r>
            <a:r>
              <a:rPr lang="en-GB" b="1" i="1" dirty="0">
                <a:solidFill>
                  <a:srgbClr val="FFFF00"/>
                </a:solidFill>
              </a:rPr>
              <a:t/>
            </a:r>
            <a:br>
              <a:rPr lang="en-GB" b="1" i="1" dirty="0">
                <a:solidFill>
                  <a:srgbClr val="FFFF00"/>
                </a:solidFill>
              </a:rPr>
            </a:br>
            <a:endParaRPr lang="en-GB" b="1" i="1" dirty="0">
              <a:solidFill>
                <a:srgbClr val="FFFF00"/>
              </a:solidFill>
            </a:endParaRPr>
          </a:p>
        </p:txBody>
      </p:sp>
    </p:spTree>
    <p:extLst>
      <p:ext uri="{BB962C8B-B14F-4D97-AF65-F5344CB8AC3E}">
        <p14:creationId xmlns:p14="http://schemas.microsoft.com/office/powerpoint/2010/main" val="33759930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Imagine 2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19439" y="3143251"/>
            <a:ext cx="2492375" cy="209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2" descr="File:Bardeen Shockley Brattain 1948.JPG"/>
          <p:cNvPicPr>
            <a:picLocks noChangeAspect="1" noChangeArrowheads="1"/>
          </p:cNvPicPr>
          <p:nvPr/>
        </p:nvPicPr>
        <p:blipFill>
          <a:blip r:embed="rId3" cstate="print">
            <a:extLst>
              <a:ext uri="{28A0092B-C50C-407E-A947-70E740481C1C}">
                <a14:useLocalDpi xmlns:a14="http://schemas.microsoft.com/office/drawing/2010/main" val="0"/>
              </a:ext>
            </a:extLst>
          </a:blip>
          <a:srcRect b="5611"/>
          <a:stretch>
            <a:fillRect/>
          </a:stretch>
        </p:blipFill>
        <p:spPr bwMode="auto">
          <a:xfrm>
            <a:off x="6107114" y="3103563"/>
            <a:ext cx="2947987" cy="2214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reptunghi 3"/>
          <p:cNvSpPr/>
          <p:nvPr/>
        </p:nvSpPr>
        <p:spPr>
          <a:xfrm>
            <a:off x="2253570" y="762000"/>
            <a:ext cx="6953250" cy="707886"/>
          </a:xfrm>
          <a:prstGeom prst="rect">
            <a:avLst/>
          </a:prstGeom>
        </p:spPr>
        <p:txBody>
          <a:bodyPr wrap="square">
            <a:spAutoFit/>
          </a:bodyPr>
          <a:lstStyle/>
          <a:p>
            <a:pPr algn="ctr" defTabSz="685800" eaLnBrk="1" hangingPunct="1">
              <a:lnSpc>
                <a:spcPct val="80000"/>
              </a:lnSpc>
              <a:defRPr/>
            </a:pPr>
            <a:r>
              <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Quantum Technologies</a:t>
            </a:r>
            <a:endPar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grpSp>
        <p:nvGrpSpPr>
          <p:cNvPr id="28677" name="Grupare 12"/>
          <p:cNvGrpSpPr>
            <a:grpSpLocks/>
          </p:cNvGrpSpPr>
          <p:nvPr/>
        </p:nvGrpSpPr>
        <p:grpSpPr bwMode="auto">
          <a:xfrm>
            <a:off x="5988051" y="2530475"/>
            <a:ext cx="3186113" cy="2897188"/>
            <a:chOff x="1562757" y="1401652"/>
            <a:chExt cx="6018485" cy="5133301"/>
          </a:xfrm>
        </p:grpSpPr>
        <p:sp>
          <p:nvSpPr>
            <p:cNvPr id="7" name="Cadru 6"/>
            <p:cNvSpPr/>
            <p:nvPr/>
          </p:nvSpPr>
          <p:spPr>
            <a:xfrm>
              <a:off x="1562757" y="2132971"/>
              <a:ext cx="6018485" cy="4401982"/>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sp>
          <p:nvSpPr>
            <p:cNvPr id="8" name="Oval 7"/>
            <p:cNvSpPr/>
            <p:nvPr/>
          </p:nvSpPr>
          <p:spPr>
            <a:xfrm>
              <a:off x="3922771" y="2239857"/>
              <a:ext cx="143940" cy="146264"/>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9" name="Oval 8"/>
            <p:cNvSpPr/>
            <p:nvPr/>
          </p:nvSpPr>
          <p:spPr>
            <a:xfrm>
              <a:off x="5149258" y="2239857"/>
              <a:ext cx="143940" cy="146264"/>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10" name="Conector drept 9"/>
            <p:cNvCxnSpPr>
              <a:cxnSpLocks/>
              <a:endCxn id="8" idx="4"/>
            </p:cNvCxnSpPr>
            <p:nvPr/>
          </p:nvCxnSpPr>
          <p:spPr>
            <a:xfrm flipH="1">
              <a:off x="3994741" y="1455095"/>
              <a:ext cx="359850" cy="931025"/>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11" name="Conector drept 10"/>
            <p:cNvCxnSpPr>
              <a:cxnSpLocks/>
            </p:cNvCxnSpPr>
            <p:nvPr/>
          </p:nvCxnSpPr>
          <p:spPr>
            <a:xfrm>
              <a:off x="4864378" y="1401652"/>
              <a:ext cx="377842" cy="976031"/>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sp>
        <p:nvSpPr>
          <p:cNvPr id="15" name="Dreptunghi 14"/>
          <p:cNvSpPr/>
          <p:nvPr/>
        </p:nvSpPr>
        <p:spPr>
          <a:xfrm>
            <a:off x="6851650" y="5783263"/>
            <a:ext cx="3429000" cy="207962"/>
          </a:xfrm>
          <a:prstGeom prst="rect">
            <a:avLst/>
          </a:prstGeom>
        </p:spPr>
        <p:txBody>
          <a:bodyPr>
            <a:spAutoFit/>
          </a:bodyPr>
          <a:lstStyle/>
          <a:p>
            <a:pPr defTabSz="685800" eaLnBrk="1" hangingPunct="1">
              <a:defRPr/>
            </a:pPr>
            <a:r>
              <a:rPr lang="en-US" sz="750" i="1" dirty="0">
                <a:solidFill>
                  <a:srgbClr val="FFFFFF"/>
                </a:solidFill>
                <a:latin typeface="Roboto Condensed Light" panose="02000000000000000000" pitchFamily="2" charset="0"/>
                <a:ea typeface="Roboto Condensed Light" panose="02000000000000000000" pitchFamily="2" charset="0"/>
              </a:rPr>
              <a:t>Photo Source: By AT&amp;T; photographer: Jack St. via Wikimedia Commons</a:t>
            </a:r>
          </a:p>
        </p:txBody>
      </p:sp>
      <p:grpSp>
        <p:nvGrpSpPr>
          <p:cNvPr id="28679" name="Grupare 19"/>
          <p:cNvGrpSpPr>
            <a:grpSpLocks/>
          </p:cNvGrpSpPr>
          <p:nvPr/>
        </p:nvGrpSpPr>
        <p:grpSpPr bwMode="auto">
          <a:xfrm>
            <a:off x="2963864" y="2481263"/>
            <a:ext cx="2746375" cy="2946400"/>
            <a:chOff x="2034997" y="1314220"/>
            <a:chExt cx="5186396" cy="5220733"/>
          </a:xfrm>
        </p:grpSpPr>
        <p:sp>
          <p:nvSpPr>
            <p:cNvPr id="21" name="Cadru 20"/>
            <p:cNvSpPr/>
            <p:nvPr/>
          </p:nvSpPr>
          <p:spPr>
            <a:xfrm>
              <a:off x="2034997" y="2132772"/>
              <a:ext cx="5186396" cy="4402181"/>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sp>
          <p:nvSpPr>
            <p:cNvPr id="22" name="Oval 21"/>
            <p:cNvSpPr/>
            <p:nvPr/>
          </p:nvSpPr>
          <p:spPr>
            <a:xfrm>
              <a:off x="3923685" y="2239662"/>
              <a:ext cx="143900" cy="146271"/>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23" name="Oval 22"/>
            <p:cNvSpPr/>
            <p:nvPr/>
          </p:nvSpPr>
          <p:spPr>
            <a:xfrm>
              <a:off x="5146835" y="2239662"/>
              <a:ext cx="143900" cy="146271"/>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24" name="Conector drept 23"/>
            <p:cNvCxnSpPr>
              <a:cxnSpLocks/>
              <a:endCxn id="22" idx="4"/>
            </p:cNvCxnSpPr>
            <p:nvPr/>
          </p:nvCxnSpPr>
          <p:spPr>
            <a:xfrm flipH="1">
              <a:off x="3995635" y="1314220"/>
              <a:ext cx="413713" cy="1071712"/>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25" name="Conector drept 24"/>
            <p:cNvCxnSpPr>
              <a:cxnSpLocks/>
            </p:cNvCxnSpPr>
            <p:nvPr/>
          </p:nvCxnSpPr>
          <p:spPr>
            <a:xfrm>
              <a:off x="4883018" y="1449239"/>
              <a:ext cx="359750" cy="931067"/>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sp>
        <p:nvSpPr>
          <p:cNvPr id="18" name="Dreptunghi 17"/>
          <p:cNvSpPr/>
          <p:nvPr/>
        </p:nvSpPr>
        <p:spPr>
          <a:xfrm>
            <a:off x="2667000" y="5783263"/>
            <a:ext cx="3429000" cy="207962"/>
          </a:xfrm>
          <a:prstGeom prst="rect">
            <a:avLst/>
          </a:prstGeom>
        </p:spPr>
        <p:txBody>
          <a:bodyPr>
            <a:spAutoFit/>
          </a:bodyPr>
          <a:lstStyle/>
          <a:p>
            <a:pPr defTabSz="685800" eaLnBrk="1" hangingPunct="1">
              <a:defRPr/>
            </a:pPr>
            <a:r>
              <a:rPr lang="en-US" sz="750" i="1" dirty="0">
                <a:solidFill>
                  <a:srgbClr val="FFFFFF"/>
                </a:solidFill>
                <a:latin typeface="Roboto Condensed Light" panose="02000000000000000000" pitchFamily="2" charset="0"/>
                <a:ea typeface="Roboto Condensed Light" panose="02000000000000000000" pitchFamily="2" charset="0"/>
              </a:rPr>
              <a:t>Photo Source: By </a:t>
            </a:r>
            <a:r>
              <a:rPr lang="en-US" sz="750" i="1" dirty="0" err="1">
                <a:solidFill>
                  <a:srgbClr val="FFFFFF"/>
                </a:solidFill>
                <a:latin typeface="Roboto Condensed Light" panose="02000000000000000000" pitchFamily="2" charset="0"/>
                <a:ea typeface="Roboto Condensed Light" panose="02000000000000000000" pitchFamily="2" charset="0"/>
              </a:rPr>
              <a:t>ArnoldReinhold</a:t>
            </a:r>
            <a:r>
              <a:rPr lang="en-US" sz="750" i="1" dirty="0">
                <a:solidFill>
                  <a:srgbClr val="FFFFFF"/>
                </a:solidFill>
                <a:latin typeface="Roboto Condensed Light" panose="02000000000000000000" pitchFamily="2" charset="0"/>
                <a:ea typeface="Roboto Condensed Light" panose="02000000000000000000" pitchFamily="2" charset="0"/>
              </a:rPr>
              <a:t> (Own work) via Wikimedia Commons</a:t>
            </a:r>
          </a:p>
        </p:txBody>
      </p:sp>
      <p:sp>
        <p:nvSpPr>
          <p:cNvPr id="26" name="Dreptunghi 25"/>
          <p:cNvSpPr/>
          <p:nvPr/>
        </p:nvSpPr>
        <p:spPr>
          <a:xfrm>
            <a:off x="3119439" y="2006818"/>
            <a:ext cx="2614627" cy="553998"/>
          </a:xfrm>
          <a:prstGeom prst="rect">
            <a:avLst/>
          </a:prstGeom>
        </p:spPr>
        <p:txBody>
          <a:bodyPr wrap="none">
            <a:spAutoFit/>
          </a:bodyPr>
          <a:lstStyle/>
          <a:p>
            <a:pP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THE TRANSISTOR</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
        <p:nvSpPr>
          <p:cNvPr id="31" name="Dreptunghi 30"/>
          <p:cNvSpPr/>
          <p:nvPr/>
        </p:nvSpPr>
        <p:spPr>
          <a:xfrm>
            <a:off x="6157913" y="2206625"/>
            <a:ext cx="2715808" cy="553998"/>
          </a:xfrm>
          <a:prstGeom prst="rect">
            <a:avLst/>
          </a:prstGeom>
        </p:spPr>
        <p:txBody>
          <a:bodyPr wrap="none">
            <a:spAutoFit/>
          </a:bodyPr>
          <a:lstStyle/>
          <a:p>
            <a:pP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GAME CHANGERS</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242324596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9698" name="Grupare 4"/>
          <p:cNvGrpSpPr>
            <a:grpSpLocks/>
          </p:cNvGrpSpPr>
          <p:nvPr/>
        </p:nvGrpSpPr>
        <p:grpSpPr bwMode="auto">
          <a:xfrm>
            <a:off x="7510462" y="3429000"/>
            <a:ext cx="3157537" cy="2268538"/>
            <a:chOff x="6062274" y="3717032"/>
            <a:chExt cx="2614181" cy="2376264"/>
          </a:xfrm>
        </p:grpSpPr>
        <p:pic>
          <p:nvPicPr>
            <p:cNvPr id="2970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7740" y="4055515"/>
              <a:ext cx="2383248" cy="18971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nvGrpSpPr>
            <p:cNvPr id="29710" name="Grupare 12"/>
            <p:cNvGrpSpPr>
              <a:grpSpLocks/>
            </p:cNvGrpSpPr>
            <p:nvPr/>
          </p:nvGrpSpPr>
          <p:grpSpPr bwMode="auto">
            <a:xfrm>
              <a:off x="6062274" y="3717032"/>
              <a:ext cx="2614181" cy="2376264"/>
              <a:chOff x="1562757" y="1401652"/>
              <a:chExt cx="6018485" cy="5133301"/>
            </a:xfrm>
          </p:grpSpPr>
          <p:sp>
            <p:nvSpPr>
              <p:cNvPr id="7" name="Cadru 6"/>
              <p:cNvSpPr/>
              <p:nvPr/>
            </p:nvSpPr>
            <p:spPr>
              <a:xfrm>
                <a:off x="1562757" y="2134211"/>
                <a:ext cx="6018485" cy="4400742"/>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sp>
            <p:nvSpPr>
              <p:cNvPr id="8" name="Oval 7"/>
              <p:cNvSpPr/>
              <p:nvPr/>
            </p:nvSpPr>
            <p:spPr>
              <a:xfrm>
                <a:off x="3923058" y="2241940"/>
                <a:ext cx="143573" cy="145436"/>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9" name="Oval 8"/>
              <p:cNvSpPr/>
              <p:nvPr/>
            </p:nvSpPr>
            <p:spPr>
              <a:xfrm>
                <a:off x="5146282" y="2241940"/>
                <a:ext cx="143569" cy="145436"/>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10" name="Conector drept 9"/>
              <p:cNvCxnSpPr>
                <a:cxnSpLocks/>
                <a:endCxn id="8" idx="4"/>
              </p:cNvCxnSpPr>
              <p:nvPr/>
            </p:nvCxnSpPr>
            <p:spPr>
              <a:xfrm flipH="1">
                <a:off x="3997717" y="1455517"/>
                <a:ext cx="356055" cy="931860"/>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11" name="Conector drept 10"/>
              <p:cNvCxnSpPr>
                <a:cxnSpLocks/>
              </p:cNvCxnSpPr>
              <p:nvPr/>
            </p:nvCxnSpPr>
            <p:spPr>
              <a:xfrm>
                <a:off x="4864882" y="1401652"/>
                <a:ext cx="379027" cy="974952"/>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grpSp>
      <p:grpSp>
        <p:nvGrpSpPr>
          <p:cNvPr id="29699" name="Grupare 11"/>
          <p:cNvGrpSpPr>
            <a:grpSpLocks/>
          </p:cNvGrpSpPr>
          <p:nvPr/>
        </p:nvGrpSpPr>
        <p:grpSpPr bwMode="auto">
          <a:xfrm>
            <a:off x="1295400" y="1322388"/>
            <a:ext cx="5988051" cy="4621212"/>
            <a:chOff x="395535" y="260648"/>
            <a:chExt cx="5956674" cy="5832648"/>
          </a:xfrm>
        </p:grpSpPr>
        <p:pic>
          <p:nvPicPr>
            <p:cNvPr id="29702" name="Picture 3"/>
            <p:cNvPicPr>
              <a:picLocks noChangeAspect="1" noChangeArrowheads="1"/>
            </p:cNvPicPr>
            <p:nvPr/>
          </p:nvPicPr>
          <p:blipFill>
            <a:blip r:embed="rId4">
              <a:extLst>
                <a:ext uri="{28A0092B-C50C-407E-A947-70E740481C1C}">
                  <a14:useLocalDpi xmlns:a14="http://schemas.microsoft.com/office/drawing/2010/main" val="0"/>
                </a:ext>
              </a:extLst>
            </a:blip>
            <a:srcRect l="1994" r="5112"/>
            <a:stretch>
              <a:fillRect/>
            </a:stretch>
          </p:blipFill>
          <p:spPr bwMode="auto">
            <a:xfrm>
              <a:off x="565517" y="1466554"/>
              <a:ext cx="5600924" cy="4507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Cadru 20"/>
            <p:cNvSpPr/>
            <p:nvPr/>
          </p:nvSpPr>
          <p:spPr>
            <a:xfrm>
              <a:off x="395535" y="1278609"/>
              <a:ext cx="5956674" cy="4814687"/>
            </a:xfrm>
            <a:prstGeom prst="frame">
              <a:avLst>
                <a:gd name="adj1" fmla="val 4215"/>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grpSp>
          <p:nvGrpSpPr>
            <p:cNvPr id="29704" name="Grupare 5"/>
            <p:cNvGrpSpPr>
              <a:grpSpLocks/>
            </p:cNvGrpSpPr>
            <p:nvPr/>
          </p:nvGrpSpPr>
          <p:grpSpPr bwMode="auto">
            <a:xfrm>
              <a:off x="2879862" y="260648"/>
              <a:ext cx="1404106" cy="1170947"/>
              <a:chOff x="2879862" y="260648"/>
              <a:chExt cx="1404106" cy="1170947"/>
            </a:xfrm>
          </p:grpSpPr>
          <p:sp>
            <p:nvSpPr>
              <p:cNvPr id="22" name="Oval 21"/>
              <p:cNvSpPr/>
              <p:nvPr/>
            </p:nvSpPr>
            <p:spPr>
              <a:xfrm>
                <a:off x="2880658" y="1274376"/>
                <a:ext cx="148176" cy="156609"/>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23" name="Oval 22"/>
              <p:cNvSpPr/>
              <p:nvPr/>
            </p:nvSpPr>
            <p:spPr>
              <a:xfrm>
                <a:off x="4135921" y="1274376"/>
                <a:ext cx="148176" cy="156609"/>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24" name="Conector drept 23"/>
              <p:cNvCxnSpPr>
                <a:cxnSpLocks/>
              </p:cNvCxnSpPr>
              <p:nvPr/>
            </p:nvCxnSpPr>
            <p:spPr>
              <a:xfrm flipH="1">
                <a:off x="2933579" y="260648"/>
                <a:ext cx="425476" cy="1170338"/>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25" name="Conector drept 24"/>
              <p:cNvCxnSpPr>
                <a:cxnSpLocks/>
              </p:cNvCxnSpPr>
              <p:nvPr/>
            </p:nvCxnSpPr>
            <p:spPr>
              <a:xfrm>
                <a:off x="3843803" y="408792"/>
                <a:ext cx="368323" cy="1015845"/>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grpSp>
      <p:sp>
        <p:nvSpPr>
          <p:cNvPr id="30" name="Dreptunghi 29"/>
          <p:cNvSpPr/>
          <p:nvPr/>
        </p:nvSpPr>
        <p:spPr>
          <a:xfrm>
            <a:off x="3998666" y="811311"/>
            <a:ext cx="1205779" cy="553998"/>
          </a:xfrm>
          <a:prstGeom prst="rect">
            <a:avLst/>
          </a:prstGeom>
        </p:spPr>
        <p:txBody>
          <a:bodyPr wrap="none">
            <a:spAutoFit/>
          </a:bodyPr>
          <a:lstStyle/>
          <a:p>
            <a:pP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2.4mm</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
        <p:nvSpPr>
          <p:cNvPr id="32" name="Dreptunghi 31"/>
          <p:cNvSpPr/>
          <p:nvPr/>
        </p:nvSpPr>
        <p:spPr>
          <a:xfrm>
            <a:off x="8603919" y="2851198"/>
            <a:ext cx="824264" cy="553998"/>
          </a:xfrm>
          <a:prstGeom prst="rect">
            <a:avLst/>
          </a:prstGeom>
        </p:spPr>
        <p:txBody>
          <a:bodyPr wrap="none">
            <a:spAutoFit/>
          </a:bodyPr>
          <a:lstStyle/>
          <a:p>
            <a:pPr algn="ct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1nm</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294563396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s://www.deepcoredata.com/wp-content/uploads/2017/08/Moores_Law_over_120_Years.png"/>
          <p:cNvPicPr>
            <a:picLocks noChangeAspect="1" noChangeArrowheads="1"/>
          </p:cNvPicPr>
          <p:nvPr/>
        </p:nvPicPr>
        <p:blipFill>
          <a:blip r:embed="rId2">
            <a:extLst>
              <a:ext uri="{28A0092B-C50C-407E-A947-70E740481C1C}">
                <a14:useLocalDpi xmlns:a14="http://schemas.microsoft.com/office/drawing/2010/main" val="0"/>
              </a:ext>
            </a:extLst>
          </a:blip>
          <a:srcRect t="25768"/>
          <a:stretch>
            <a:fillRect/>
          </a:stretch>
        </p:blipFill>
        <p:spPr bwMode="auto">
          <a:xfrm>
            <a:off x="1371600" y="1981200"/>
            <a:ext cx="8970551" cy="4673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reptunghi 3"/>
          <p:cNvSpPr/>
          <p:nvPr/>
        </p:nvSpPr>
        <p:spPr>
          <a:xfrm>
            <a:off x="8991600" y="988368"/>
            <a:ext cx="617477" cy="1200329"/>
          </a:xfrm>
          <a:prstGeom prst="rect">
            <a:avLst/>
          </a:prstGeom>
        </p:spPr>
        <p:txBody>
          <a:bodyPr wrap="none">
            <a:spAutoFit/>
          </a:bodyPr>
          <a:lstStyle/>
          <a:p>
            <a:pPr defTabSz="685800" eaLnBrk="1" hangingPunct="1">
              <a:defRPr/>
            </a:pPr>
            <a:r>
              <a:rPr lang="en-US" sz="7200"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a:t>
            </a:r>
            <a:endParaRPr lang="en-US" sz="7200" dirty="0">
              <a:solidFill>
                <a:srgbClr val="A2CCE5"/>
              </a:solidFill>
              <a:latin typeface="Times New Roman" pitchFamily="18" charset="0"/>
            </a:endParaRPr>
          </a:p>
        </p:txBody>
      </p:sp>
      <p:sp>
        <p:nvSpPr>
          <p:cNvPr id="6" name="Dreptunghi 5"/>
          <p:cNvSpPr/>
          <p:nvPr/>
        </p:nvSpPr>
        <p:spPr>
          <a:xfrm>
            <a:off x="8115300" y="457200"/>
            <a:ext cx="3162300" cy="738664"/>
          </a:xfrm>
          <a:prstGeom prst="rect">
            <a:avLst/>
          </a:prstGeom>
        </p:spPr>
        <p:txBody>
          <a:bodyPr wrap="square">
            <a:spAutoFit/>
          </a:bodyPr>
          <a:lstStyle/>
          <a:p>
            <a:pPr defTabSz="685800" eaLnBrk="1" hangingPunct="1">
              <a:defRPr/>
            </a:pPr>
            <a:r>
              <a:rPr lang="en-US" sz="21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Limit: atomic scale</a:t>
            </a:r>
            <a:endParaRPr lang="en-US" sz="21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a:p>
            <a:pPr defTabSz="685800" eaLnBrk="1" hangingPunct="1">
              <a:defRPr/>
            </a:pPr>
            <a:r>
              <a:rPr lang="en-US" sz="2100"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(Quantum Mechanics)</a:t>
            </a:r>
            <a:endParaRPr lang="en-GB" sz="2100"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pic>
        <p:nvPicPr>
          <p:cNvPr id="8" name="Imagin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88201" y="524908"/>
            <a:ext cx="812800"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Dreptunghi 9"/>
          <p:cNvSpPr/>
          <p:nvPr/>
        </p:nvSpPr>
        <p:spPr>
          <a:xfrm>
            <a:off x="1981200" y="911741"/>
            <a:ext cx="5494337" cy="498475"/>
          </a:xfrm>
          <a:prstGeom prst="rect">
            <a:avLst/>
          </a:prstGeom>
        </p:spPr>
        <p:txBody>
          <a:bodyPr>
            <a:spAutoFit/>
          </a:bodyPr>
          <a:lstStyle/>
          <a:p>
            <a:pPr defTabSz="685800" eaLnBrk="1" hangingPunct="1">
              <a:lnSpc>
                <a:spcPct val="80000"/>
              </a:lnSpc>
              <a:defRPr/>
            </a:pPr>
            <a:r>
              <a:rPr lang="en-US" sz="33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Moore Law</a:t>
            </a:r>
            <a:endParaRPr lang="en-US" sz="33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24232609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1813" y="296863"/>
            <a:ext cx="5865812" cy="586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099207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steve-patterson.com/wp-content/uploads/2015/02/QuantumPhysics2.jpg"/>
          <p:cNvPicPr>
            <a:picLocks noChangeAspect="1" noChangeArrowheads="1"/>
          </p:cNvPicPr>
          <p:nvPr/>
        </p:nvPicPr>
        <p:blipFill>
          <a:blip r:embed="rId2">
            <a:extLst>
              <a:ext uri="{28A0092B-C50C-407E-A947-70E740481C1C}">
                <a14:useLocalDpi xmlns:a14="http://schemas.microsoft.com/office/drawing/2010/main" val="0"/>
              </a:ext>
            </a:extLst>
          </a:blip>
          <a:srcRect l="7120" r="1791"/>
          <a:stretch>
            <a:fillRect/>
          </a:stretch>
        </p:blipFill>
        <p:spPr bwMode="auto">
          <a:xfrm>
            <a:off x="1524001" y="857250"/>
            <a:ext cx="9166225"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Dreptunghi 5"/>
          <p:cNvSpPr/>
          <p:nvPr/>
        </p:nvSpPr>
        <p:spPr>
          <a:xfrm>
            <a:off x="1524000" y="857250"/>
            <a:ext cx="9144000" cy="5143500"/>
          </a:xfrm>
          <a:prstGeom prst="rect">
            <a:avLst/>
          </a:prstGeom>
          <a:solidFill>
            <a:srgbClr val="00010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8" name="Rectangle 2"/>
          <p:cNvSpPr txBox="1">
            <a:spLocks noChangeArrowheads="1"/>
          </p:cNvSpPr>
          <p:nvPr/>
        </p:nvSpPr>
        <p:spPr bwMode="auto">
          <a:xfrm>
            <a:off x="1600200" y="2700339"/>
            <a:ext cx="6872288" cy="2252661"/>
          </a:xfrm>
          <a:prstGeom prst="rect">
            <a:avLst/>
          </a:prstGeom>
          <a:noFill/>
          <a:ln>
            <a:noFill/>
          </a:ln>
          <a:effectLst/>
        </p:spPr>
        <p:txBody>
          <a:bodyPr lIns="68580" tIns="34290" rIns="68580" bIns="34290" anchor="ctr"/>
          <a:lstStyle>
            <a:lvl1pPr algn="ctr" rtl="0" eaLnBrk="0" fontAlgn="base" hangingPunct="0">
              <a:spcBef>
                <a:spcPct val="0"/>
              </a:spcBef>
              <a:spcAft>
                <a:spcPct val="0"/>
              </a:spcAft>
              <a:defRPr sz="4400" b="1">
                <a:solidFill>
                  <a:schemeClr val="accent2"/>
                </a:solidFill>
                <a:latin typeface="+mj-lt"/>
                <a:ea typeface="+mj-ea"/>
                <a:cs typeface="+mj-cs"/>
              </a:defRPr>
            </a:lvl1pPr>
            <a:lvl2pPr algn="ctr" rtl="0" eaLnBrk="0" fontAlgn="base" hangingPunct="0">
              <a:spcBef>
                <a:spcPct val="0"/>
              </a:spcBef>
              <a:spcAft>
                <a:spcPct val="0"/>
              </a:spcAft>
              <a:defRPr sz="4400" b="1">
                <a:solidFill>
                  <a:schemeClr val="accent2"/>
                </a:solidFill>
                <a:latin typeface="Arial" charset="0"/>
              </a:defRPr>
            </a:lvl2pPr>
            <a:lvl3pPr algn="ctr" rtl="0" eaLnBrk="0" fontAlgn="base" hangingPunct="0">
              <a:spcBef>
                <a:spcPct val="0"/>
              </a:spcBef>
              <a:spcAft>
                <a:spcPct val="0"/>
              </a:spcAft>
              <a:defRPr sz="4400" b="1">
                <a:solidFill>
                  <a:schemeClr val="accent2"/>
                </a:solidFill>
                <a:latin typeface="Arial" charset="0"/>
              </a:defRPr>
            </a:lvl3pPr>
            <a:lvl4pPr algn="ctr" rtl="0" eaLnBrk="0" fontAlgn="base" hangingPunct="0">
              <a:spcBef>
                <a:spcPct val="0"/>
              </a:spcBef>
              <a:spcAft>
                <a:spcPct val="0"/>
              </a:spcAft>
              <a:defRPr sz="4400" b="1">
                <a:solidFill>
                  <a:schemeClr val="accent2"/>
                </a:solidFill>
                <a:latin typeface="Arial" charset="0"/>
              </a:defRPr>
            </a:lvl4pPr>
            <a:lvl5pPr algn="ctr" rtl="0" eaLnBrk="0" fontAlgn="base" hangingPunct="0">
              <a:spcBef>
                <a:spcPct val="0"/>
              </a:spcBef>
              <a:spcAft>
                <a:spcPct val="0"/>
              </a:spcAft>
              <a:defRPr sz="4400" b="1">
                <a:solidFill>
                  <a:schemeClr val="accent2"/>
                </a:solidFill>
                <a:latin typeface="Arial" charset="0"/>
              </a:defRPr>
            </a:lvl5pPr>
            <a:lvl6pPr marL="457200" algn="ctr" rtl="0" fontAlgn="base">
              <a:spcBef>
                <a:spcPct val="0"/>
              </a:spcBef>
              <a:spcAft>
                <a:spcPct val="0"/>
              </a:spcAft>
              <a:defRPr sz="4400" b="1">
                <a:solidFill>
                  <a:schemeClr val="accent2"/>
                </a:solidFill>
                <a:latin typeface="Arial" charset="0"/>
              </a:defRPr>
            </a:lvl6pPr>
            <a:lvl7pPr marL="914400" algn="ctr" rtl="0" fontAlgn="base">
              <a:spcBef>
                <a:spcPct val="0"/>
              </a:spcBef>
              <a:spcAft>
                <a:spcPct val="0"/>
              </a:spcAft>
              <a:defRPr sz="4400" b="1">
                <a:solidFill>
                  <a:schemeClr val="accent2"/>
                </a:solidFill>
                <a:latin typeface="Arial" charset="0"/>
              </a:defRPr>
            </a:lvl7pPr>
            <a:lvl8pPr marL="1371600" algn="ctr" rtl="0" fontAlgn="base">
              <a:spcBef>
                <a:spcPct val="0"/>
              </a:spcBef>
              <a:spcAft>
                <a:spcPct val="0"/>
              </a:spcAft>
              <a:defRPr sz="4400" b="1">
                <a:solidFill>
                  <a:schemeClr val="accent2"/>
                </a:solidFill>
                <a:latin typeface="Arial" charset="0"/>
              </a:defRPr>
            </a:lvl8pPr>
            <a:lvl9pPr marL="1828800" algn="ctr" rtl="0" fontAlgn="base">
              <a:spcBef>
                <a:spcPct val="0"/>
              </a:spcBef>
              <a:spcAft>
                <a:spcPct val="0"/>
              </a:spcAft>
              <a:defRPr sz="4400" b="1">
                <a:solidFill>
                  <a:schemeClr val="accent2"/>
                </a:solidFill>
                <a:latin typeface="Arial" charset="0"/>
              </a:defRPr>
            </a:lvl9pPr>
          </a:lstStyle>
          <a:p>
            <a:pPr defTabSz="685800">
              <a:defRPr/>
            </a:pPr>
            <a:r>
              <a:rPr lang="it-IT" sz="5400" kern="0" dirty="0">
                <a:solidFill>
                  <a:srgbClr val="FFFFFF"/>
                </a:solidFill>
                <a:latin typeface="Symbol" panose="05050102010706020507" pitchFamily="18" charset="2"/>
              </a:rPr>
              <a:t>Y = </a:t>
            </a:r>
            <a:r>
              <a:rPr lang="it-IT" sz="5400" kern="0" dirty="0">
                <a:solidFill>
                  <a:srgbClr val="FFFFFF"/>
                </a:solidFill>
                <a:latin typeface="Arial"/>
              </a:rPr>
              <a:t>c</a:t>
            </a:r>
            <a:r>
              <a:rPr lang="it-IT" sz="5400" kern="0" baseline="-25000" dirty="0">
                <a:solidFill>
                  <a:srgbClr val="FFFFFF"/>
                </a:solidFill>
                <a:latin typeface="Arial"/>
              </a:rPr>
              <a:t>1</a:t>
            </a:r>
            <a:r>
              <a:rPr lang="it-IT" sz="5400" kern="0" dirty="0">
                <a:solidFill>
                  <a:srgbClr val="FFFFFF"/>
                </a:solidFill>
                <a:latin typeface="Symbol" panose="05050102010706020507" pitchFamily="18" charset="2"/>
              </a:rPr>
              <a:t> y</a:t>
            </a:r>
            <a:r>
              <a:rPr lang="it-IT" sz="5400" kern="0" baseline="-25000" dirty="0">
                <a:solidFill>
                  <a:srgbClr val="FFFFFF"/>
                </a:solidFill>
                <a:latin typeface="Arial"/>
              </a:rPr>
              <a:t>1</a:t>
            </a:r>
            <a:r>
              <a:rPr lang="it-IT" sz="5400" kern="0" dirty="0">
                <a:solidFill>
                  <a:srgbClr val="FFFFFF"/>
                </a:solidFill>
                <a:latin typeface="Symbol" panose="05050102010706020507" pitchFamily="18" charset="2"/>
              </a:rPr>
              <a:t> </a:t>
            </a:r>
            <a:r>
              <a:rPr lang="it-IT" sz="5400" kern="0" dirty="0">
                <a:solidFill>
                  <a:srgbClr val="FFFFFF"/>
                </a:solidFill>
                <a:latin typeface="Arial"/>
              </a:rPr>
              <a:t>+ c</a:t>
            </a:r>
            <a:r>
              <a:rPr lang="it-IT" sz="5400" kern="0" baseline="-25000" dirty="0">
                <a:solidFill>
                  <a:srgbClr val="FFFFFF"/>
                </a:solidFill>
                <a:latin typeface="Arial"/>
              </a:rPr>
              <a:t>2</a:t>
            </a:r>
            <a:r>
              <a:rPr lang="it-IT" sz="5400" kern="0" dirty="0">
                <a:solidFill>
                  <a:srgbClr val="FFFFFF"/>
                </a:solidFill>
                <a:latin typeface="Symbol" panose="05050102010706020507" pitchFamily="18" charset="2"/>
              </a:rPr>
              <a:t> y</a:t>
            </a:r>
            <a:r>
              <a:rPr lang="it-IT" sz="5400" kern="0" baseline="-25000" dirty="0">
                <a:solidFill>
                  <a:srgbClr val="FFFFFF"/>
                </a:solidFill>
                <a:latin typeface="Arial"/>
              </a:rPr>
              <a:t>2</a:t>
            </a:r>
            <a:r>
              <a:rPr lang="it-IT" sz="5400" kern="0" dirty="0">
                <a:solidFill>
                  <a:srgbClr val="FFFFFF"/>
                </a:solidFill>
                <a:latin typeface="Arial"/>
              </a:rPr>
              <a:t>+... </a:t>
            </a:r>
            <a:endParaRPr lang="en-GB" sz="5400" kern="0" baseline="-25000" dirty="0">
              <a:solidFill>
                <a:srgbClr val="FFFFFF"/>
              </a:solidFill>
              <a:latin typeface="Arial"/>
            </a:endParaRPr>
          </a:p>
        </p:txBody>
      </p:sp>
      <p:sp>
        <p:nvSpPr>
          <p:cNvPr id="9" name="Dreptunghi 8"/>
          <p:cNvSpPr/>
          <p:nvPr/>
        </p:nvSpPr>
        <p:spPr>
          <a:xfrm>
            <a:off x="3581400" y="1061658"/>
            <a:ext cx="6642100" cy="590931"/>
          </a:xfrm>
          <a:prstGeom prst="rect">
            <a:avLst/>
          </a:prstGeom>
        </p:spPr>
        <p:txBody>
          <a:bodyPr>
            <a:spAutoFit/>
          </a:bodyPr>
          <a:lstStyle/>
          <a:p>
            <a:pPr defTabSz="685800" eaLnBrk="1" hangingPunct="1">
              <a:lnSpc>
                <a:spcPct val="80000"/>
              </a:lnSpc>
              <a:defRPr/>
            </a:pPr>
            <a:r>
              <a:rPr lang="en-US" sz="40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Quantum superposition</a:t>
            </a:r>
            <a:endParaRPr lang="en-US" sz="40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9437777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Imagine 7"/>
          <p:cNvPicPr>
            <a:picLocks noChangeAspect="1" noChangeArrowheads="1"/>
          </p:cNvPicPr>
          <p:nvPr/>
        </p:nvPicPr>
        <p:blipFill>
          <a:blip r:embed="rId2" cstate="print">
            <a:extLst>
              <a:ext uri="{28A0092B-C50C-407E-A947-70E740481C1C}">
                <a14:useLocalDpi xmlns:a14="http://schemas.microsoft.com/office/drawing/2010/main" val="0"/>
              </a:ext>
            </a:extLst>
          </a:blip>
          <a:srcRect l="5309" r="4362"/>
          <a:stretch>
            <a:fillRect/>
          </a:stretch>
        </p:blipFill>
        <p:spPr bwMode="auto">
          <a:xfrm>
            <a:off x="2667000" y="1290639"/>
            <a:ext cx="6870700"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reptunghi 4"/>
          <p:cNvSpPr/>
          <p:nvPr/>
        </p:nvSpPr>
        <p:spPr>
          <a:xfrm>
            <a:off x="1295400" y="762000"/>
            <a:ext cx="9144000" cy="5143500"/>
          </a:xfrm>
          <a:prstGeom prst="rect">
            <a:avLst/>
          </a:prstGeom>
          <a:solidFill>
            <a:srgbClr val="000106">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22" name="Dreptunghi 21"/>
          <p:cNvSpPr/>
          <p:nvPr/>
        </p:nvSpPr>
        <p:spPr>
          <a:xfrm>
            <a:off x="2690331" y="1119525"/>
            <a:ext cx="1664237" cy="1015663"/>
          </a:xfrm>
          <a:prstGeom prst="rect">
            <a:avLst/>
          </a:prstGeom>
        </p:spPr>
        <p:txBody>
          <a:bodyPr wrap="none">
            <a:spAutoFit/>
          </a:bodyPr>
          <a:lstStyle/>
          <a:p>
            <a:pPr algn="ct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RICHARD</a:t>
            </a:r>
            <a:b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b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FEYNMAN</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
        <p:nvSpPr>
          <p:cNvPr id="23" name="Dreptunghi 22"/>
          <p:cNvSpPr/>
          <p:nvPr/>
        </p:nvSpPr>
        <p:spPr>
          <a:xfrm>
            <a:off x="7195204" y="1053459"/>
            <a:ext cx="1473480" cy="1015663"/>
          </a:xfrm>
          <a:prstGeom prst="rect">
            <a:avLst/>
          </a:prstGeom>
        </p:spPr>
        <p:txBody>
          <a:bodyPr wrap="none">
            <a:spAutoFit/>
          </a:bodyPr>
          <a:lstStyle/>
          <a:p>
            <a:pPr algn="ctr" defTabSz="685800" eaLnBrk="1" hangingPunct="1">
              <a:defRPr/>
            </a:pP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DAVID</a:t>
            </a:r>
            <a:b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br>
            <a:r>
              <a:rPr lang="it-IT"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DEUTSCH</a:t>
            </a:r>
            <a:endPar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pic>
        <p:nvPicPr>
          <p:cNvPr id="39942" name="Picture 2" descr="http://blogs.scientificamerican.com/the-curious-wavefunction/files/2014/07/feynman-bongos2.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b="19376"/>
          <a:stretch>
            <a:fillRect/>
          </a:stretch>
        </p:blipFill>
        <p:spPr bwMode="auto">
          <a:xfrm>
            <a:off x="1907383" y="2855402"/>
            <a:ext cx="3057525" cy="3397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5" descr="http://static01.nyt.com/images/2011/08/14/books/review/14ALBERT/14ALBERT-popup-v2.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l="18236"/>
          <a:stretch>
            <a:fillRect/>
          </a:stretch>
        </p:blipFill>
        <p:spPr bwMode="auto">
          <a:xfrm>
            <a:off x="6174246" y="2754937"/>
            <a:ext cx="3484977" cy="3341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9944" name="Grupare 8"/>
          <p:cNvGrpSpPr>
            <a:grpSpLocks/>
          </p:cNvGrpSpPr>
          <p:nvPr/>
        </p:nvGrpSpPr>
        <p:grpSpPr bwMode="auto">
          <a:xfrm>
            <a:off x="6096000" y="2135187"/>
            <a:ext cx="3671889" cy="4298951"/>
            <a:chOff x="1562757" y="1455102"/>
            <a:chExt cx="6018485" cy="5079851"/>
          </a:xfrm>
        </p:grpSpPr>
        <p:sp>
          <p:nvSpPr>
            <p:cNvPr id="11" name="Cadru 10"/>
            <p:cNvSpPr/>
            <p:nvPr/>
          </p:nvSpPr>
          <p:spPr>
            <a:xfrm>
              <a:off x="1562757" y="2132890"/>
              <a:ext cx="6018485" cy="4402063"/>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sp>
          <p:nvSpPr>
            <p:cNvPr id="12" name="Oval 11"/>
            <p:cNvSpPr/>
            <p:nvPr/>
          </p:nvSpPr>
          <p:spPr>
            <a:xfrm>
              <a:off x="3922771" y="2239910"/>
              <a:ext cx="143940" cy="145070"/>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13" name="Oval 12"/>
            <p:cNvSpPr/>
            <p:nvPr/>
          </p:nvSpPr>
          <p:spPr>
            <a:xfrm>
              <a:off x="5149258" y="2239910"/>
              <a:ext cx="143940" cy="145070"/>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14" name="Conector drept 13"/>
            <p:cNvCxnSpPr>
              <a:cxnSpLocks/>
              <a:endCxn id="12" idx="4"/>
            </p:cNvCxnSpPr>
            <p:nvPr/>
          </p:nvCxnSpPr>
          <p:spPr>
            <a:xfrm flipH="1">
              <a:off x="3994741" y="1455102"/>
              <a:ext cx="320865" cy="929878"/>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15" name="Conector drept 14"/>
            <p:cNvCxnSpPr>
              <a:cxnSpLocks/>
            </p:cNvCxnSpPr>
            <p:nvPr/>
          </p:nvCxnSpPr>
          <p:spPr>
            <a:xfrm>
              <a:off x="4921353" y="1550230"/>
              <a:ext cx="320867" cy="827616"/>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grpSp>
        <p:nvGrpSpPr>
          <p:cNvPr id="39945" name="Grupare 15"/>
          <p:cNvGrpSpPr>
            <a:grpSpLocks/>
          </p:cNvGrpSpPr>
          <p:nvPr/>
        </p:nvGrpSpPr>
        <p:grpSpPr bwMode="auto">
          <a:xfrm>
            <a:off x="1581944" y="1975659"/>
            <a:ext cx="3686176" cy="4503737"/>
            <a:chOff x="2034997" y="1314220"/>
            <a:chExt cx="5186396" cy="5220733"/>
          </a:xfrm>
        </p:grpSpPr>
        <p:sp>
          <p:nvSpPr>
            <p:cNvPr id="17" name="Cadru 16"/>
            <p:cNvSpPr/>
            <p:nvPr/>
          </p:nvSpPr>
          <p:spPr>
            <a:xfrm>
              <a:off x="2034997" y="2132040"/>
              <a:ext cx="5186396" cy="4402913"/>
            </a:xfrm>
            <a:prstGeom prst="frame">
              <a:avLst>
                <a:gd name="adj1" fmla="val 8400"/>
              </a:avLst>
            </a:prstGeom>
            <a:solidFill>
              <a:schemeClr val="bg1">
                <a:lumMod val="95000"/>
              </a:schemeClr>
            </a:solidFill>
            <a:ln>
              <a:noFill/>
            </a:ln>
            <a:effectLst>
              <a:outerShdw blurRad="50800" dist="381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000000"/>
                </a:solidFill>
                <a:latin typeface="Arial"/>
              </a:endParaRPr>
            </a:p>
          </p:txBody>
        </p:sp>
        <p:sp>
          <p:nvSpPr>
            <p:cNvPr id="18" name="Oval 17"/>
            <p:cNvSpPr/>
            <p:nvPr/>
          </p:nvSpPr>
          <p:spPr>
            <a:xfrm>
              <a:off x="3924777" y="2241399"/>
              <a:ext cx="143983" cy="142643"/>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19" name="Oval 18"/>
            <p:cNvSpPr/>
            <p:nvPr/>
          </p:nvSpPr>
          <p:spPr>
            <a:xfrm>
              <a:off x="5148635" y="2241399"/>
              <a:ext cx="143983" cy="142643"/>
            </a:xfrm>
            <a:prstGeom prst="ellipse">
              <a:avLst/>
            </a:prstGeom>
            <a:solidFill>
              <a:srgbClr val="A2CCE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cxnSp>
          <p:nvCxnSpPr>
            <p:cNvPr id="20" name="Conector drept 19"/>
            <p:cNvCxnSpPr>
              <a:cxnSpLocks/>
              <a:endCxn id="18" idx="4"/>
            </p:cNvCxnSpPr>
            <p:nvPr/>
          </p:nvCxnSpPr>
          <p:spPr>
            <a:xfrm flipH="1">
              <a:off x="3996769" y="1314220"/>
              <a:ext cx="413952" cy="1069822"/>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cxnSp>
          <p:nvCxnSpPr>
            <p:cNvPr id="21" name="Conector drept 20"/>
            <p:cNvCxnSpPr>
              <a:cxnSpLocks/>
            </p:cNvCxnSpPr>
            <p:nvPr/>
          </p:nvCxnSpPr>
          <p:spPr>
            <a:xfrm>
              <a:off x="5025648" y="1535316"/>
              <a:ext cx="215975" cy="843972"/>
            </a:xfrm>
            <a:prstGeom prst="line">
              <a:avLst/>
            </a:prstGeom>
            <a:ln w="19050">
              <a:solidFill>
                <a:srgbClr val="A2CCE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810830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reptunghi 1"/>
          <p:cNvSpPr/>
          <p:nvPr/>
        </p:nvSpPr>
        <p:spPr>
          <a:xfrm>
            <a:off x="1600200" y="381001"/>
            <a:ext cx="8458200" cy="707886"/>
          </a:xfrm>
          <a:prstGeom prst="rect">
            <a:avLst/>
          </a:prstGeom>
        </p:spPr>
        <p:txBody>
          <a:bodyPr wrap="square">
            <a:spAutoFit/>
          </a:bodyPr>
          <a:lstStyle/>
          <a:p>
            <a:pPr algn="ctr" defTabSz="685800" eaLnBrk="1" hangingPunct="1">
              <a:lnSpc>
                <a:spcPct val="80000"/>
              </a:lnSpc>
              <a:defRPr/>
            </a:pPr>
            <a:r>
              <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How present computer works</a:t>
            </a:r>
            <a:endPar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grpSp>
        <p:nvGrpSpPr>
          <p:cNvPr id="40963" name="Grupare 2"/>
          <p:cNvGrpSpPr>
            <a:grpSpLocks/>
          </p:cNvGrpSpPr>
          <p:nvPr/>
        </p:nvGrpSpPr>
        <p:grpSpPr bwMode="auto">
          <a:xfrm>
            <a:off x="2667000" y="1219200"/>
            <a:ext cx="6930432" cy="5029200"/>
            <a:chOff x="3038893" y="2379773"/>
            <a:chExt cx="6081444" cy="3785532"/>
          </a:xfrm>
        </p:grpSpPr>
        <p:grpSp>
          <p:nvGrpSpPr>
            <p:cNvPr id="40964" name="Grupare 9"/>
            <p:cNvGrpSpPr>
              <a:grpSpLocks/>
            </p:cNvGrpSpPr>
            <p:nvPr/>
          </p:nvGrpSpPr>
          <p:grpSpPr bwMode="auto">
            <a:xfrm>
              <a:off x="3038893" y="4922428"/>
              <a:ext cx="1818406" cy="716705"/>
              <a:chOff x="1475656" y="4262960"/>
              <a:chExt cx="1818406" cy="716705"/>
            </a:xfrm>
          </p:grpSpPr>
          <p:pic>
            <p:nvPicPr>
              <p:cNvPr id="40973" name="Imagine 6"/>
              <p:cNvPicPr>
                <a:picLocks noChangeAspect="1" noChangeArrowheads="1"/>
              </p:cNvPicPr>
              <p:nvPr/>
            </p:nvPicPr>
            <p:blipFill>
              <a:blip r:embed="rId2" cstate="print">
                <a:extLst>
                  <a:ext uri="{28A0092B-C50C-407E-A947-70E740481C1C}">
                    <a14:useLocalDpi xmlns:a14="http://schemas.microsoft.com/office/drawing/2010/main" val="0"/>
                  </a:ext>
                </a:extLst>
              </a:blip>
              <a:srcRect r="84615"/>
              <a:stretch>
                <a:fillRect/>
              </a:stretch>
            </p:blipFill>
            <p:spPr bwMode="auto">
              <a:xfrm>
                <a:off x="1475656" y="4295682"/>
                <a:ext cx="144016" cy="68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74" name="Imagine 7"/>
              <p:cNvPicPr>
                <a:picLocks noChangeAspect="1" noChangeArrowheads="1"/>
              </p:cNvPicPr>
              <p:nvPr/>
            </p:nvPicPr>
            <p:blipFill>
              <a:blip r:embed="rId2" cstate="print">
                <a:extLst>
                  <a:ext uri="{28A0092B-C50C-407E-A947-70E740481C1C}">
                    <a14:useLocalDpi xmlns:a14="http://schemas.microsoft.com/office/drawing/2010/main" val="0"/>
                  </a:ext>
                </a:extLst>
              </a:blip>
              <a:srcRect l="84615"/>
              <a:stretch>
                <a:fillRect/>
              </a:stretch>
            </p:blipFill>
            <p:spPr bwMode="auto">
              <a:xfrm>
                <a:off x="3150045" y="4262960"/>
                <a:ext cx="144017" cy="683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5" name="CasetăText 8"/>
              <p:cNvSpPr txBox="1">
                <a:spLocks noChangeArrowheads="1"/>
              </p:cNvSpPr>
              <p:nvPr/>
            </p:nvSpPr>
            <p:spPr bwMode="auto">
              <a:xfrm>
                <a:off x="1547664" y="4376062"/>
                <a:ext cx="1502996" cy="3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685800">
                  <a:spcBef>
                    <a:spcPct val="20000"/>
                  </a:spcBef>
                  <a:buChar char="•"/>
                  <a:defRPr sz="3200">
                    <a:solidFill>
                      <a:schemeClr val="tx1"/>
                    </a:solidFill>
                    <a:latin typeface="Arial" panose="020B0604020202020204" pitchFamily="34" charset="0"/>
                  </a:defRPr>
                </a:lvl1pPr>
                <a:lvl2pPr marL="742950" indent="-285750" defTabSz="685800">
                  <a:spcBef>
                    <a:spcPct val="20000"/>
                  </a:spcBef>
                  <a:buChar char="–"/>
                  <a:defRPr sz="2800">
                    <a:solidFill>
                      <a:schemeClr val="tx1"/>
                    </a:solidFill>
                    <a:latin typeface="Arial" panose="020B0604020202020204" pitchFamily="34" charset="0"/>
                  </a:defRPr>
                </a:lvl2pPr>
                <a:lvl3pPr marL="1143000" indent="-228600" defTabSz="685800">
                  <a:spcBef>
                    <a:spcPct val="20000"/>
                  </a:spcBef>
                  <a:buChar char="•"/>
                  <a:defRPr sz="2400">
                    <a:solidFill>
                      <a:schemeClr val="tx1"/>
                    </a:solidFill>
                    <a:latin typeface="Arial" panose="020B0604020202020204" pitchFamily="34" charset="0"/>
                  </a:defRPr>
                </a:lvl3pPr>
                <a:lvl4pPr marL="1600200" indent="-228600" defTabSz="685800">
                  <a:spcBef>
                    <a:spcPct val="20000"/>
                  </a:spcBef>
                  <a:buChar char="–"/>
                  <a:defRPr sz="2000">
                    <a:solidFill>
                      <a:schemeClr val="tx1"/>
                    </a:solidFill>
                    <a:latin typeface="Arial" panose="020B0604020202020204" pitchFamily="34" charset="0"/>
                  </a:defRPr>
                </a:lvl4pPr>
                <a:lvl5pPr marL="2057400" indent="-228600" defTabSz="685800">
                  <a:spcBef>
                    <a:spcPct val="20000"/>
                  </a:spcBef>
                  <a:buChar char="»"/>
                  <a:defRPr sz="2000">
                    <a:solidFill>
                      <a:schemeClr val="tx1"/>
                    </a:solidFill>
                    <a:latin typeface="Arial" panose="020B0604020202020204" pitchFamily="34" charset="0"/>
                  </a:defRPr>
                </a:lvl5pPr>
                <a:lvl6pPr marL="25146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None/>
                  <a:defRPr/>
                </a:pPr>
                <a:r>
                  <a:rPr lang="en-US" altLang="en-US" sz="2100" b="1" dirty="0">
                    <a:solidFill>
                      <a:srgbClr val="FFFFFF"/>
                    </a:solidFill>
                    <a:latin typeface="Roboto Condensed" charset="0"/>
                    <a:cs typeface="Roboto Condensed" charset="0"/>
                  </a:rPr>
                  <a:t>00100110</a:t>
                </a:r>
              </a:p>
            </p:txBody>
          </p:sp>
        </p:grpSp>
        <p:sp>
          <p:nvSpPr>
            <p:cNvPr id="40965" name="Freeform 85"/>
            <p:cNvSpPr>
              <a:spLocks noEditPoints="1"/>
            </p:cNvSpPr>
            <p:nvPr/>
          </p:nvSpPr>
          <p:spPr bwMode="auto">
            <a:xfrm>
              <a:off x="7172368" y="4397268"/>
              <a:ext cx="1947969" cy="1768037"/>
            </a:xfrm>
            <a:custGeom>
              <a:avLst/>
              <a:gdLst>
                <a:gd name="T0" fmla="*/ 2147483646 w 248"/>
                <a:gd name="T1" fmla="*/ 2147483646 h 224"/>
                <a:gd name="T2" fmla="*/ 2147483646 w 248"/>
                <a:gd name="T3" fmla="*/ 2147483646 h 224"/>
                <a:gd name="T4" fmla="*/ 2147483646 w 248"/>
                <a:gd name="T5" fmla="*/ 2147483646 h 224"/>
                <a:gd name="T6" fmla="*/ 2147483646 w 248"/>
                <a:gd name="T7" fmla="*/ 2147483646 h 224"/>
                <a:gd name="T8" fmla="*/ 2147483646 w 248"/>
                <a:gd name="T9" fmla="*/ 2147483646 h 224"/>
                <a:gd name="T10" fmla="*/ 2147483646 w 248"/>
                <a:gd name="T11" fmla="*/ 2147483646 h 224"/>
                <a:gd name="T12" fmla="*/ 2147483646 w 248"/>
                <a:gd name="T13" fmla="*/ 2147483646 h 224"/>
                <a:gd name="T14" fmla="*/ 2147483646 w 248"/>
                <a:gd name="T15" fmla="*/ 2147483646 h 224"/>
                <a:gd name="T16" fmla="*/ 2147483646 w 248"/>
                <a:gd name="T17" fmla="*/ 2147483646 h 224"/>
                <a:gd name="T18" fmla="*/ 2147483646 w 248"/>
                <a:gd name="T19" fmla="*/ 2147483646 h 224"/>
                <a:gd name="T20" fmla="*/ 2147483646 w 248"/>
                <a:gd name="T21" fmla="*/ 2147483646 h 224"/>
                <a:gd name="T22" fmla="*/ 2147483646 w 248"/>
                <a:gd name="T23" fmla="*/ 2147483646 h 224"/>
                <a:gd name="T24" fmla="*/ 0 w 248"/>
                <a:gd name="T25" fmla="*/ 2147483646 h 224"/>
                <a:gd name="T26" fmla="*/ 0 w 248"/>
                <a:gd name="T27" fmla="*/ 2147483646 h 224"/>
                <a:gd name="T28" fmla="*/ 2147483646 w 248"/>
                <a:gd name="T29" fmla="*/ 0 h 224"/>
                <a:gd name="T30" fmla="*/ 2147483646 w 248"/>
                <a:gd name="T31" fmla="*/ 0 h 224"/>
                <a:gd name="T32" fmla="*/ 2147483646 w 248"/>
                <a:gd name="T33" fmla="*/ 2147483646 h 224"/>
                <a:gd name="T34" fmla="*/ 2147483646 w 248"/>
                <a:gd name="T35" fmla="*/ 2147483646 h 224"/>
                <a:gd name="T36" fmla="*/ 2147483646 w 248"/>
                <a:gd name="T37" fmla="*/ 2147483646 h 224"/>
                <a:gd name="T38" fmla="*/ 2147483646 w 248"/>
                <a:gd name="T39" fmla="*/ 2147483646 h 224"/>
                <a:gd name="T40" fmla="*/ 2147483646 w 248"/>
                <a:gd name="T41" fmla="*/ 2147483646 h 224"/>
                <a:gd name="T42" fmla="*/ 2147483646 w 248"/>
                <a:gd name="T43" fmla="*/ 2147483646 h 224"/>
                <a:gd name="T44" fmla="*/ 2147483646 w 248"/>
                <a:gd name="T45" fmla="*/ 2147483646 h 224"/>
                <a:gd name="T46" fmla="*/ 2147483646 w 248"/>
                <a:gd name="T47" fmla="*/ 2147483646 h 2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48" h="224">
                  <a:moveTo>
                    <a:pt x="236" y="184"/>
                  </a:moveTo>
                  <a:cubicBezTo>
                    <a:pt x="176" y="184"/>
                    <a:pt x="176" y="184"/>
                    <a:pt x="176" y="184"/>
                  </a:cubicBezTo>
                  <a:cubicBezTo>
                    <a:pt x="160" y="184"/>
                    <a:pt x="160" y="184"/>
                    <a:pt x="160" y="184"/>
                  </a:cubicBezTo>
                  <a:cubicBezTo>
                    <a:pt x="160" y="204"/>
                    <a:pt x="160" y="204"/>
                    <a:pt x="160" y="204"/>
                  </a:cubicBezTo>
                  <a:cubicBezTo>
                    <a:pt x="176" y="220"/>
                    <a:pt x="176" y="220"/>
                    <a:pt x="176" y="220"/>
                  </a:cubicBezTo>
                  <a:cubicBezTo>
                    <a:pt x="176" y="224"/>
                    <a:pt x="176" y="224"/>
                    <a:pt x="176" y="224"/>
                  </a:cubicBezTo>
                  <a:cubicBezTo>
                    <a:pt x="72" y="224"/>
                    <a:pt x="72" y="224"/>
                    <a:pt x="72" y="224"/>
                  </a:cubicBezTo>
                  <a:cubicBezTo>
                    <a:pt x="72" y="220"/>
                    <a:pt x="72" y="220"/>
                    <a:pt x="72" y="220"/>
                  </a:cubicBezTo>
                  <a:cubicBezTo>
                    <a:pt x="88" y="204"/>
                    <a:pt x="88" y="204"/>
                    <a:pt x="88" y="204"/>
                  </a:cubicBezTo>
                  <a:cubicBezTo>
                    <a:pt x="88" y="184"/>
                    <a:pt x="88" y="184"/>
                    <a:pt x="88" y="184"/>
                  </a:cubicBezTo>
                  <a:cubicBezTo>
                    <a:pt x="72" y="184"/>
                    <a:pt x="72" y="184"/>
                    <a:pt x="72" y="184"/>
                  </a:cubicBezTo>
                  <a:cubicBezTo>
                    <a:pt x="12" y="184"/>
                    <a:pt x="12" y="184"/>
                    <a:pt x="12" y="184"/>
                  </a:cubicBezTo>
                  <a:cubicBezTo>
                    <a:pt x="5" y="184"/>
                    <a:pt x="0" y="179"/>
                    <a:pt x="0" y="172"/>
                  </a:cubicBezTo>
                  <a:cubicBezTo>
                    <a:pt x="0" y="12"/>
                    <a:pt x="0" y="12"/>
                    <a:pt x="0" y="12"/>
                  </a:cubicBezTo>
                  <a:cubicBezTo>
                    <a:pt x="0" y="5"/>
                    <a:pt x="5" y="0"/>
                    <a:pt x="12" y="0"/>
                  </a:cubicBezTo>
                  <a:cubicBezTo>
                    <a:pt x="236" y="0"/>
                    <a:pt x="236" y="0"/>
                    <a:pt x="236" y="0"/>
                  </a:cubicBezTo>
                  <a:cubicBezTo>
                    <a:pt x="243" y="0"/>
                    <a:pt x="248" y="5"/>
                    <a:pt x="248" y="12"/>
                  </a:cubicBezTo>
                  <a:cubicBezTo>
                    <a:pt x="248" y="172"/>
                    <a:pt x="248" y="172"/>
                    <a:pt x="248" y="172"/>
                  </a:cubicBezTo>
                  <a:cubicBezTo>
                    <a:pt x="248" y="179"/>
                    <a:pt x="243" y="184"/>
                    <a:pt x="236" y="184"/>
                  </a:cubicBezTo>
                  <a:moveTo>
                    <a:pt x="232" y="16"/>
                  </a:moveTo>
                  <a:cubicBezTo>
                    <a:pt x="16" y="16"/>
                    <a:pt x="16" y="16"/>
                    <a:pt x="16" y="16"/>
                  </a:cubicBezTo>
                  <a:cubicBezTo>
                    <a:pt x="16" y="152"/>
                    <a:pt x="16" y="152"/>
                    <a:pt x="16" y="152"/>
                  </a:cubicBezTo>
                  <a:cubicBezTo>
                    <a:pt x="232" y="152"/>
                    <a:pt x="232" y="152"/>
                    <a:pt x="232" y="152"/>
                  </a:cubicBezTo>
                  <a:lnTo>
                    <a:pt x="232"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solidFill>
                  <a:srgbClr val="000000"/>
                </a:solidFill>
              </a:endParaRPr>
            </a:p>
          </p:txBody>
        </p:sp>
        <p:sp>
          <p:nvSpPr>
            <p:cNvPr id="12" name="Dreptunghi 11"/>
            <p:cNvSpPr/>
            <p:nvPr/>
          </p:nvSpPr>
          <p:spPr>
            <a:xfrm>
              <a:off x="3463811" y="2379773"/>
              <a:ext cx="968045" cy="347500"/>
            </a:xfrm>
            <a:prstGeom prst="rect">
              <a:avLst/>
            </a:prstGeom>
          </p:spPr>
          <p:txBody>
            <a:bodyPr wrap="none">
              <a:spAutoFit/>
            </a:bodyPr>
            <a:lstStyle/>
            <a:p>
              <a:pPr algn="ctr" defTabSz="685800" eaLnBrk="1" hangingPunct="1">
                <a:lnSpc>
                  <a:spcPct val="80000"/>
                </a:lnSpc>
                <a:defRPr/>
              </a:pPr>
              <a:r>
                <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INPUT</a:t>
              </a:r>
              <a:endParaRPr lang="en-US" sz="3000" b="1"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
          <p:nvSpPr>
            <p:cNvPr id="40967" name="Dreptunghi 12"/>
            <p:cNvSpPr>
              <a:spLocks noChangeArrowheads="1"/>
            </p:cNvSpPr>
            <p:nvPr/>
          </p:nvSpPr>
          <p:spPr bwMode="auto">
            <a:xfrm>
              <a:off x="7787054" y="4791800"/>
              <a:ext cx="1233898" cy="29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685800">
                <a:spcBef>
                  <a:spcPct val="20000"/>
                </a:spcBef>
                <a:buChar char="•"/>
                <a:defRPr sz="3200">
                  <a:solidFill>
                    <a:schemeClr val="tx1"/>
                  </a:solidFill>
                  <a:latin typeface="Arial" panose="020B0604020202020204" pitchFamily="34" charset="0"/>
                </a:defRPr>
              </a:lvl1pPr>
              <a:lvl2pPr marL="742950" indent="-285750" defTabSz="685800">
                <a:spcBef>
                  <a:spcPct val="20000"/>
                </a:spcBef>
                <a:buChar char="–"/>
                <a:defRPr sz="2800">
                  <a:solidFill>
                    <a:schemeClr val="tx1"/>
                  </a:solidFill>
                  <a:latin typeface="Arial" panose="020B0604020202020204" pitchFamily="34" charset="0"/>
                </a:defRPr>
              </a:lvl2pPr>
              <a:lvl3pPr marL="1143000" indent="-228600" defTabSz="685800">
                <a:spcBef>
                  <a:spcPct val="20000"/>
                </a:spcBef>
                <a:buChar char="•"/>
                <a:defRPr sz="2400">
                  <a:solidFill>
                    <a:schemeClr val="tx1"/>
                  </a:solidFill>
                  <a:latin typeface="Arial" panose="020B0604020202020204" pitchFamily="34" charset="0"/>
                </a:defRPr>
              </a:lvl3pPr>
              <a:lvl4pPr marL="1600200" indent="-228600" defTabSz="685800">
                <a:spcBef>
                  <a:spcPct val="20000"/>
                </a:spcBef>
                <a:buChar char="–"/>
                <a:defRPr sz="2000">
                  <a:solidFill>
                    <a:schemeClr val="tx1"/>
                  </a:solidFill>
                  <a:latin typeface="Arial" panose="020B0604020202020204" pitchFamily="34" charset="0"/>
                </a:defRPr>
              </a:lvl4pPr>
              <a:lvl5pPr marL="2057400" indent="-228600" defTabSz="685800">
                <a:spcBef>
                  <a:spcPct val="20000"/>
                </a:spcBef>
                <a:buChar char="»"/>
                <a:defRPr sz="2000">
                  <a:solidFill>
                    <a:schemeClr val="tx1"/>
                  </a:solidFill>
                  <a:latin typeface="Arial" panose="020B0604020202020204" pitchFamily="34" charset="0"/>
                </a:defRPr>
              </a:lvl5pPr>
              <a:lvl6pPr marL="25146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lnSpc>
                  <a:spcPct val="80000"/>
                </a:lnSpc>
                <a:spcBef>
                  <a:spcPct val="0"/>
                </a:spcBef>
                <a:buNone/>
                <a:defRPr/>
              </a:pPr>
              <a:r>
                <a:rPr lang="en-US" altLang="en-US" sz="2400">
                  <a:solidFill>
                    <a:srgbClr val="FFFFFF"/>
                  </a:solidFill>
                  <a:latin typeface="Roboto Condensed Light" charset="0"/>
                  <a:cs typeface="Roboto Condensed Light" charset="0"/>
                </a:rPr>
                <a:t>algorithm </a:t>
              </a:r>
            </a:p>
          </p:txBody>
        </p:sp>
        <p:sp>
          <p:nvSpPr>
            <p:cNvPr id="14" name="Dreptunghi 13"/>
            <p:cNvSpPr/>
            <p:nvPr/>
          </p:nvSpPr>
          <p:spPr>
            <a:xfrm>
              <a:off x="7561230" y="2379773"/>
              <a:ext cx="1170600" cy="347500"/>
            </a:xfrm>
            <a:prstGeom prst="rect">
              <a:avLst/>
            </a:prstGeom>
          </p:spPr>
          <p:txBody>
            <a:bodyPr wrap="none">
              <a:spAutoFit/>
            </a:bodyPr>
            <a:lstStyle/>
            <a:p>
              <a:pPr algn="ctr" defTabSz="685800" eaLnBrk="1" hangingPunct="1">
                <a:lnSpc>
                  <a:spcPct val="80000"/>
                </a:lnSpc>
                <a:defRPr/>
              </a:pPr>
              <a:r>
                <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OUTPUT</a:t>
              </a:r>
              <a:endParaRPr lang="en-US" sz="3000" b="1"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cxnSp>
          <p:nvCxnSpPr>
            <p:cNvPr id="16" name="Conector drept cu săgeată 15"/>
            <p:cNvCxnSpPr>
              <a:stCxn id="12" idx="2"/>
            </p:cNvCxnSpPr>
            <p:nvPr/>
          </p:nvCxnSpPr>
          <p:spPr>
            <a:xfrm flipH="1">
              <a:off x="3948893" y="2995531"/>
              <a:ext cx="0" cy="1796487"/>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7" name="Conector drept cu săgeată 16"/>
            <p:cNvCxnSpPr>
              <a:cxnSpLocks/>
            </p:cNvCxnSpPr>
            <p:nvPr/>
          </p:nvCxnSpPr>
          <p:spPr>
            <a:xfrm flipV="1">
              <a:off x="8124309" y="2968022"/>
              <a:ext cx="0" cy="1104554"/>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9" name="Conector drept cu săgeată 18"/>
            <p:cNvCxnSpPr>
              <a:cxnSpLocks/>
            </p:cNvCxnSpPr>
            <p:nvPr/>
          </p:nvCxnSpPr>
          <p:spPr>
            <a:xfrm rot="5400000" flipV="1">
              <a:off x="6036601" y="4746453"/>
              <a:ext cx="0" cy="1102580"/>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40972" name="Dreptunghi 19"/>
            <p:cNvSpPr>
              <a:spLocks noChangeArrowheads="1"/>
            </p:cNvSpPr>
            <p:nvPr/>
          </p:nvSpPr>
          <p:spPr bwMode="auto">
            <a:xfrm>
              <a:off x="3655388" y="5571648"/>
              <a:ext cx="405392" cy="2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685800">
                <a:spcBef>
                  <a:spcPct val="20000"/>
                </a:spcBef>
                <a:buChar char="•"/>
                <a:defRPr sz="3200">
                  <a:solidFill>
                    <a:schemeClr val="tx1"/>
                  </a:solidFill>
                  <a:latin typeface="Arial" panose="020B0604020202020204" pitchFamily="34" charset="0"/>
                </a:defRPr>
              </a:lvl1pPr>
              <a:lvl2pPr marL="742950" indent="-285750" defTabSz="685800">
                <a:spcBef>
                  <a:spcPct val="20000"/>
                </a:spcBef>
                <a:buChar char="–"/>
                <a:defRPr sz="2800">
                  <a:solidFill>
                    <a:schemeClr val="tx1"/>
                  </a:solidFill>
                  <a:latin typeface="Arial" panose="020B0604020202020204" pitchFamily="34" charset="0"/>
                </a:defRPr>
              </a:lvl2pPr>
              <a:lvl3pPr marL="1143000" indent="-228600" defTabSz="685800">
                <a:spcBef>
                  <a:spcPct val="20000"/>
                </a:spcBef>
                <a:buChar char="•"/>
                <a:defRPr sz="2400">
                  <a:solidFill>
                    <a:schemeClr val="tx1"/>
                  </a:solidFill>
                  <a:latin typeface="Arial" panose="020B0604020202020204" pitchFamily="34" charset="0"/>
                </a:defRPr>
              </a:lvl3pPr>
              <a:lvl4pPr marL="1600200" indent="-228600" defTabSz="685800">
                <a:spcBef>
                  <a:spcPct val="20000"/>
                </a:spcBef>
                <a:buChar char="–"/>
                <a:defRPr sz="2000">
                  <a:solidFill>
                    <a:schemeClr val="tx1"/>
                  </a:solidFill>
                  <a:latin typeface="Arial" panose="020B0604020202020204" pitchFamily="34" charset="0"/>
                </a:defRPr>
              </a:lvl4pPr>
              <a:lvl5pPr marL="2057400" indent="-228600" defTabSz="685800">
                <a:spcBef>
                  <a:spcPct val="20000"/>
                </a:spcBef>
                <a:buChar char="»"/>
                <a:defRPr sz="2000">
                  <a:solidFill>
                    <a:schemeClr val="tx1"/>
                  </a:solidFill>
                  <a:latin typeface="Arial" panose="020B0604020202020204" pitchFamily="34" charset="0"/>
                </a:defRPr>
              </a:lvl5pPr>
              <a:lvl6pPr marL="25146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None/>
                <a:defRPr/>
              </a:pPr>
              <a:r>
                <a:rPr lang="en-US" altLang="en-US" sz="1800">
                  <a:solidFill>
                    <a:srgbClr val="FFFFFF"/>
                  </a:solidFill>
                  <a:latin typeface="Roboto Condensed" charset="0"/>
                  <a:cs typeface="Roboto Condensed" charset="0"/>
                </a:rPr>
                <a:t>BIT</a:t>
              </a:r>
              <a:endParaRPr lang="en-US" altLang="en-US" sz="1800">
                <a:solidFill>
                  <a:srgbClr val="000000"/>
                </a:solidFill>
                <a:latin typeface="Times New Roman" panose="02020603050405020304" pitchFamily="18" charset="0"/>
              </a:endParaRPr>
            </a:p>
          </p:txBody>
        </p:sp>
      </p:grpSp>
    </p:spTree>
    <p:extLst>
      <p:ext uri="{BB962C8B-B14F-4D97-AF65-F5344CB8AC3E}">
        <p14:creationId xmlns:p14="http://schemas.microsoft.com/office/powerpoint/2010/main" val="189756898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Imagine 7"/>
          <p:cNvPicPr>
            <a:picLocks noChangeAspect="1" noChangeArrowheads="1"/>
          </p:cNvPicPr>
          <p:nvPr/>
        </p:nvPicPr>
        <p:blipFill>
          <a:blip r:embed="rId2" cstate="print">
            <a:extLst>
              <a:ext uri="{28A0092B-C50C-407E-A947-70E740481C1C}">
                <a14:useLocalDpi xmlns:a14="http://schemas.microsoft.com/office/drawing/2010/main" val="0"/>
              </a:ext>
            </a:extLst>
          </a:blip>
          <a:srcRect l="5309" r="4362"/>
          <a:stretch>
            <a:fillRect/>
          </a:stretch>
        </p:blipFill>
        <p:spPr bwMode="auto">
          <a:xfrm>
            <a:off x="2667000" y="1290639"/>
            <a:ext cx="6870700"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reptunghi 4"/>
          <p:cNvSpPr/>
          <p:nvPr/>
        </p:nvSpPr>
        <p:spPr>
          <a:xfrm>
            <a:off x="1143000" y="381000"/>
            <a:ext cx="10363200" cy="6096000"/>
          </a:xfrm>
          <a:prstGeom prst="rect">
            <a:avLst/>
          </a:prstGeom>
          <a:solidFill>
            <a:srgbClr val="000106">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3" name="Dreptunghi 2"/>
          <p:cNvSpPr/>
          <p:nvPr/>
        </p:nvSpPr>
        <p:spPr>
          <a:xfrm>
            <a:off x="3219450" y="1308101"/>
            <a:ext cx="5765800" cy="5586413"/>
          </a:xfrm>
          <a:prstGeom prst="rect">
            <a:avLst/>
          </a:prstGeom>
        </p:spPr>
        <p:txBody>
          <a:bodyPr>
            <a:spAutoFit/>
          </a:bodyPr>
          <a:lstStyle/>
          <a:p>
            <a:pPr algn="ctr" defTabSz="685800" eaLnBrk="1" hangingPunct="1">
              <a:lnSpc>
                <a:spcPct val="80000"/>
              </a:lnSpc>
              <a:defRPr/>
            </a:pPr>
            <a:r>
              <a:rPr lang="en-GB" altLang="en-US" sz="44625"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0</a:t>
            </a:r>
            <a:endParaRPr lang="en-US" sz="17925"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309819311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Imagine 7"/>
          <p:cNvPicPr>
            <a:picLocks noChangeAspect="1" noChangeArrowheads="1"/>
          </p:cNvPicPr>
          <p:nvPr/>
        </p:nvPicPr>
        <p:blipFill>
          <a:blip r:embed="rId2" cstate="print">
            <a:extLst>
              <a:ext uri="{28A0092B-C50C-407E-A947-70E740481C1C}">
                <a14:useLocalDpi xmlns:a14="http://schemas.microsoft.com/office/drawing/2010/main" val="0"/>
              </a:ext>
            </a:extLst>
          </a:blip>
          <a:srcRect l="5309" r="4362"/>
          <a:stretch>
            <a:fillRect/>
          </a:stretch>
        </p:blipFill>
        <p:spPr bwMode="auto">
          <a:xfrm>
            <a:off x="2667000" y="1290639"/>
            <a:ext cx="6870700"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reptunghi 4"/>
          <p:cNvSpPr/>
          <p:nvPr/>
        </p:nvSpPr>
        <p:spPr>
          <a:xfrm>
            <a:off x="1524000" y="847725"/>
            <a:ext cx="9144000" cy="5143500"/>
          </a:xfrm>
          <a:prstGeom prst="rect">
            <a:avLst/>
          </a:prstGeom>
          <a:solidFill>
            <a:srgbClr val="000106">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hangingPunct="1">
              <a:defRPr/>
            </a:pPr>
            <a:endParaRPr lang="en-US">
              <a:solidFill>
                <a:srgbClr val="FFFFFF"/>
              </a:solidFill>
              <a:latin typeface="Arial"/>
            </a:endParaRPr>
          </a:p>
        </p:txBody>
      </p:sp>
      <p:sp>
        <p:nvSpPr>
          <p:cNvPr id="3" name="Dreptunghi 2"/>
          <p:cNvSpPr/>
          <p:nvPr/>
        </p:nvSpPr>
        <p:spPr>
          <a:xfrm>
            <a:off x="2590800" y="457201"/>
            <a:ext cx="7391400" cy="5586145"/>
          </a:xfrm>
          <a:prstGeom prst="rect">
            <a:avLst/>
          </a:prstGeom>
        </p:spPr>
        <p:txBody>
          <a:bodyPr wrap="square">
            <a:spAutoFit/>
          </a:bodyPr>
          <a:lstStyle/>
          <a:p>
            <a:pPr algn="ctr" defTabSz="685800" eaLnBrk="1" hangingPunct="1">
              <a:lnSpc>
                <a:spcPct val="80000"/>
              </a:lnSpc>
              <a:defRPr/>
            </a:pPr>
            <a:r>
              <a:rPr lang="en-GB" altLang="en-US" sz="44625"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1</a:t>
            </a:r>
            <a:endParaRPr lang="en-US" sz="17925"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36090481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reptunghi 1"/>
          <p:cNvSpPr/>
          <p:nvPr/>
        </p:nvSpPr>
        <p:spPr>
          <a:xfrm>
            <a:off x="2667001" y="626848"/>
            <a:ext cx="6454775" cy="1323439"/>
          </a:xfrm>
          <a:prstGeom prst="rect">
            <a:avLst/>
          </a:prstGeom>
        </p:spPr>
        <p:txBody>
          <a:bodyPr>
            <a:spAutoFit/>
          </a:bodyPr>
          <a:lstStyle/>
          <a:p>
            <a:pPr algn="ctr" defTabSz="685800" eaLnBrk="1" hangingPunct="1">
              <a:lnSpc>
                <a:spcPct val="80000"/>
              </a:lnSpc>
              <a:defRPr/>
            </a:pPr>
            <a:r>
              <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How a quantum computer works</a:t>
            </a:r>
            <a:endParaRPr lang="en-US" sz="50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grpSp>
        <p:nvGrpSpPr>
          <p:cNvPr id="44035" name="Grupare 2"/>
          <p:cNvGrpSpPr>
            <a:grpSpLocks/>
          </p:cNvGrpSpPr>
          <p:nvPr/>
        </p:nvGrpSpPr>
        <p:grpSpPr bwMode="auto">
          <a:xfrm>
            <a:off x="2906436" y="2209800"/>
            <a:ext cx="6087931" cy="4162010"/>
            <a:chOff x="3465155" y="2379773"/>
            <a:chExt cx="5327998" cy="3900587"/>
          </a:xfrm>
        </p:grpSpPr>
        <p:sp>
          <p:nvSpPr>
            <p:cNvPr id="14" name="Dreptunghi 13"/>
            <p:cNvSpPr/>
            <p:nvPr/>
          </p:nvSpPr>
          <p:spPr>
            <a:xfrm>
              <a:off x="3465155" y="2379773"/>
              <a:ext cx="965480" cy="432667"/>
            </a:xfrm>
            <a:prstGeom prst="rect">
              <a:avLst/>
            </a:prstGeom>
          </p:spPr>
          <p:txBody>
            <a:bodyPr wrap="none">
              <a:spAutoFit/>
            </a:bodyPr>
            <a:lstStyle/>
            <a:p>
              <a:pPr algn="ctr" defTabSz="685800" eaLnBrk="1" hangingPunct="1">
                <a:lnSpc>
                  <a:spcPct val="80000"/>
                </a:lnSpc>
                <a:defRPr/>
              </a:pPr>
              <a:r>
                <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INPUT</a:t>
              </a:r>
              <a:endParaRPr lang="en-US" sz="3000" b="1"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
          <p:nvSpPr>
            <p:cNvPr id="44037" name="Dreptunghi 14"/>
            <p:cNvSpPr>
              <a:spLocks noChangeArrowheads="1"/>
            </p:cNvSpPr>
            <p:nvPr/>
          </p:nvSpPr>
          <p:spPr bwMode="auto">
            <a:xfrm>
              <a:off x="7581090" y="5709239"/>
              <a:ext cx="1093145" cy="571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685800">
                <a:spcBef>
                  <a:spcPct val="20000"/>
                </a:spcBef>
                <a:buChar char="•"/>
                <a:defRPr sz="3200">
                  <a:solidFill>
                    <a:schemeClr val="tx1"/>
                  </a:solidFill>
                  <a:latin typeface="Arial" panose="020B0604020202020204" pitchFamily="34" charset="0"/>
                </a:defRPr>
              </a:lvl1pPr>
              <a:lvl2pPr marL="742950" indent="-285750" defTabSz="685800">
                <a:spcBef>
                  <a:spcPct val="20000"/>
                </a:spcBef>
                <a:buChar char="–"/>
                <a:defRPr sz="2800">
                  <a:solidFill>
                    <a:schemeClr val="tx1"/>
                  </a:solidFill>
                  <a:latin typeface="Arial" panose="020B0604020202020204" pitchFamily="34" charset="0"/>
                </a:defRPr>
              </a:lvl2pPr>
              <a:lvl3pPr marL="1143000" indent="-228600" defTabSz="685800">
                <a:spcBef>
                  <a:spcPct val="20000"/>
                </a:spcBef>
                <a:buChar char="•"/>
                <a:defRPr sz="2400">
                  <a:solidFill>
                    <a:schemeClr val="tx1"/>
                  </a:solidFill>
                  <a:latin typeface="Arial" panose="020B0604020202020204" pitchFamily="34" charset="0"/>
                </a:defRPr>
              </a:lvl3pPr>
              <a:lvl4pPr marL="1600200" indent="-228600" defTabSz="685800">
                <a:spcBef>
                  <a:spcPct val="20000"/>
                </a:spcBef>
                <a:buChar char="–"/>
                <a:defRPr sz="2000">
                  <a:solidFill>
                    <a:schemeClr val="tx1"/>
                  </a:solidFill>
                  <a:latin typeface="Arial" panose="020B0604020202020204" pitchFamily="34" charset="0"/>
                </a:defRPr>
              </a:lvl4pPr>
              <a:lvl5pPr marL="2057400" indent="-228600" defTabSz="685800">
                <a:spcBef>
                  <a:spcPct val="20000"/>
                </a:spcBef>
                <a:buChar char="»"/>
                <a:defRPr sz="2000">
                  <a:solidFill>
                    <a:schemeClr val="tx1"/>
                  </a:solidFill>
                  <a:latin typeface="Arial" panose="020B0604020202020204" pitchFamily="34" charset="0"/>
                </a:defRPr>
              </a:lvl5pPr>
              <a:lvl6pPr marL="25146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80000"/>
                </a:lnSpc>
                <a:spcBef>
                  <a:spcPct val="0"/>
                </a:spcBef>
                <a:buNone/>
                <a:defRPr/>
              </a:pPr>
              <a:r>
                <a:rPr lang="en-US" altLang="en-US" sz="2100">
                  <a:solidFill>
                    <a:srgbClr val="FFFFFF"/>
                  </a:solidFill>
                  <a:latin typeface="Roboto Condensed Light" charset="0"/>
                  <a:cs typeface="Roboto Condensed Light" charset="0"/>
                </a:rPr>
                <a:t>quantic</a:t>
              </a:r>
            </a:p>
            <a:p>
              <a:pPr algn="ctr" eaLnBrk="1" hangingPunct="1">
                <a:lnSpc>
                  <a:spcPct val="80000"/>
                </a:lnSpc>
                <a:spcBef>
                  <a:spcPct val="0"/>
                </a:spcBef>
                <a:buNone/>
                <a:defRPr/>
              </a:pPr>
              <a:r>
                <a:rPr lang="en-US" altLang="en-US" sz="2100">
                  <a:solidFill>
                    <a:srgbClr val="FFFFFF"/>
                  </a:solidFill>
                  <a:latin typeface="Roboto Condensed Light" charset="0"/>
                  <a:cs typeface="Roboto Condensed Light" charset="0"/>
                </a:rPr>
                <a:t>algorithm </a:t>
              </a:r>
            </a:p>
          </p:txBody>
        </p:sp>
        <p:sp>
          <p:nvSpPr>
            <p:cNvPr id="16" name="Dreptunghi 15"/>
            <p:cNvSpPr/>
            <p:nvPr/>
          </p:nvSpPr>
          <p:spPr>
            <a:xfrm>
              <a:off x="7562329" y="2379773"/>
              <a:ext cx="1167498" cy="432667"/>
            </a:xfrm>
            <a:prstGeom prst="rect">
              <a:avLst/>
            </a:prstGeom>
          </p:spPr>
          <p:txBody>
            <a:bodyPr wrap="none">
              <a:spAutoFit/>
            </a:bodyPr>
            <a:lstStyle/>
            <a:p>
              <a:pPr algn="ctr" defTabSz="685800" eaLnBrk="1" hangingPunct="1">
                <a:lnSpc>
                  <a:spcPct val="80000"/>
                </a:lnSpc>
                <a:defRPr/>
              </a:pPr>
              <a:r>
                <a:rPr lang="en-US" sz="3000" b="1" dirty="0">
                  <a:solidFill>
                    <a:srgbClr val="A2CCE5"/>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OUTPUT</a:t>
              </a:r>
              <a:endParaRPr lang="en-US" sz="3000" b="1"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cxnSp>
          <p:nvCxnSpPr>
            <p:cNvPr id="17" name="Conector drept cu săgeată 16"/>
            <p:cNvCxnSpPr>
              <a:stCxn id="14" idx="2"/>
            </p:cNvCxnSpPr>
            <p:nvPr/>
          </p:nvCxnSpPr>
          <p:spPr>
            <a:xfrm>
              <a:off x="3948954" y="2995676"/>
              <a:ext cx="0" cy="1796910"/>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8" name="Conector drept cu săgeată 17"/>
            <p:cNvCxnSpPr>
              <a:cxnSpLocks/>
            </p:cNvCxnSpPr>
            <p:nvPr/>
          </p:nvCxnSpPr>
          <p:spPr>
            <a:xfrm flipV="1">
              <a:off x="8123849" y="2968161"/>
              <a:ext cx="0" cy="1102699"/>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9" name="Conector drept cu săgeată 18"/>
            <p:cNvCxnSpPr>
              <a:cxnSpLocks/>
            </p:cNvCxnSpPr>
            <p:nvPr/>
          </p:nvCxnSpPr>
          <p:spPr>
            <a:xfrm>
              <a:off x="4679349" y="5296314"/>
              <a:ext cx="2540504" cy="0"/>
            </a:xfrm>
            <a:prstGeom prst="straightConnector1">
              <a:avLst/>
            </a:prstGeom>
            <a:ln>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44042" name="Dreptunghi 19"/>
            <p:cNvSpPr>
              <a:spLocks noChangeArrowheads="1"/>
            </p:cNvSpPr>
            <p:nvPr/>
          </p:nvSpPr>
          <p:spPr bwMode="auto">
            <a:xfrm>
              <a:off x="3556003" y="5813200"/>
              <a:ext cx="631588" cy="346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685800">
                <a:spcBef>
                  <a:spcPct val="20000"/>
                </a:spcBef>
                <a:buChar char="•"/>
                <a:defRPr sz="3200">
                  <a:solidFill>
                    <a:schemeClr val="tx1"/>
                  </a:solidFill>
                  <a:latin typeface="Arial" panose="020B0604020202020204" pitchFamily="34" charset="0"/>
                </a:defRPr>
              </a:lvl1pPr>
              <a:lvl2pPr marL="742950" indent="-285750" defTabSz="685800">
                <a:spcBef>
                  <a:spcPct val="20000"/>
                </a:spcBef>
                <a:buChar char="–"/>
                <a:defRPr sz="2800">
                  <a:solidFill>
                    <a:schemeClr val="tx1"/>
                  </a:solidFill>
                  <a:latin typeface="Arial" panose="020B0604020202020204" pitchFamily="34" charset="0"/>
                </a:defRPr>
              </a:lvl2pPr>
              <a:lvl3pPr marL="1143000" indent="-228600" defTabSz="685800">
                <a:spcBef>
                  <a:spcPct val="20000"/>
                </a:spcBef>
                <a:buChar char="•"/>
                <a:defRPr sz="2400">
                  <a:solidFill>
                    <a:schemeClr val="tx1"/>
                  </a:solidFill>
                  <a:latin typeface="Arial" panose="020B0604020202020204" pitchFamily="34" charset="0"/>
                </a:defRPr>
              </a:lvl3pPr>
              <a:lvl4pPr marL="1600200" indent="-228600" defTabSz="685800">
                <a:spcBef>
                  <a:spcPct val="20000"/>
                </a:spcBef>
                <a:buChar char="–"/>
                <a:defRPr sz="2000">
                  <a:solidFill>
                    <a:schemeClr val="tx1"/>
                  </a:solidFill>
                  <a:latin typeface="Arial" panose="020B0604020202020204" pitchFamily="34" charset="0"/>
                </a:defRPr>
              </a:lvl4pPr>
              <a:lvl5pPr marL="2057400" indent="-228600" defTabSz="685800">
                <a:spcBef>
                  <a:spcPct val="20000"/>
                </a:spcBef>
                <a:buChar char="»"/>
                <a:defRPr sz="2000">
                  <a:solidFill>
                    <a:schemeClr val="tx1"/>
                  </a:solidFill>
                  <a:latin typeface="Arial" panose="020B0604020202020204" pitchFamily="34" charset="0"/>
                </a:defRPr>
              </a:lvl5pPr>
              <a:lvl6pPr marL="25146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6858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None/>
                <a:defRPr/>
              </a:pPr>
              <a:r>
                <a:rPr lang="en-US" altLang="en-US" sz="1800">
                  <a:solidFill>
                    <a:srgbClr val="FFFFFF"/>
                  </a:solidFill>
                  <a:latin typeface="Roboto Condensed" charset="0"/>
                  <a:cs typeface="Roboto Condensed" charset="0"/>
                </a:rPr>
                <a:t>QUBIT</a:t>
              </a:r>
              <a:endParaRPr lang="en-US" altLang="en-US" sz="1800">
                <a:solidFill>
                  <a:srgbClr val="000000"/>
                </a:solidFill>
                <a:latin typeface="Times New Roman" panose="02020603050405020304" pitchFamily="18" charset="0"/>
              </a:endParaRPr>
            </a:p>
          </p:txBody>
        </p:sp>
        <p:pic>
          <p:nvPicPr>
            <p:cNvPr id="44043" name="Imagine 2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2571" y="4832659"/>
              <a:ext cx="939682" cy="939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44" name="Imagine 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99551" y="4278671"/>
              <a:ext cx="1293602" cy="129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9148016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pic>
        <p:nvPicPr>
          <p:cNvPr id="125954" name="Picture 6">
            <a:extLst>
              <a:ext uri="{FF2B5EF4-FFF2-40B4-BE49-F238E27FC236}">
                <a16:creationId xmlns:a16="http://schemas.microsoft.com/office/drawing/2014/main" id="{4C5EC8DA-9E0C-BFC0-CEC4-AE1DFAC6AB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9514" y="31751"/>
            <a:ext cx="5761037" cy="6710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first-aid kit, container&#10;&#10;Description automatically generated">
            <a:extLst>
              <a:ext uri="{FF2B5EF4-FFF2-40B4-BE49-F238E27FC236}">
                <a16:creationId xmlns:a16="http://schemas.microsoft.com/office/drawing/2014/main" id="{DCE0B958-1DB1-650C-EE6A-3F4A888C97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6215" y="533400"/>
            <a:ext cx="9916585" cy="5578079"/>
          </a:xfrm>
          <a:prstGeom prst="rect">
            <a:avLst/>
          </a:prstGeom>
        </p:spPr>
      </p:pic>
      <p:sp>
        <p:nvSpPr>
          <p:cNvPr id="4" name="TextBox 3">
            <a:extLst>
              <a:ext uri="{FF2B5EF4-FFF2-40B4-BE49-F238E27FC236}">
                <a16:creationId xmlns:a16="http://schemas.microsoft.com/office/drawing/2014/main" id="{D14FDD80-99B7-72D8-834F-B1C0B861B812}"/>
              </a:ext>
            </a:extLst>
          </p:cNvPr>
          <p:cNvSpPr txBox="1"/>
          <p:nvPr/>
        </p:nvSpPr>
        <p:spPr>
          <a:xfrm>
            <a:off x="2971800" y="6148055"/>
            <a:ext cx="3429000" cy="369332"/>
          </a:xfrm>
          <a:prstGeom prst="rect">
            <a:avLst/>
          </a:prstGeom>
          <a:noFill/>
        </p:spPr>
        <p:txBody>
          <a:bodyPr wrap="square">
            <a:spAutoFit/>
          </a:bodyPr>
          <a:lstStyle/>
          <a:p>
            <a:pPr>
              <a:defRPr/>
            </a:pPr>
            <a:r>
              <a:rPr lang="en-GB" dirty="0" err="1">
                <a:solidFill>
                  <a:schemeClr val="bg1"/>
                </a:solidFill>
              </a:rPr>
              <a:t>gfycat</a:t>
            </a:r>
            <a:endParaRPr lang="en-GB" dirty="0">
              <a:solidFill>
                <a:schemeClr val="bg1"/>
              </a:solidFill>
            </a:endParaRPr>
          </a:p>
        </p:txBody>
      </p:sp>
    </p:spTree>
    <p:extLst>
      <p:ext uri="{BB962C8B-B14F-4D97-AF65-F5344CB8AC3E}">
        <p14:creationId xmlns:p14="http://schemas.microsoft.com/office/powerpoint/2010/main" val="312171244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51589D3E-74F2-EDFA-A17C-40AC075E90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304801"/>
            <a:ext cx="9212561" cy="5185355"/>
          </a:xfrm>
          <a:prstGeom prst="rect">
            <a:avLst/>
          </a:prstGeom>
        </p:spPr>
      </p:pic>
      <p:sp>
        <p:nvSpPr>
          <p:cNvPr id="5" name="TextBox 4">
            <a:extLst>
              <a:ext uri="{FF2B5EF4-FFF2-40B4-BE49-F238E27FC236}">
                <a16:creationId xmlns:a16="http://schemas.microsoft.com/office/drawing/2014/main" id="{D7858926-BE3E-28F0-CDF3-B0EEF332F7E6}"/>
              </a:ext>
            </a:extLst>
          </p:cNvPr>
          <p:cNvSpPr txBox="1"/>
          <p:nvPr/>
        </p:nvSpPr>
        <p:spPr>
          <a:xfrm>
            <a:off x="2667000" y="5723751"/>
            <a:ext cx="3429000" cy="369332"/>
          </a:xfrm>
          <a:prstGeom prst="rect">
            <a:avLst/>
          </a:prstGeom>
          <a:noFill/>
        </p:spPr>
        <p:txBody>
          <a:bodyPr wrap="square">
            <a:spAutoFit/>
          </a:bodyPr>
          <a:lstStyle/>
          <a:p>
            <a:pPr>
              <a:defRPr/>
            </a:pPr>
            <a:r>
              <a:rPr lang="en-GB" dirty="0">
                <a:solidFill>
                  <a:srgbClr val="FFFFFF"/>
                </a:solidFill>
              </a:rPr>
              <a:t>Photo courtesy of IBM</a:t>
            </a:r>
          </a:p>
        </p:txBody>
      </p:sp>
    </p:spTree>
    <p:extLst>
      <p:ext uri="{BB962C8B-B14F-4D97-AF65-F5344CB8AC3E}">
        <p14:creationId xmlns:p14="http://schemas.microsoft.com/office/powerpoint/2010/main" val="5628662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https://c2.staticflickr.com/4/3798/14105339228_e6df180fd2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18289"/>
            <a:ext cx="5562600" cy="462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reptunghi 2"/>
          <p:cNvSpPr/>
          <p:nvPr/>
        </p:nvSpPr>
        <p:spPr>
          <a:xfrm>
            <a:off x="7011988" y="5789613"/>
            <a:ext cx="3429000" cy="207962"/>
          </a:xfrm>
          <a:prstGeom prst="rect">
            <a:avLst/>
          </a:prstGeom>
        </p:spPr>
        <p:txBody>
          <a:bodyPr>
            <a:spAutoFit/>
          </a:bodyPr>
          <a:lstStyle/>
          <a:p>
            <a:pPr algn="r" defTabSz="685800" eaLnBrk="1" hangingPunct="1">
              <a:defRPr/>
            </a:pPr>
            <a:r>
              <a:rPr lang="en-US" sz="750" i="1" dirty="0">
                <a:solidFill>
                  <a:srgbClr val="FFFFFF"/>
                </a:solidFill>
                <a:latin typeface="Roboto Condensed Light" panose="02000000000000000000" pitchFamily="2" charset="0"/>
                <a:ea typeface="Roboto Condensed Light" panose="02000000000000000000" pitchFamily="2" charset="0"/>
              </a:rPr>
              <a:t>Photo Credit: Steve </a:t>
            </a:r>
            <a:r>
              <a:rPr lang="en-US" sz="750" i="1" dirty="0" err="1">
                <a:solidFill>
                  <a:srgbClr val="FFFFFF"/>
                </a:solidFill>
                <a:latin typeface="Roboto Condensed Light" panose="02000000000000000000" pitchFamily="2" charset="0"/>
                <a:ea typeface="Roboto Condensed Light" panose="02000000000000000000" pitchFamily="2" charset="0"/>
              </a:rPr>
              <a:t>Juvretson</a:t>
            </a:r>
            <a:r>
              <a:rPr lang="en-US" sz="750" i="1" dirty="0">
                <a:solidFill>
                  <a:srgbClr val="FFFFFF"/>
                </a:solidFill>
                <a:latin typeface="Roboto Condensed Light" panose="02000000000000000000" pitchFamily="2" charset="0"/>
                <a:ea typeface="Roboto Condensed Light" panose="02000000000000000000" pitchFamily="2" charset="0"/>
              </a:rPr>
              <a:t> via Flickr</a:t>
            </a:r>
          </a:p>
        </p:txBody>
      </p:sp>
      <p:sp>
        <p:nvSpPr>
          <p:cNvPr id="5" name="Rectangle 2"/>
          <p:cNvSpPr txBox="1">
            <a:spLocks noChangeArrowheads="1"/>
          </p:cNvSpPr>
          <p:nvPr/>
        </p:nvSpPr>
        <p:spPr>
          <a:xfrm>
            <a:off x="1524001" y="5303044"/>
            <a:ext cx="9235343" cy="1389062"/>
          </a:xfrm>
          <a:prstGeom prst="rect">
            <a:avLst/>
          </a:prstGeom>
          <a:solidFill>
            <a:srgbClr val="A2CCE5">
              <a:alpha val="85000"/>
            </a:srgbClr>
          </a:solidFill>
        </p:spPr>
        <p:txBody>
          <a:bodyPr anchor="ctr"/>
          <a:lstStyle>
            <a:lvl1pPr algn="ctr" rtl="0" eaLnBrk="0" fontAlgn="base" hangingPunct="0">
              <a:spcBef>
                <a:spcPct val="0"/>
              </a:spcBef>
              <a:spcAft>
                <a:spcPct val="0"/>
              </a:spcAft>
              <a:defRPr sz="4400" b="1">
                <a:solidFill>
                  <a:schemeClr val="accent2"/>
                </a:solidFill>
                <a:latin typeface="+mj-lt"/>
                <a:ea typeface="+mj-ea"/>
                <a:cs typeface="+mj-cs"/>
              </a:defRPr>
            </a:lvl1pPr>
            <a:lvl2pPr algn="ctr" rtl="0" eaLnBrk="0" fontAlgn="base" hangingPunct="0">
              <a:spcBef>
                <a:spcPct val="0"/>
              </a:spcBef>
              <a:spcAft>
                <a:spcPct val="0"/>
              </a:spcAft>
              <a:defRPr sz="4400" b="1">
                <a:solidFill>
                  <a:schemeClr val="accent2"/>
                </a:solidFill>
                <a:latin typeface="Arial" charset="0"/>
              </a:defRPr>
            </a:lvl2pPr>
            <a:lvl3pPr algn="ctr" rtl="0" eaLnBrk="0" fontAlgn="base" hangingPunct="0">
              <a:spcBef>
                <a:spcPct val="0"/>
              </a:spcBef>
              <a:spcAft>
                <a:spcPct val="0"/>
              </a:spcAft>
              <a:defRPr sz="4400" b="1">
                <a:solidFill>
                  <a:schemeClr val="accent2"/>
                </a:solidFill>
                <a:latin typeface="Arial" charset="0"/>
              </a:defRPr>
            </a:lvl3pPr>
            <a:lvl4pPr algn="ctr" rtl="0" eaLnBrk="0" fontAlgn="base" hangingPunct="0">
              <a:spcBef>
                <a:spcPct val="0"/>
              </a:spcBef>
              <a:spcAft>
                <a:spcPct val="0"/>
              </a:spcAft>
              <a:defRPr sz="4400" b="1">
                <a:solidFill>
                  <a:schemeClr val="accent2"/>
                </a:solidFill>
                <a:latin typeface="Arial" charset="0"/>
              </a:defRPr>
            </a:lvl4pPr>
            <a:lvl5pPr algn="ctr" rtl="0" eaLnBrk="0" fontAlgn="base" hangingPunct="0">
              <a:spcBef>
                <a:spcPct val="0"/>
              </a:spcBef>
              <a:spcAft>
                <a:spcPct val="0"/>
              </a:spcAft>
              <a:defRPr sz="4400" b="1">
                <a:solidFill>
                  <a:schemeClr val="accent2"/>
                </a:solidFill>
                <a:latin typeface="Arial" charset="0"/>
              </a:defRPr>
            </a:lvl5pPr>
            <a:lvl6pPr marL="457200" algn="ctr" rtl="0" fontAlgn="base">
              <a:spcBef>
                <a:spcPct val="0"/>
              </a:spcBef>
              <a:spcAft>
                <a:spcPct val="0"/>
              </a:spcAft>
              <a:defRPr sz="4400" b="1">
                <a:solidFill>
                  <a:schemeClr val="accent2"/>
                </a:solidFill>
                <a:latin typeface="Arial" charset="0"/>
              </a:defRPr>
            </a:lvl6pPr>
            <a:lvl7pPr marL="914400" algn="ctr" rtl="0" fontAlgn="base">
              <a:spcBef>
                <a:spcPct val="0"/>
              </a:spcBef>
              <a:spcAft>
                <a:spcPct val="0"/>
              </a:spcAft>
              <a:defRPr sz="4400" b="1">
                <a:solidFill>
                  <a:schemeClr val="accent2"/>
                </a:solidFill>
                <a:latin typeface="Arial" charset="0"/>
              </a:defRPr>
            </a:lvl7pPr>
            <a:lvl8pPr marL="1371600" algn="ctr" rtl="0" fontAlgn="base">
              <a:spcBef>
                <a:spcPct val="0"/>
              </a:spcBef>
              <a:spcAft>
                <a:spcPct val="0"/>
              </a:spcAft>
              <a:defRPr sz="4400" b="1">
                <a:solidFill>
                  <a:schemeClr val="accent2"/>
                </a:solidFill>
                <a:latin typeface="Arial" charset="0"/>
              </a:defRPr>
            </a:lvl8pPr>
            <a:lvl9pPr marL="1828800" algn="ctr" rtl="0" fontAlgn="base">
              <a:spcBef>
                <a:spcPct val="0"/>
              </a:spcBef>
              <a:spcAft>
                <a:spcPct val="0"/>
              </a:spcAft>
              <a:defRPr sz="4400" b="1">
                <a:solidFill>
                  <a:schemeClr val="accent2"/>
                </a:solidFill>
                <a:latin typeface="Arial" charset="0"/>
              </a:defRPr>
            </a:lvl9pPr>
          </a:lstStyle>
          <a:p>
            <a:pPr defTabSz="685800">
              <a:defRPr/>
            </a:pPr>
            <a:r>
              <a:rPr lang="it-IT" sz="2700" b="0" kern="0" dirty="0" err="1">
                <a:solidFill>
                  <a:srgbClr val="000106"/>
                </a:solidFill>
                <a:latin typeface="Roboto Condensed Light" panose="02000000000000000000" pitchFamily="2" charset="0"/>
                <a:ea typeface="Roboto Condensed Light" panose="02000000000000000000" pitchFamily="2" charset="0"/>
              </a:rPr>
              <a:t>We</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need</a:t>
            </a:r>
            <a:r>
              <a:rPr lang="it-IT" sz="2700" b="0" kern="0" dirty="0">
                <a:solidFill>
                  <a:srgbClr val="000106"/>
                </a:solidFill>
                <a:latin typeface="Roboto Condensed Light" panose="02000000000000000000" pitchFamily="2" charset="0"/>
                <a:ea typeface="Roboto Condensed Light" panose="02000000000000000000" pitchFamily="2" charset="0"/>
              </a:rPr>
              <a:t> to </a:t>
            </a:r>
            <a:r>
              <a:rPr lang="it-IT" sz="2700" b="0" kern="0" dirty="0" err="1">
                <a:solidFill>
                  <a:srgbClr val="000106"/>
                </a:solidFill>
                <a:latin typeface="Roboto Condensed Light" panose="02000000000000000000" pitchFamily="2" charset="0"/>
                <a:ea typeface="Roboto Condensed Light" panose="02000000000000000000" pitchFamily="2" charset="0"/>
              </a:rPr>
              <a:t>fight</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against</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decoherence</a:t>
            </a:r>
            <a:r>
              <a:rPr lang="it-IT" sz="2700" b="0" kern="0" dirty="0">
                <a:solidFill>
                  <a:srgbClr val="000106"/>
                </a:solidFill>
                <a:latin typeface="Roboto Condensed Light" panose="02000000000000000000" pitchFamily="2" charset="0"/>
                <a:ea typeface="Roboto Condensed Light" panose="02000000000000000000" pitchFamily="2" charset="0"/>
              </a:rPr>
              <a:t> – </a:t>
            </a:r>
            <a:r>
              <a:rPr lang="it-IT" sz="2700" b="0" kern="0" dirty="0" err="1">
                <a:solidFill>
                  <a:srgbClr val="000106"/>
                </a:solidFill>
                <a:latin typeface="Roboto Condensed Light" panose="02000000000000000000" pitchFamily="2" charset="0"/>
                <a:ea typeface="Roboto Condensed Light" panose="02000000000000000000" pitchFamily="2" charset="0"/>
              </a:rPr>
              <a:t>errors</a:t>
            </a:r>
            <a:r>
              <a:rPr lang="it-IT" sz="2700" b="0" kern="0" dirty="0">
                <a:solidFill>
                  <a:srgbClr val="000106"/>
                </a:solidFill>
                <a:latin typeface="Roboto Condensed Light" panose="02000000000000000000" pitchFamily="2" charset="0"/>
                <a:ea typeface="Roboto Condensed Light" panose="02000000000000000000" pitchFamily="2" charset="0"/>
              </a:rPr>
              <a:t> and be </a:t>
            </a:r>
            <a:r>
              <a:rPr lang="it-IT" sz="2700" b="0" kern="0" dirty="0" err="1">
                <a:solidFill>
                  <a:srgbClr val="000106"/>
                </a:solidFill>
                <a:latin typeface="Roboto Condensed Light" panose="02000000000000000000" pitchFamily="2" charset="0"/>
                <a:ea typeface="Roboto Condensed Light" panose="02000000000000000000" pitchFamily="2" charset="0"/>
              </a:rPr>
              <a:t>sure</a:t>
            </a:r>
            <a:r>
              <a:rPr lang="it-IT" sz="2700" b="0" kern="0" dirty="0">
                <a:solidFill>
                  <a:srgbClr val="000106"/>
                </a:solidFill>
                <a:latin typeface="Roboto Condensed Light" panose="02000000000000000000" pitchFamily="2" charset="0"/>
                <a:ea typeface="Roboto Condensed Light" panose="02000000000000000000" pitchFamily="2" charset="0"/>
              </a:rPr>
              <a:t> quantum </a:t>
            </a:r>
            <a:r>
              <a:rPr lang="it-IT" sz="2700" b="0" kern="0" dirty="0" err="1">
                <a:solidFill>
                  <a:srgbClr val="000106"/>
                </a:solidFill>
                <a:latin typeface="Roboto Condensed Light" panose="02000000000000000000" pitchFamily="2" charset="0"/>
                <a:ea typeface="Roboto Condensed Light" panose="02000000000000000000" pitchFamily="2" charset="0"/>
              </a:rPr>
              <a:t>mechanics</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is</a:t>
            </a:r>
            <a:r>
              <a:rPr lang="it-IT" sz="2700" b="0" kern="0" dirty="0">
                <a:solidFill>
                  <a:srgbClr val="000106"/>
                </a:solidFill>
                <a:latin typeface="Roboto Condensed Light" panose="02000000000000000000" pitchFamily="2" charset="0"/>
                <a:ea typeface="Roboto Condensed Light" panose="02000000000000000000" pitchFamily="2" charset="0"/>
              </a:rPr>
              <a:t> a </a:t>
            </a:r>
            <a:r>
              <a:rPr lang="it-IT" sz="2700" b="0" kern="0" dirty="0" err="1">
                <a:solidFill>
                  <a:srgbClr val="000106"/>
                </a:solidFill>
                <a:latin typeface="Roboto Condensed Light" panose="02000000000000000000" pitchFamily="2" charset="0"/>
                <a:ea typeface="Roboto Condensed Light" panose="02000000000000000000" pitchFamily="2" charset="0"/>
              </a:rPr>
              <a:t>valid</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theory</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at</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all</a:t>
            </a:r>
            <a:r>
              <a:rPr lang="it-IT" sz="2700" b="0" kern="0" dirty="0">
                <a:solidFill>
                  <a:srgbClr val="000106"/>
                </a:solidFill>
                <a:latin typeface="Roboto Condensed Light" panose="02000000000000000000" pitchFamily="2" charset="0"/>
                <a:ea typeface="Roboto Condensed Light" panose="02000000000000000000" pitchFamily="2" charset="0"/>
              </a:rPr>
              <a:t> </a:t>
            </a:r>
            <a:r>
              <a:rPr lang="it-IT" sz="2700" b="0" kern="0" dirty="0" err="1">
                <a:solidFill>
                  <a:srgbClr val="000106"/>
                </a:solidFill>
                <a:latin typeface="Roboto Condensed Light" panose="02000000000000000000" pitchFamily="2" charset="0"/>
                <a:ea typeface="Roboto Condensed Light" panose="02000000000000000000" pitchFamily="2" charset="0"/>
              </a:rPr>
              <a:t>scales</a:t>
            </a:r>
            <a:r>
              <a:rPr lang="it-IT" sz="2700" b="0" kern="0" dirty="0">
                <a:solidFill>
                  <a:srgbClr val="000106"/>
                </a:solidFill>
                <a:latin typeface="Roboto Condensed Light" panose="02000000000000000000" pitchFamily="2" charset="0"/>
                <a:ea typeface="Roboto Condensed Light" panose="02000000000000000000" pitchFamily="2" charset="0"/>
              </a:rPr>
              <a:t>!</a:t>
            </a:r>
            <a:endParaRPr lang="it-IT" sz="2700" kern="0" dirty="0">
              <a:solidFill>
                <a:srgbClr val="000106"/>
              </a:solidFill>
              <a:latin typeface="Roboto Condensed Light" panose="02000000000000000000" pitchFamily="2" charset="0"/>
              <a:ea typeface="Roboto Condensed Light" panose="02000000000000000000" pitchFamily="2" charset="0"/>
            </a:endParaRPr>
          </a:p>
        </p:txBody>
      </p:sp>
    </p:spTree>
    <p:extLst>
      <p:ext uri="{BB962C8B-B14F-4D97-AF65-F5344CB8AC3E}">
        <p14:creationId xmlns:p14="http://schemas.microsoft.com/office/powerpoint/2010/main" val="252584614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s://i.ytimg.com/vi/KsHUrwV0Kek/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85725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7" name="Imagin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0489" y="762000"/>
            <a:ext cx="9297263" cy="5238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reptunghi 3"/>
          <p:cNvSpPr/>
          <p:nvPr/>
        </p:nvSpPr>
        <p:spPr>
          <a:xfrm>
            <a:off x="1066800" y="1295400"/>
            <a:ext cx="4873624" cy="3270250"/>
          </a:xfrm>
          <a:prstGeom prst="rect">
            <a:avLst/>
          </a:prstGeom>
        </p:spPr>
        <p:txBody>
          <a:bodyPr/>
          <a:lstStyle/>
          <a:p>
            <a:pPr defTabSz="685800" eaLnBrk="1" hangingPunct="1">
              <a:lnSpc>
                <a:spcPct val="80000"/>
              </a:lnSpc>
              <a:defRPr/>
            </a:pPr>
            <a:r>
              <a:rPr lang="en-US" sz="40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What </a:t>
            </a:r>
            <a:r>
              <a:rPr lang="en-US" sz="4050" dirty="0" smtClean="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use of QC?</a:t>
            </a:r>
            <a:endParaRPr lang="en-US" sz="40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spTree>
    <p:extLst>
      <p:ext uri="{BB962C8B-B14F-4D97-AF65-F5344CB8AC3E}">
        <p14:creationId xmlns:p14="http://schemas.microsoft.com/office/powerpoint/2010/main" val="243864523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reptunghi 3"/>
          <p:cNvSpPr/>
          <p:nvPr/>
        </p:nvSpPr>
        <p:spPr>
          <a:xfrm>
            <a:off x="1219200" y="2057400"/>
            <a:ext cx="5616575" cy="1835150"/>
          </a:xfrm>
          <a:prstGeom prst="rect">
            <a:avLst/>
          </a:prstGeom>
        </p:spPr>
        <p:txBody>
          <a:bodyPr anchor="ctr"/>
          <a:lstStyle/>
          <a:p>
            <a:pPr defTabSz="685800" eaLnBrk="1" hangingPunct="1">
              <a:lnSpc>
                <a:spcPct val="80000"/>
              </a:lnSpc>
              <a:defRPr/>
            </a:pPr>
            <a:r>
              <a:rPr lang="en-US" sz="37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Virtual Reality</a:t>
            </a:r>
          </a:p>
          <a:p>
            <a:pPr defTabSz="685800" eaLnBrk="1" hangingPunct="1">
              <a:lnSpc>
                <a:spcPct val="80000"/>
              </a:lnSpc>
              <a:defRPr/>
            </a:pPr>
            <a:r>
              <a:rPr lang="en-US" sz="37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rPr>
              <a:t>Artificial Intelligence</a:t>
            </a:r>
            <a:endParaRPr lang="en-US" sz="375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a:p>
            <a:pPr defTabSz="685800" eaLnBrk="1" hangingPunct="1">
              <a:lnSpc>
                <a:spcPct val="80000"/>
              </a:lnSpc>
              <a:defRPr/>
            </a:pPr>
            <a:endParaRPr lang="en-US" sz="3600" dirty="0">
              <a:solidFill>
                <a:srgbClr val="FFFFFF"/>
              </a:solidFill>
              <a:effectLst>
                <a:outerShdw blurRad="38100" dist="38100" dir="2700000" algn="tl">
                  <a:srgbClr val="000000">
                    <a:alpha val="43137"/>
                  </a:srgbClr>
                </a:outerShdw>
              </a:effectLst>
              <a:latin typeface="Roboto Condensed" panose="02000000000000000000" pitchFamily="2" charset="0"/>
              <a:ea typeface="Roboto Condensed" panose="02000000000000000000" pitchFamily="2" charset="0"/>
            </a:endParaRPr>
          </a:p>
        </p:txBody>
      </p:sp>
      <p:pic>
        <p:nvPicPr>
          <p:cNvPr id="5" name="Picture 2" descr="A child wearing virtual reality goggles&#10;&#10;AI-generated content may be incorrect.">
            <a:extLst>
              <a:ext uri="{FF2B5EF4-FFF2-40B4-BE49-F238E27FC236}">
                <a16:creationId xmlns:a16="http://schemas.microsoft.com/office/drawing/2014/main" id="{536BCE3E-0995-C5F1-8E1B-D926C30707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4487" y="-152400"/>
            <a:ext cx="6934200" cy="6934200"/>
          </a:xfrm>
          <a:prstGeom prst="rect">
            <a:avLst/>
          </a:prstGeom>
        </p:spPr>
      </p:pic>
    </p:spTree>
    <p:extLst>
      <p:ext uri="{BB962C8B-B14F-4D97-AF65-F5344CB8AC3E}">
        <p14:creationId xmlns:p14="http://schemas.microsoft.com/office/powerpoint/2010/main" val="138572031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en-US" dirty="0" smtClean="0">
                <a:solidFill>
                  <a:schemeClr val="bg1"/>
                </a:solidFill>
              </a:rPr>
              <a:t>J-PET in Krakow</a:t>
            </a:r>
            <a:endParaRPr lang="en-US" dirty="0">
              <a:solidFill>
                <a:schemeClr val="bg1"/>
              </a:solidFill>
            </a:endParaRPr>
          </a:p>
        </p:txBody>
      </p:sp>
      <p:pic>
        <p:nvPicPr>
          <p:cNvPr id="4" name="Segnaposto contenuto 3" descr="Ritaglio schermata"/>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0" y="1600200"/>
            <a:ext cx="10892105" cy="4810062"/>
          </a:xfrm>
        </p:spPr>
      </p:pic>
      <p:pic>
        <p:nvPicPr>
          <p:cNvPr id="1026" name="Picture 2" descr="Modular J-PET - Center for Theranostics - Strategic Program Excellence  Initiative at the Jagiellonian Univers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846138"/>
            <a:ext cx="3578225" cy="2695089"/>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8" descr="What is PET Imaging? — American Society of Functional Neuroradiolog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Immagine 7"/>
          <p:cNvPicPr>
            <a:picLocks noChangeAspect="1"/>
          </p:cNvPicPr>
          <p:nvPr/>
        </p:nvPicPr>
        <p:blipFill>
          <a:blip r:embed="rId4"/>
          <a:stretch>
            <a:fillRect/>
          </a:stretch>
        </p:blipFill>
        <p:spPr>
          <a:xfrm>
            <a:off x="8534537" y="7937"/>
            <a:ext cx="3529447" cy="1617663"/>
          </a:xfrm>
          <a:prstGeom prst="rect">
            <a:avLst/>
          </a:prstGeom>
        </p:spPr>
      </p:pic>
      <p:sp>
        <p:nvSpPr>
          <p:cNvPr id="9" name="Rettangolo 8"/>
          <p:cNvSpPr/>
          <p:nvPr/>
        </p:nvSpPr>
        <p:spPr>
          <a:xfrm>
            <a:off x="9028473" y="1615302"/>
            <a:ext cx="3035511" cy="276999"/>
          </a:xfrm>
          <a:prstGeom prst="rect">
            <a:avLst/>
          </a:prstGeom>
        </p:spPr>
        <p:txBody>
          <a:bodyPr wrap="none">
            <a:spAutoFit/>
          </a:bodyPr>
          <a:lstStyle/>
          <a:p>
            <a:r>
              <a:rPr lang="en-US" sz="1200" dirty="0">
                <a:solidFill>
                  <a:schemeClr val="bg1"/>
                </a:solidFill>
                <a:hlinkClick r:id="rId5"/>
              </a:rPr>
              <a:t>https://www.asfnr.org/what-is-pet-imaging</a:t>
            </a:r>
            <a:r>
              <a:rPr lang="en-US" sz="1200" dirty="0">
                <a:solidFill>
                  <a:schemeClr val="bg1"/>
                </a:solidFill>
              </a:rPr>
              <a:t>.</a:t>
            </a:r>
          </a:p>
        </p:txBody>
      </p:sp>
      <p:sp>
        <p:nvSpPr>
          <p:cNvPr id="10" name="Rettangolo 9"/>
          <p:cNvSpPr/>
          <p:nvPr/>
        </p:nvSpPr>
        <p:spPr>
          <a:xfrm>
            <a:off x="3500705" y="6408158"/>
            <a:ext cx="8153400" cy="369332"/>
          </a:xfrm>
          <a:prstGeom prst="rect">
            <a:avLst/>
          </a:prstGeom>
        </p:spPr>
        <p:txBody>
          <a:bodyPr wrap="square">
            <a:spAutoFit/>
          </a:bodyPr>
          <a:lstStyle/>
          <a:p>
            <a:r>
              <a:rPr lang="en-US" sz="1000" dirty="0">
                <a:solidFill>
                  <a:schemeClr val="bg1"/>
                </a:solidFill>
              </a:rPr>
              <a:t>https://physicsworld.com/a/towards-quantum-pet-harnessing-the-diagnostic-power-of-positronium-imaging</a:t>
            </a:r>
            <a:r>
              <a:rPr lang="en-US" dirty="0"/>
              <a:t>/</a:t>
            </a:r>
          </a:p>
        </p:txBody>
      </p:sp>
    </p:spTree>
    <p:extLst>
      <p:ext uri="{BB962C8B-B14F-4D97-AF65-F5344CB8AC3E}">
        <p14:creationId xmlns:p14="http://schemas.microsoft.com/office/powerpoint/2010/main" val="30229737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71872-6D65-5D07-57B2-1B482A941A6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0583084E-F28A-C55B-BF4C-FC656BCB92EF}"/>
              </a:ext>
            </a:extLst>
          </p:cNvPr>
          <p:cNvSpPr>
            <a:spLocks noGrp="1"/>
          </p:cNvSpPr>
          <p:nvPr>
            <p:ph type="body" sz="half" idx="1"/>
          </p:nvPr>
        </p:nvSpPr>
        <p:spPr/>
        <p:txBody>
          <a:bodyPr/>
          <a:lstStyle/>
          <a:p>
            <a:endParaRPr lang="en-GB"/>
          </a:p>
        </p:txBody>
      </p:sp>
      <p:pic>
        <p:nvPicPr>
          <p:cNvPr id="6" name="Content Placeholder 5" descr="A close-up of a book cover&#10;&#10;AI-generated content may be incorrect.">
            <a:extLst>
              <a:ext uri="{FF2B5EF4-FFF2-40B4-BE49-F238E27FC236}">
                <a16:creationId xmlns:a16="http://schemas.microsoft.com/office/drawing/2014/main" id="{EC748EC4-14D2-BE91-202B-B249687DC5E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549401" y="2310"/>
            <a:ext cx="4572855" cy="6876473"/>
          </a:xfrm>
        </p:spPr>
      </p:pic>
      <p:pic>
        <p:nvPicPr>
          <p:cNvPr id="8" name="Picture 7" descr="A book with text on it&#10;&#10;AI-generated content may be incorrect.">
            <a:extLst>
              <a:ext uri="{FF2B5EF4-FFF2-40B4-BE49-F238E27FC236}">
                <a16:creationId xmlns:a16="http://schemas.microsoft.com/office/drawing/2014/main" id="{C9CAF83D-A872-B0A3-E46A-12499CE638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20782"/>
            <a:ext cx="4485132" cy="6858000"/>
          </a:xfrm>
          <a:prstGeom prst="rect">
            <a:avLst/>
          </a:prstGeom>
        </p:spPr>
      </p:pic>
    </p:spTree>
    <p:extLst>
      <p:ext uri="{BB962C8B-B14F-4D97-AF65-F5344CB8AC3E}">
        <p14:creationId xmlns:p14="http://schemas.microsoft.com/office/powerpoint/2010/main" val="16158226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FFF00">
            <a:alpha val="5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81E8A-DEB5-E876-6753-8B40E92474C0}"/>
              </a:ext>
            </a:extLst>
          </p:cNvPr>
          <p:cNvSpPr>
            <a:spLocks noGrp="1"/>
          </p:cNvSpPr>
          <p:nvPr>
            <p:ph type="title"/>
          </p:nvPr>
        </p:nvSpPr>
        <p:spPr>
          <a:xfrm>
            <a:off x="2286000" y="-125188"/>
            <a:ext cx="8229600" cy="1143000"/>
          </a:xfrm>
        </p:spPr>
        <p:txBody>
          <a:bodyPr/>
          <a:lstStyle/>
          <a:p>
            <a:r>
              <a:rPr lang="en-GB" dirty="0" smtClean="0">
                <a:solidFill>
                  <a:srgbClr val="FF0000"/>
                </a:solidFill>
              </a:rPr>
              <a:t>Towards Quantum Biology?</a:t>
            </a:r>
            <a:endParaRPr lang="en-GB" dirty="0">
              <a:solidFill>
                <a:srgbClr val="FF0000"/>
              </a:solidFill>
            </a:endParaRPr>
          </a:p>
        </p:txBody>
      </p:sp>
      <p:pic>
        <p:nvPicPr>
          <p:cNvPr id="5" name="Content Placeholder 4" descr="A group of birds flying in the sky&#10;&#10;AI-generated content may be incorrect.">
            <a:extLst>
              <a:ext uri="{FF2B5EF4-FFF2-40B4-BE49-F238E27FC236}">
                <a16:creationId xmlns:a16="http://schemas.microsoft.com/office/drawing/2014/main" id="{5EAAEA02-ED5F-2B41-0B01-FCB06D23B1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14400"/>
            <a:ext cx="4152900" cy="4152900"/>
          </a:xfrm>
        </p:spPr>
      </p:pic>
      <p:pic>
        <p:nvPicPr>
          <p:cNvPr id="7" name="Picture 6" descr="A human head with a brain and atom model&#10;&#10;AI-generated content may be incorrect.">
            <a:extLst>
              <a:ext uri="{FF2B5EF4-FFF2-40B4-BE49-F238E27FC236}">
                <a16:creationId xmlns:a16="http://schemas.microsoft.com/office/drawing/2014/main" id="{56BCAF3A-C03F-EADE-017F-B1D8A3CE4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49522" y="3261680"/>
            <a:ext cx="3940603" cy="3940603"/>
          </a:xfrm>
          <a:prstGeom prst="rect">
            <a:avLst/>
          </a:prstGeom>
          <a:solidFill>
            <a:srgbClr val="FFFF00"/>
          </a:solidFill>
        </p:spPr>
      </p:pic>
      <p:pic>
        <p:nvPicPr>
          <p:cNvPr id="9" name="Picture 8" descr="A green plant with glowing blue and red flowers&#10;&#10;AI-generated content may be incorrect.">
            <a:extLst>
              <a:ext uri="{FF2B5EF4-FFF2-40B4-BE49-F238E27FC236}">
                <a16:creationId xmlns:a16="http://schemas.microsoft.com/office/drawing/2014/main" id="{F6794124-4D38-A678-111D-E86605A6E0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00" y="762000"/>
            <a:ext cx="4128719" cy="4128719"/>
          </a:xfrm>
          <a:prstGeom prst="rect">
            <a:avLst/>
          </a:prstGeom>
        </p:spPr>
      </p:pic>
      <p:pic>
        <p:nvPicPr>
          <p:cNvPr id="11" name="Picture 10" descr="A drawing of a symbol&#10;&#10;AI-generated content may be incorrect.">
            <a:extLst>
              <a:ext uri="{FF2B5EF4-FFF2-40B4-BE49-F238E27FC236}">
                <a16:creationId xmlns:a16="http://schemas.microsoft.com/office/drawing/2014/main" id="{ACB76E88-30DF-4B8F-2079-78F5F00B0F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14228" y="1017812"/>
            <a:ext cx="3811193" cy="2243868"/>
          </a:xfrm>
          <a:prstGeom prst="rect">
            <a:avLst/>
          </a:prstGeom>
        </p:spPr>
      </p:pic>
    </p:spTree>
    <p:extLst>
      <p:ext uri="{BB962C8B-B14F-4D97-AF65-F5344CB8AC3E}">
        <p14:creationId xmlns:p14="http://schemas.microsoft.com/office/powerpoint/2010/main" val="223551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42" name="Picture 2" descr="Risultati immagini per einstein bohr animated gif">
            <a:hlinkClick r:id="rId2"/>
            <a:extLst>
              <a:ext uri="{FF2B5EF4-FFF2-40B4-BE49-F238E27FC236}">
                <a16:creationId xmlns:a16="http://schemas.microsoft.com/office/drawing/2014/main" id="{4BE38280-EFE3-9D5D-846D-236933886C4D}"/>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81000" y="939563"/>
            <a:ext cx="6219825" cy="465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3" name="Picture 4" descr="Risultati immagini per niels bohr animated gif">
            <a:hlinkClick r:id="rId4"/>
            <a:extLst>
              <a:ext uri="{FF2B5EF4-FFF2-40B4-BE49-F238E27FC236}">
                <a16:creationId xmlns:a16="http://schemas.microsoft.com/office/drawing/2014/main" id="{32A1565E-457A-E188-7AF6-33D0F1069D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76200"/>
            <a:ext cx="4524375" cy="6192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a:extLst>
              <a:ext uri="{FF2B5EF4-FFF2-40B4-BE49-F238E27FC236}">
                <a16:creationId xmlns:a16="http://schemas.microsoft.com/office/drawing/2014/main" id="{1B00B8EB-FA51-4E7D-8A35-A236AFCC8384}"/>
              </a:ext>
            </a:extLst>
          </p:cNvPr>
          <p:cNvSpPr>
            <a:spLocks noGrp="1" noChangeArrowheads="1"/>
          </p:cNvSpPr>
          <p:nvPr>
            <p:ph type="title"/>
          </p:nvPr>
        </p:nvSpPr>
        <p:spPr>
          <a:xfrm>
            <a:off x="537769" y="-152400"/>
            <a:ext cx="11582400" cy="2743199"/>
          </a:xfrm>
        </p:spPr>
        <p:txBody>
          <a:bodyPr/>
          <a:lstStyle/>
          <a:p>
            <a:r>
              <a:rPr lang="en-GB" altLang="en-US" sz="3200" dirty="0"/>
              <a:t> </a:t>
            </a:r>
            <a:r>
              <a:rPr lang="en-GB" altLang="en-US" sz="3200" b="1" dirty="0"/>
              <a:t>I was not spared the shock which every physicist, accustomed to the classical way of thinking, experienced when he came to know of Bohr's « basic postulate of quantum theory » for the first time </a:t>
            </a:r>
            <a:r>
              <a:rPr lang="it-IT" altLang="en-US" sz="3200" b="1" dirty="0"/>
              <a:t>(Wolfgang Pauli)</a:t>
            </a:r>
            <a:endParaRPr lang="en-GB" altLang="en-US" sz="3200" b="1" dirty="0"/>
          </a:p>
        </p:txBody>
      </p:sp>
      <p:pic>
        <p:nvPicPr>
          <p:cNvPr id="110595" name="Picture 5" descr="A group of people sitting at a desk&#10;&#10;Description automatically generated">
            <a:extLst>
              <a:ext uri="{FF2B5EF4-FFF2-40B4-BE49-F238E27FC236}">
                <a16:creationId xmlns:a16="http://schemas.microsoft.com/office/drawing/2014/main" id="{380AEFF8-42A5-47EB-9CF6-CB00192D66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2438400"/>
            <a:ext cx="6409538"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65565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36E47-1C88-4599-84A1-2179DEEB9F66}"/>
              </a:ext>
            </a:extLst>
          </p:cNvPr>
          <p:cNvSpPr>
            <a:spLocks noGrp="1"/>
          </p:cNvSpPr>
          <p:nvPr>
            <p:ph type="title"/>
          </p:nvPr>
        </p:nvSpPr>
        <p:spPr/>
        <p:txBody>
          <a:bodyPr/>
          <a:lstStyle/>
          <a:p>
            <a:endParaRPr lang="en-GB" dirty="0"/>
          </a:p>
        </p:txBody>
      </p:sp>
      <p:pic>
        <p:nvPicPr>
          <p:cNvPr id="5" name="Content Placeholder 4" descr="A picture containing text, outdoor, night sky&#10;&#10;Description automatically generated">
            <a:extLst>
              <a:ext uri="{FF2B5EF4-FFF2-40B4-BE49-F238E27FC236}">
                <a16:creationId xmlns:a16="http://schemas.microsoft.com/office/drawing/2014/main" id="{8605E7EF-8104-4F4E-ABDA-7D9065938A05}"/>
              </a:ext>
            </a:extLst>
          </p:cNvPr>
          <p:cNvPicPr>
            <a:picLocks noGrp="1" noChangeAspect="1"/>
          </p:cNvPicPr>
          <p:nvPr>
            <p:ph idx="1"/>
          </p:nvPr>
        </p:nvPicPr>
        <p:blipFill>
          <a:blip r:embed="rId2"/>
          <a:stretch>
            <a:fillRect/>
          </a:stretch>
        </p:blipFill>
        <p:spPr>
          <a:xfrm>
            <a:off x="2209800" y="-838200"/>
            <a:ext cx="8055934" cy="8055934"/>
          </a:xfrm>
        </p:spPr>
      </p:pic>
    </p:spTree>
    <p:extLst>
      <p:ext uri="{BB962C8B-B14F-4D97-AF65-F5344CB8AC3E}">
        <p14:creationId xmlns:p14="http://schemas.microsoft.com/office/powerpoint/2010/main" val="739380284"/>
      </p:ext>
    </p:extLst>
  </p:cSld>
  <p:clrMapOvr>
    <a:masterClrMapping/>
  </p:clrMapOvr>
  <p:transition advClick="0"/>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66"/>
        </a:solidFill>
        <a:effectLst/>
      </p:bgPr>
    </p:bg>
    <p:spTree>
      <p:nvGrpSpPr>
        <p:cNvPr id="1" name="">
          <a:extLst>
            <a:ext uri="{FF2B5EF4-FFF2-40B4-BE49-F238E27FC236}">
              <a16:creationId xmlns:a16="http://schemas.microsoft.com/office/drawing/2014/main" id="{74733FB8-BC66-52C4-A873-4E6C5A185652}"/>
            </a:ext>
          </a:extLst>
        </p:cNvPr>
        <p:cNvGrpSpPr/>
        <p:nvPr/>
      </p:nvGrpSpPr>
      <p:grpSpPr>
        <a:xfrm>
          <a:off x="0" y="0"/>
          <a:ext cx="0" cy="0"/>
          <a:chOff x="0" y="0"/>
          <a:chExt cx="0" cy="0"/>
        </a:xfrm>
      </p:grpSpPr>
      <p:sp>
        <p:nvSpPr>
          <p:cNvPr id="139266" name="Rectangle 2">
            <a:extLst>
              <a:ext uri="{FF2B5EF4-FFF2-40B4-BE49-F238E27FC236}">
                <a16:creationId xmlns:a16="http://schemas.microsoft.com/office/drawing/2014/main" id="{DB615CA8-EA84-6F1D-2B53-69E0E0DA8841}"/>
              </a:ext>
            </a:extLst>
          </p:cNvPr>
          <p:cNvSpPr>
            <a:spLocks noGrp="1" noChangeArrowheads="1"/>
          </p:cNvSpPr>
          <p:nvPr>
            <p:ph type="ctrTitle"/>
          </p:nvPr>
        </p:nvSpPr>
        <p:spPr>
          <a:xfrm>
            <a:off x="2286000" y="0"/>
            <a:ext cx="8950036" cy="2133600"/>
          </a:xfrm>
        </p:spPr>
        <p:txBody>
          <a:bodyPr/>
          <a:lstStyle/>
          <a:p>
            <a:pPr eaLnBrk="1" hangingPunct="1"/>
            <a:r>
              <a:rPr lang="en-US" altLang="en-US" sz="3600" i="1" dirty="0" smtClean="0">
                <a:solidFill>
                  <a:srgbClr val="FFFF00"/>
                </a:solidFill>
              </a:rPr>
              <a:t>For those who wish to contact me:</a:t>
            </a:r>
            <a:r>
              <a:rPr lang="en-US" altLang="en-US" sz="3600" i="1" dirty="0">
                <a:solidFill>
                  <a:srgbClr val="FFFF00"/>
                </a:solidFill>
              </a:rPr>
              <a:t/>
            </a:r>
            <a:br>
              <a:rPr lang="en-US" altLang="en-US" sz="3600" i="1" dirty="0">
                <a:solidFill>
                  <a:srgbClr val="FFFF00"/>
                </a:solidFill>
              </a:rPr>
            </a:br>
            <a:r>
              <a:rPr lang="en-US" altLang="en-US" sz="3600" i="1" dirty="0">
                <a:solidFill>
                  <a:srgbClr val="FFFF00"/>
                </a:solidFill>
              </a:rPr>
              <a:t>Catalina.Curceanu@LNF.INFN.IT</a:t>
            </a:r>
            <a:endParaRPr lang="it-IT" altLang="en-US" sz="3600" i="1" dirty="0">
              <a:solidFill>
                <a:srgbClr val="FFFF00"/>
              </a:solidFill>
            </a:endParaRPr>
          </a:p>
        </p:txBody>
      </p:sp>
      <p:sp>
        <p:nvSpPr>
          <p:cNvPr id="139267" name="Rectangle 21">
            <a:extLst>
              <a:ext uri="{FF2B5EF4-FFF2-40B4-BE49-F238E27FC236}">
                <a16:creationId xmlns:a16="http://schemas.microsoft.com/office/drawing/2014/main" id="{4969FF41-0F0C-43FB-5222-0B46F9F28ABD}"/>
              </a:ext>
            </a:extLst>
          </p:cNvPr>
          <p:cNvSpPr>
            <a:spLocks noChangeArrowheads="1"/>
          </p:cNvSpPr>
          <p:nvPr/>
        </p:nvSpPr>
        <p:spPr bwMode="auto">
          <a:xfrm>
            <a:off x="5156201" y="2744321"/>
            <a:ext cx="61245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SzPct val="100000"/>
              <a:buChar char="•"/>
              <a:defRPr sz="3200">
                <a:solidFill>
                  <a:schemeClr val="tx1"/>
                </a:solidFill>
                <a:latin typeface="Arial" panose="020B0604020202020204" pitchFamily="34" charset="0"/>
              </a:defRPr>
            </a:lvl1pPr>
            <a:lvl2pPr marL="742950" indent="-285750" eaLnBrk="0" hangingPunct="0">
              <a:spcBef>
                <a:spcPct val="20000"/>
              </a:spcBef>
              <a:buSzPct val="100000"/>
              <a:buChar char="–"/>
              <a:defRPr sz="2800">
                <a:solidFill>
                  <a:schemeClr val="tx1"/>
                </a:solidFill>
                <a:latin typeface="Arial" panose="020B0604020202020204" pitchFamily="34" charset="0"/>
              </a:defRPr>
            </a:lvl2pPr>
            <a:lvl3pPr marL="1143000" indent="-228600" eaLnBrk="0" hangingPunct="0">
              <a:spcBef>
                <a:spcPct val="20000"/>
              </a:spcBef>
              <a:buSzPct val="100000"/>
              <a:buChar char="•"/>
              <a:defRPr sz="2400">
                <a:solidFill>
                  <a:schemeClr val="tx1"/>
                </a:solidFill>
                <a:latin typeface="Arial" panose="020B0604020202020204" pitchFamily="34" charset="0"/>
              </a:defRPr>
            </a:lvl3pPr>
            <a:lvl4pPr marL="1600200" indent="-228600" eaLnBrk="0" hangingPunct="0">
              <a:spcBef>
                <a:spcPct val="20000"/>
              </a:spcBef>
              <a:buSzPct val="100000"/>
              <a:buChar char="–"/>
              <a:defRPr sz="2000">
                <a:solidFill>
                  <a:schemeClr val="tx1"/>
                </a:solidFill>
                <a:latin typeface="Arial" panose="020B0604020202020204" pitchFamily="34" charset="0"/>
              </a:defRPr>
            </a:lvl4pPr>
            <a:lvl5pPr marL="2057400" indent="-228600" eaLnBrk="0" hangingPunct="0">
              <a:spcBef>
                <a:spcPct val="20000"/>
              </a:spcBef>
              <a:buSzPct val="10000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9pPr>
          </a:lstStyle>
          <a:p>
            <a:pPr eaLnBrk="1" hangingPunct="1">
              <a:spcBef>
                <a:spcPct val="0"/>
              </a:spcBef>
              <a:buSzTx/>
              <a:buNone/>
              <a:defRPr/>
            </a:pPr>
            <a:endParaRPr lang="it-IT" altLang="en-US" sz="2800" b="1" dirty="0">
              <a:solidFill>
                <a:srgbClr val="FF0000"/>
              </a:solidFill>
              <a:ea typeface="MS PGothic" panose="020B0600070205080204" pitchFamily="34" charset="-128"/>
              <a:cs typeface="Arial" panose="020B0604020202020204" pitchFamily="34" charset="0"/>
            </a:endParaRPr>
          </a:p>
        </p:txBody>
      </p:sp>
      <p:sp>
        <p:nvSpPr>
          <p:cNvPr id="5" name="Rectangle 1">
            <a:extLst>
              <a:ext uri="{FF2B5EF4-FFF2-40B4-BE49-F238E27FC236}">
                <a16:creationId xmlns:a16="http://schemas.microsoft.com/office/drawing/2014/main" id="{1B36E7D2-691C-171C-3336-36039D3517A4}"/>
              </a:ext>
            </a:extLst>
          </p:cNvPr>
          <p:cNvSpPr>
            <a:spLocks noChangeArrowheads="1"/>
          </p:cNvSpPr>
          <p:nvPr/>
        </p:nvSpPr>
        <p:spPr bwMode="auto">
          <a:xfrm>
            <a:off x="2927648" y="5085184"/>
            <a:ext cx="8477250" cy="707886"/>
          </a:xfrm>
          <a:prstGeom prst="rect">
            <a:avLst/>
          </a:prstGeom>
          <a:noFill/>
          <a:ln>
            <a:noFill/>
          </a:ln>
          <a:effectLst>
            <a:glow rad="228600">
              <a:schemeClr val="accent4">
                <a:satMod val="175000"/>
                <a:alpha val="40000"/>
              </a:schemeClr>
            </a:glo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algn="ctr" eaLnBrk="1" hangingPunct="1">
              <a:spcBef>
                <a:spcPct val="0"/>
              </a:spcBef>
              <a:buNone/>
              <a:defRPr/>
            </a:pPr>
            <a:endParaRPr lang="en-GB" altLang="en-US" sz="4000" b="1" dirty="0">
              <a:solidFill>
                <a:srgbClr val="FFFF00"/>
              </a:solidFill>
              <a:latin typeface="Cooper Black" panose="0208090404030B020404" pitchFamily="18" charset="0"/>
              <a:cs typeface="Arial" panose="020B0604020202020204" pitchFamily="34" charset="0"/>
            </a:endParaRPr>
          </a:p>
        </p:txBody>
      </p:sp>
      <p:pic>
        <p:nvPicPr>
          <p:cNvPr id="6" name="Picture 2" descr="Potrebbe essere un'immagine raffigurante gat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1828801"/>
            <a:ext cx="7467600" cy="4978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308319"/>
      </p:ext>
    </p:extLst>
  </p:cSld>
  <p:clrMapOvr>
    <a:masterClrMapping/>
  </p:clrMapOvr>
  <p:transition spd="slow"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20E22-6E5E-B907-C108-7E03C17612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127766-ADEB-3596-789F-1B57CB07CC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523374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ECF35DA-473A-18CF-BD62-E5FFC8581FCD}"/>
              </a:ext>
            </a:extLst>
          </p:cNvPr>
          <p:cNvSpPr/>
          <p:nvPr/>
        </p:nvSpPr>
        <p:spPr>
          <a:xfrm>
            <a:off x="1877566" y="19034"/>
            <a:ext cx="9001000" cy="692497"/>
          </a:xfrm>
          <a:prstGeom prst="rect">
            <a:avLst/>
          </a:prstGeom>
        </p:spPr>
        <p:txBody>
          <a:bodyPr>
            <a:spAutoFit/>
          </a:bodyPr>
          <a:lstStyle/>
          <a:p>
            <a:pPr eaLnBrk="1" hangingPunct="1">
              <a:defRPr/>
            </a:pPr>
            <a:r>
              <a:rPr lang="en-GB" sz="3900" b="1" dirty="0">
                <a:solidFill>
                  <a:srgbClr val="0000FF"/>
                </a:solidFill>
                <a:effectLst>
                  <a:glow rad="228600">
                    <a:srgbClr val="00CC99">
                      <a:satMod val="175000"/>
                      <a:alpha val="40000"/>
                    </a:srgbClr>
                  </a:glow>
                </a:effectLst>
                <a:latin typeface="Times New Roman" panose="02020603050405020304" pitchFamily="18" charset="0"/>
              </a:rPr>
              <a:t>Testing Quantum Physics underground</a:t>
            </a:r>
            <a:endParaRPr lang="en-GB" sz="3900" b="1" dirty="0">
              <a:solidFill>
                <a:srgbClr val="0000FF"/>
              </a:solidFill>
              <a:latin typeface="Times New Roman" panose="02020603050405020304" pitchFamily="18" charset="0"/>
            </a:endParaRPr>
          </a:p>
        </p:txBody>
      </p:sp>
      <p:pic>
        <p:nvPicPr>
          <p:cNvPr id="1026" name="Picture 2" descr="Potrebbe essere un'immagine raffigurante gat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641" y="908720"/>
            <a:ext cx="6048671" cy="403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800069"/>
      </p:ext>
    </p:extLst>
  </p:cSld>
  <p:clrMapOvr>
    <a:masterClrMapping/>
  </p:clrMapOvr>
  <p:transition spd="slow"/>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00691-4A91-493D-F7D7-E69B3440F237}"/>
              </a:ext>
            </a:extLst>
          </p:cNvPr>
          <p:cNvSpPr>
            <a:spLocks noGrp="1"/>
          </p:cNvSpPr>
          <p:nvPr>
            <p:ph type="title"/>
          </p:nvPr>
        </p:nvSpPr>
        <p:spPr/>
        <p:txBody>
          <a:bodyPr/>
          <a:lstStyle/>
          <a:p>
            <a:endParaRPr lang="en-GB"/>
          </a:p>
        </p:txBody>
      </p:sp>
      <p:pic>
        <p:nvPicPr>
          <p:cNvPr id="5" name="Content Placeholder 4" descr="A picture containing text, indoor, kitchen appliance&#10;&#10;Description automatically generated">
            <a:extLst>
              <a:ext uri="{FF2B5EF4-FFF2-40B4-BE49-F238E27FC236}">
                <a16:creationId xmlns:a16="http://schemas.microsoft.com/office/drawing/2014/main" id="{575F96A9-4B52-F59B-2339-894E93F7F7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13" y="533400"/>
            <a:ext cx="4323490" cy="6141322"/>
          </a:xfrm>
        </p:spPr>
      </p:pic>
      <p:pic>
        <p:nvPicPr>
          <p:cNvPr id="7" name="Picture 6" descr="A picture containing diagram&#10;&#10;Description automatically generated">
            <a:extLst>
              <a:ext uri="{FF2B5EF4-FFF2-40B4-BE49-F238E27FC236}">
                <a16:creationId xmlns:a16="http://schemas.microsoft.com/office/drawing/2014/main" id="{486352CF-ADC4-D942-3FD8-B12A0B2783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9248" y="411493"/>
            <a:ext cx="3872077" cy="6263229"/>
          </a:xfrm>
          <a:prstGeom prst="rect">
            <a:avLst/>
          </a:prstGeom>
        </p:spPr>
      </p:pic>
      <p:pic>
        <p:nvPicPr>
          <p:cNvPr id="9" name="Picture 8" descr="Text&#10;&#10;Description automatically generated with low confidence">
            <a:extLst>
              <a:ext uri="{FF2B5EF4-FFF2-40B4-BE49-F238E27FC236}">
                <a16:creationId xmlns:a16="http://schemas.microsoft.com/office/drawing/2014/main" id="{F2F91A3C-1E98-EB55-0477-701C848501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53400" y="411494"/>
            <a:ext cx="4067031" cy="6263228"/>
          </a:xfrm>
          <a:prstGeom prst="rect">
            <a:avLst/>
          </a:prstGeom>
        </p:spPr>
      </p:pic>
    </p:spTree>
    <p:extLst>
      <p:ext uri="{BB962C8B-B14F-4D97-AF65-F5344CB8AC3E}">
        <p14:creationId xmlns:p14="http://schemas.microsoft.com/office/powerpoint/2010/main" val="33498663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66"/>
        </a:solidFill>
        <a:effectLst/>
      </p:bgPr>
    </p:bg>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7ECEB2F0-0B70-2ACB-A185-B2B4272F5513}"/>
              </a:ext>
            </a:extLst>
          </p:cNvPr>
          <p:cNvSpPr>
            <a:spLocks noGrp="1" noChangeArrowheads="1"/>
          </p:cNvSpPr>
          <p:nvPr>
            <p:ph type="ctrTitle"/>
          </p:nvPr>
        </p:nvSpPr>
        <p:spPr>
          <a:xfrm>
            <a:off x="1573213" y="-171450"/>
            <a:ext cx="8915400" cy="1143000"/>
          </a:xfrm>
        </p:spPr>
        <p:txBody>
          <a:bodyPr/>
          <a:lstStyle/>
          <a:p>
            <a:pPr eaLnBrk="1" hangingPunct="1"/>
            <a:r>
              <a:rPr lang="en-US" altLang="en-US" i="1">
                <a:solidFill>
                  <a:srgbClr val="FFFF00"/>
                </a:solidFill>
              </a:rPr>
              <a:t>Feynman – Il valore della scienza</a:t>
            </a:r>
            <a:endParaRPr lang="it-IT" altLang="en-US" sz="3600" i="1">
              <a:solidFill>
                <a:srgbClr val="FFFF00"/>
              </a:solidFill>
            </a:endParaRPr>
          </a:p>
        </p:txBody>
      </p:sp>
      <p:sp>
        <p:nvSpPr>
          <p:cNvPr id="139267" name="Rectangle 21">
            <a:extLst>
              <a:ext uri="{FF2B5EF4-FFF2-40B4-BE49-F238E27FC236}">
                <a16:creationId xmlns:a16="http://schemas.microsoft.com/office/drawing/2014/main" id="{A2124026-3987-7A0C-7CF2-B76E181BED8D}"/>
              </a:ext>
            </a:extLst>
          </p:cNvPr>
          <p:cNvSpPr>
            <a:spLocks noChangeArrowheads="1"/>
          </p:cNvSpPr>
          <p:nvPr/>
        </p:nvSpPr>
        <p:spPr bwMode="auto">
          <a:xfrm>
            <a:off x="5156201" y="836614"/>
            <a:ext cx="6124575" cy="433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SzPct val="100000"/>
              <a:buChar char="•"/>
              <a:defRPr sz="3200">
                <a:solidFill>
                  <a:schemeClr val="tx1"/>
                </a:solidFill>
                <a:latin typeface="Arial" panose="020B0604020202020204" pitchFamily="34" charset="0"/>
              </a:defRPr>
            </a:lvl1pPr>
            <a:lvl2pPr marL="742950" indent="-285750" eaLnBrk="0" hangingPunct="0">
              <a:spcBef>
                <a:spcPct val="20000"/>
              </a:spcBef>
              <a:buSzPct val="100000"/>
              <a:buChar char="–"/>
              <a:defRPr sz="2800">
                <a:solidFill>
                  <a:schemeClr val="tx1"/>
                </a:solidFill>
                <a:latin typeface="Arial" panose="020B0604020202020204" pitchFamily="34" charset="0"/>
              </a:defRPr>
            </a:lvl2pPr>
            <a:lvl3pPr marL="1143000" indent="-228600" eaLnBrk="0" hangingPunct="0">
              <a:spcBef>
                <a:spcPct val="20000"/>
              </a:spcBef>
              <a:buSzPct val="100000"/>
              <a:buChar char="•"/>
              <a:defRPr sz="2400">
                <a:solidFill>
                  <a:schemeClr val="tx1"/>
                </a:solidFill>
                <a:latin typeface="Arial" panose="020B0604020202020204" pitchFamily="34" charset="0"/>
              </a:defRPr>
            </a:lvl3pPr>
            <a:lvl4pPr marL="1600200" indent="-228600" eaLnBrk="0" hangingPunct="0">
              <a:spcBef>
                <a:spcPct val="20000"/>
              </a:spcBef>
              <a:buSzPct val="100000"/>
              <a:buChar char="–"/>
              <a:defRPr sz="2000">
                <a:solidFill>
                  <a:schemeClr val="tx1"/>
                </a:solidFill>
                <a:latin typeface="Arial" panose="020B0604020202020204" pitchFamily="34" charset="0"/>
              </a:defRPr>
            </a:lvl4pPr>
            <a:lvl5pPr marL="2057400" indent="-228600" eaLnBrk="0" hangingPunct="0">
              <a:spcBef>
                <a:spcPct val="20000"/>
              </a:spcBef>
              <a:buSzPct val="10000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SzPct val="100000"/>
              <a:buChar char="•"/>
              <a:defRPr sz="2000">
                <a:solidFill>
                  <a:schemeClr val="tx1"/>
                </a:solidFill>
                <a:latin typeface="Arial" panose="020B0604020202020204" pitchFamily="34" charset="0"/>
              </a:defRPr>
            </a:lvl9pPr>
          </a:lstStyle>
          <a:p>
            <a:pPr eaLnBrk="1" hangingPunct="1">
              <a:spcBef>
                <a:spcPct val="0"/>
              </a:spcBef>
              <a:buSzTx/>
              <a:buNone/>
              <a:defRPr/>
            </a:pPr>
            <a:r>
              <a:rPr lang="it-IT" altLang="en-US" sz="2800">
                <a:solidFill>
                  <a:srgbClr val="FFFFFF"/>
                </a:solidFill>
                <a:ea typeface="MS PGothic" panose="020B0600070205080204" pitchFamily="34" charset="-128"/>
                <a:cs typeface="Arial" panose="020B0604020202020204" pitchFamily="34" charset="0"/>
              </a:rPr>
              <a:t>Fuori dalla culla</a:t>
            </a:r>
            <a:br>
              <a:rPr lang="it-IT" altLang="en-US" sz="2800">
                <a:solidFill>
                  <a:srgbClr val="FFFFFF"/>
                </a:solidFill>
                <a:ea typeface="MS PGothic" panose="020B0600070205080204" pitchFamily="34" charset="-128"/>
                <a:cs typeface="Arial" panose="020B0604020202020204" pitchFamily="34" charset="0"/>
              </a:rPr>
            </a:br>
            <a:r>
              <a:rPr lang="it-IT" altLang="en-US" sz="2800">
                <a:solidFill>
                  <a:srgbClr val="FFFFFF"/>
                </a:solidFill>
                <a:ea typeface="MS PGothic" panose="020B0600070205080204" pitchFamily="34" charset="-128"/>
                <a:cs typeface="Arial" panose="020B0604020202020204" pitchFamily="34" charset="0"/>
              </a:rPr>
              <a:t>sulla terra asciutta</a:t>
            </a:r>
            <a:br>
              <a:rPr lang="it-IT" altLang="en-US" sz="2800">
                <a:solidFill>
                  <a:srgbClr val="FFFFFF"/>
                </a:solidFill>
                <a:ea typeface="MS PGothic" panose="020B0600070205080204" pitchFamily="34" charset="-128"/>
                <a:cs typeface="Arial" panose="020B0604020202020204" pitchFamily="34" charset="0"/>
              </a:rPr>
            </a:br>
            <a:r>
              <a:rPr lang="it-IT" altLang="en-US" sz="2800">
                <a:solidFill>
                  <a:srgbClr val="FFFFFF"/>
                </a:solidFill>
                <a:ea typeface="MS PGothic" panose="020B0600070205080204" pitchFamily="34" charset="-128"/>
                <a:cs typeface="Arial" panose="020B0604020202020204" pitchFamily="34" charset="0"/>
              </a:rPr>
              <a:t>eccolo</a:t>
            </a:r>
            <a:br>
              <a:rPr lang="it-IT" altLang="en-US" sz="2800">
                <a:solidFill>
                  <a:srgbClr val="FFFFFF"/>
                </a:solidFill>
                <a:ea typeface="MS PGothic" panose="020B0600070205080204" pitchFamily="34" charset="-128"/>
                <a:cs typeface="Arial" panose="020B0604020202020204" pitchFamily="34" charset="0"/>
              </a:rPr>
            </a:br>
            <a:r>
              <a:rPr lang="it-IT" altLang="en-US" sz="2800">
                <a:solidFill>
                  <a:srgbClr val="FFFFFF"/>
                </a:solidFill>
                <a:ea typeface="MS PGothic" panose="020B0600070205080204" pitchFamily="34" charset="-128"/>
                <a:cs typeface="Arial" panose="020B0604020202020204" pitchFamily="34" charset="0"/>
              </a:rPr>
              <a:t>in piedi:</a:t>
            </a:r>
            <a:br>
              <a:rPr lang="it-IT" altLang="en-US" sz="2800">
                <a:solidFill>
                  <a:srgbClr val="FFFFFF"/>
                </a:solidFill>
                <a:ea typeface="MS PGothic" panose="020B0600070205080204" pitchFamily="34" charset="-128"/>
                <a:cs typeface="Arial" panose="020B0604020202020204" pitchFamily="34" charset="0"/>
              </a:rPr>
            </a:br>
            <a:r>
              <a:rPr lang="it-IT" altLang="en-US" sz="2800">
                <a:solidFill>
                  <a:srgbClr val="FF0000"/>
                </a:solidFill>
                <a:ea typeface="MS PGothic" panose="020B0600070205080204" pitchFamily="34" charset="-128"/>
                <a:cs typeface="Arial" panose="020B0604020202020204" pitchFamily="34" charset="0"/>
              </a:rPr>
              <a:t>atomi con la coscienza</a:t>
            </a:r>
            <a:br>
              <a:rPr lang="it-IT" altLang="en-US" sz="2800">
                <a:solidFill>
                  <a:srgbClr val="FF0000"/>
                </a:solidFill>
                <a:ea typeface="MS PGothic" panose="020B0600070205080204" pitchFamily="34" charset="-128"/>
                <a:cs typeface="Arial" panose="020B0604020202020204" pitchFamily="34" charset="0"/>
              </a:rPr>
            </a:br>
            <a:r>
              <a:rPr lang="it-IT" altLang="en-US" sz="2800">
                <a:solidFill>
                  <a:srgbClr val="FF0000"/>
                </a:solidFill>
                <a:ea typeface="MS PGothic" panose="020B0600070205080204" pitchFamily="34" charset="-128"/>
                <a:cs typeface="Arial" panose="020B0604020202020204" pitchFamily="34" charset="0"/>
              </a:rPr>
              <a:t>materia con la curiosità</a:t>
            </a:r>
            <a:r>
              <a:rPr lang="it-IT" altLang="en-US" sz="2800">
                <a:solidFill>
                  <a:srgbClr val="FFFFFF"/>
                </a:solidFill>
                <a:ea typeface="MS PGothic" panose="020B0600070205080204" pitchFamily="34" charset="-128"/>
                <a:cs typeface="Arial" panose="020B0604020202020204" pitchFamily="34" charset="0"/>
              </a:rPr>
              <a:t>.</a:t>
            </a:r>
            <a:endParaRPr lang="en-US" altLang="en-US" sz="2800">
              <a:solidFill>
                <a:srgbClr val="FFFFFF"/>
              </a:solidFill>
              <a:ea typeface="MS PGothic" panose="020B0600070205080204" pitchFamily="34" charset="-128"/>
              <a:cs typeface="Arial" panose="020B0604020202020204" pitchFamily="34" charset="0"/>
            </a:endParaRPr>
          </a:p>
          <a:p>
            <a:pPr eaLnBrk="1" hangingPunct="1">
              <a:spcBef>
                <a:spcPct val="0"/>
              </a:spcBef>
              <a:buSzTx/>
              <a:buNone/>
              <a:defRPr/>
            </a:pPr>
            <a:r>
              <a:rPr lang="it-IT" altLang="en-US" sz="2800">
                <a:solidFill>
                  <a:srgbClr val="FFFFFF"/>
                </a:solidFill>
                <a:ea typeface="MS PGothic" panose="020B0600070205080204" pitchFamily="34" charset="-128"/>
                <a:cs typeface="Arial" panose="020B0604020202020204" pitchFamily="34" charset="0"/>
              </a:rPr>
              <a:t>In piedi davanti al mare</a:t>
            </a:r>
            <a:br>
              <a:rPr lang="it-IT" altLang="en-US" sz="2800">
                <a:solidFill>
                  <a:srgbClr val="FFFFFF"/>
                </a:solidFill>
                <a:ea typeface="MS PGothic" panose="020B0600070205080204" pitchFamily="34" charset="-128"/>
                <a:cs typeface="Arial" panose="020B0604020202020204" pitchFamily="34" charset="0"/>
              </a:rPr>
            </a:br>
            <a:r>
              <a:rPr lang="it-IT" altLang="en-US" sz="2400">
                <a:solidFill>
                  <a:srgbClr val="FFFFFF"/>
                </a:solidFill>
                <a:ea typeface="MS PGothic" panose="020B0600070205080204" pitchFamily="34" charset="-128"/>
                <a:cs typeface="Arial" panose="020B0604020202020204" pitchFamily="34" charset="0"/>
              </a:rPr>
              <a:t>meravigliato della propria meraviglia: io</a:t>
            </a:r>
            <a:r>
              <a:rPr lang="it-IT" altLang="en-US" sz="2800">
                <a:solidFill>
                  <a:srgbClr val="FFFFFF"/>
                </a:solidFill>
                <a:ea typeface="MS PGothic" panose="020B0600070205080204" pitchFamily="34" charset="-128"/>
                <a:cs typeface="Arial" panose="020B0604020202020204" pitchFamily="34" charset="0"/>
              </a:rPr>
              <a:t/>
            </a:r>
            <a:br>
              <a:rPr lang="it-IT" altLang="en-US" sz="2800">
                <a:solidFill>
                  <a:srgbClr val="FFFFFF"/>
                </a:solidFill>
                <a:ea typeface="MS PGothic" panose="020B0600070205080204" pitchFamily="34" charset="-128"/>
                <a:cs typeface="Arial" panose="020B0604020202020204" pitchFamily="34" charset="0"/>
              </a:rPr>
            </a:br>
            <a:r>
              <a:rPr lang="it-IT" altLang="en-US" sz="2800" b="1">
                <a:solidFill>
                  <a:srgbClr val="FF0000"/>
                </a:solidFill>
                <a:ea typeface="MS PGothic" panose="020B0600070205080204" pitchFamily="34" charset="-128"/>
                <a:cs typeface="Arial" panose="020B0604020202020204" pitchFamily="34" charset="0"/>
              </a:rPr>
              <a:t>un universo di atomi</a:t>
            </a:r>
            <a:br>
              <a:rPr lang="it-IT" altLang="en-US" sz="2800" b="1">
                <a:solidFill>
                  <a:srgbClr val="FF0000"/>
                </a:solidFill>
                <a:ea typeface="MS PGothic" panose="020B0600070205080204" pitchFamily="34" charset="-128"/>
                <a:cs typeface="Arial" panose="020B0604020202020204" pitchFamily="34" charset="0"/>
              </a:rPr>
            </a:br>
            <a:r>
              <a:rPr lang="it-IT" altLang="en-US" sz="2800" b="1">
                <a:solidFill>
                  <a:srgbClr val="FF0000"/>
                </a:solidFill>
                <a:ea typeface="MS PGothic" panose="020B0600070205080204" pitchFamily="34" charset="-128"/>
                <a:cs typeface="Arial" panose="020B0604020202020204" pitchFamily="34" charset="0"/>
              </a:rPr>
              <a:t>un atomo nell’universo</a:t>
            </a:r>
          </a:p>
        </p:txBody>
      </p:sp>
      <p:pic>
        <p:nvPicPr>
          <p:cNvPr id="139268" name="Picture 2" descr="Risultati immagini per feynman">
            <a:hlinkClick r:id="rId2"/>
            <a:extLst>
              <a:ext uri="{FF2B5EF4-FFF2-40B4-BE49-F238E27FC236}">
                <a16:creationId xmlns:a16="http://schemas.microsoft.com/office/drawing/2014/main" id="{E698168B-6E1D-46B1-E8CF-8EDDDB71FA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7339" y="669926"/>
            <a:ext cx="3546475" cy="467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1">
            <a:extLst>
              <a:ext uri="{FF2B5EF4-FFF2-40B4-BE49-F238E27FC236}">
                <a16:creationId xmlns:a16="http://schemas.microsoft.com/office/drawing/2014/main" id="{ACC1425A-0D90-11F5-A1EF-B4226D52DE3C}"/>
              </a:ext>
            </a:extLst>
          </p:cNvPr>
          <p:cNvSpPr>
            <a:spLocks noChangeArrowheads="1"/>
          </p:cNvSpPr>
          <p:nvPr/>
        </p:nvSpPr>
        <p:spPr bwMode="auto">
          <a:xfrm>
            <a:off x="1792288" y="5378515"/>
            <a:ext cx="8477250" cy="1323439"/>
          </a:xfrm>
          <a:prstGeom prst="rect">
            <a:avLst/>
          </a:prstGeom>
          <a:noFill/>
          <a:ln>
            <a:noFill/>
          </a:ln>
          <a:effectLst>
            <a:glow rad="228600">
              <a:schemeClr val="accent4">
                <a:satMod val="175000"/>
                <a:alpha val="40000"/>
              </a:schemeClr>
            </a:glo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algn="ctr" eaLnBrk="1" hangingPunct="1">
              <a:spcBef>
                <a:spcPct val="0"/>
              </a:spcBef>
              <a:buNone/>
              <a:defRPr/>
            </a:pPr>
            <a:r>
              <a:rPr lang="it-IT" altLang="en-US" sz="4000" b="1" dirty="0">
                <a:solidFill>
                  <a:srgbClr val="FFFF00"/>
                </a:solidFill>
                <a:latin typeface="Cooper Black" panose="0208090404030B020404" pitchFamily="18" charset="0"/>
                <a:cs typeface="Arial" panose="020B0604020202020204" pitchFamily="34" charset="0"/>
              </a:rPr>
              <a:t>Pronti per </a:t>
            </a:r>
            <a:r>
              <a:rPr lang="it-IT" altLang="en-US" sz="4000" b="1" dirty="0" smtClean="0">
                <a:solidFill>
                  <a:srgbClr val="FFFF00"/>
                </a:solidFill>
                <a:latin typeface="Cooper Black" panose="0208090404030B020404" pitchFamily="18" charset="0"/>
                <a:cs typeface="Arial" panose="020B0604020202020204" pitchFamily="34" charset="0"/>
              </a:rPr>
              <a:t>le nuove meraviglie</a:t>
            </a:r>
            <a:endParaRPr lang="it-IT" altLang="en-US" sz="4000" b="1" dirty="0">
              <a:solidFill>
                <a:srgbClr val="FFFF00"/>
              </a:solidFill>
              <a:latin typeface="Cooper Black" panose="0208090404030B020404" pitchFamily="18" charset="0"/>
              <a:cs typeface="Arial" panose="020B0604020202020204" pitchFamily="34" charset="0"/>
            </a:endParaRPr>
          </a:p>
          <a:p>
            <a:pPr algn="ctr" eaLnBrk="1" hangingPunct="1">
              <a:spcBef>
                <a:spcPct val="0"/>
              </a:spcBef>
              <a:buNone/>
              <a:defRPr/>
            </a:pPr>
            <a:r>
              <a:rPr lang="it-IT" altLang="en-US" sz="4000" b="1" dirty="0" smtClean="0">
                <a:solidFill>
                  <a:srgbClr val="FDADE2"/>
                </a:solidFill>
                <a:latin typeface="Lucida Handwriting" panose="03010101010101010101" pitchFamily="66" charset="0"/>
                <a:cs typeface="Arial" panose="020B0604020202020204" pitchFamily="34" charset="0"/>
              </a:rPr>
              <a:t>Del Mondo Quantistico?</a:t>
            </a:r>
            <a:endParaRPr lang="it-IT" altLang="en-US" sz="4000" b="1" dirty="0">
              <a:solidFill>
                <a:srgbClr val="FDADE2"/>
              </a:solidFill>
              <a:latin typeface="Lucida Handwriting" panose="03010101010101010101" pitchFamily="66" charset="0"/>
              <a:cs typeface="Arial" panose="020B0604020202020204" pitchFamily="34" charset="0"/>
            </a:endParaRPr>
          </a:p>
        </p:txBody>
      </p:sp>
    </p:spTree>
  </p:cSld>
  <p:clrMapOvr>
    <a:masterClrMapping/>
  </p:clrMapOvr>
  <p:transition spd="slow"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p:cTn id="13"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na strand and neurons&#10;&#10;AI-generated content may be incorrect.">
            <a:extLst>
              <a:ext uri="{FF2B5EF4-FFF2-40B4-BE49-F238E27FC236}">
                <a16:creationId xmlns:a16="http://schemas.microsoft.com/office/drawing/2014/main" id="{2246BD39-6CF1-FDDF-DFE8-2778B70B8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1" y="6626"/>
            <a:ext cx="12420601" cy="12420601"/>
          </a:xfrm>
          <a:prstGeom prst="rect">
            <a:avLst/>
          </a:prstGeom>
        </p:spPr>
      </p:pic>
      <p:sp>
        <p:nvSpPr>
          <p:cNvPr id="3" name="Titolo 2"/>
          <p:cNvSpPr>
            <a:spLocks noGrp="1"/>
          </p:cNvSpPr>
          <p:nvPr>
            <p:ph type="title"/>
          </p:nvPr>
        </p:nvSpPr>
        <p:spPr/>
        <p:txBody>
          <a:bodyPr/>
          <a:lstStyle/>
          <a:p>
            <a:endParaRPr lang="en-US"/>
          </a:p>
        </p:txBody>
      </p:sp>
    </p:spTree>
    <p:extLst>
      <p:ext uri="{BB962C8B-B14F-4D97-AF65-F5344CB8AC3E}">
        <p14:creationId xmlns:p14="http://schemas.microsoft.com/office/powerpoint/2010/main" val="151966246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pic>
        <p:nvPicPr>
          <p:cNvPr id="58370" name="Picture 2" descr="http://2.bp.blogspot.com/--ZOg0tX4dcE/VPCbt4mdrLI/AAAAAAAAAZw/4fjSwMjOIJA/s1600/universe-11636_1280.jpg">
            <a:hlinkClick r:id="rId3"/>
            <a:extLst>
              <a:ext uri="{FF2B5EF4-FFF2-40B4-BE49-F238E27FC236}">
                <a16:creationId xmlns:a16="http://schemas.microsoft.com/office/drawing/2014/main" id="{337AAABB-D2C9-66CC-D964-A6F1A8197F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7013" y="333376"/>
            <a:ext cx="9747251" cy="632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a:extLst>
              <a:ext uri="{FF2B5EF4-FFF2-40B4-BE49-F238E27FC236}">
                <a16:creationId xmlns:a16="http://schemas.microsoft.com/office/drawing/2014/main" id="{53347E67-C690-88B8-17E9-1E21F2B04ACB}"/>
              </a:ext>
            </a:extLst>
          </p:cNvPr>
          <p:cNvSpPr/>
          <p:nvPr/>
        </p:nvSpPr>
        <p:spPr>
          <a:xfrm>
            <a:off x="1752600" y="2743200"/>
            <a:ext cx="2362200" cy="2362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egnaposto contenuto 5" descr="Immagine che contiene vestiti, interno, persona, gruppo&#10;&#10;Descrizione generata automaticamente">
            <a:extLst>
              <a:ext uri="{FF2B5EF4-FFF2-40B4-BE49-F238E27FC236}">
                <a16:creationId xmlns:a16="http://schemas.microsoft.com/office/drawing/2014/main" id="{DF3C9C05-EA03-BE93-0793-D36D3CE0DDE4}"/>
              </a:ext>
            </a:extLst>
          </p:cNvPr>
          <p:cNvPicPr>
            <a:picLocks noChangeAspect="1"/>
          </p:cNvPicPr>
          <p:nvPr/>
        </p:nvPicPr>
        <p:blipFill>
          <a:blip r:embed="rId2"/>
          <a:stretch>
            <a:fillRect/>
          </a:stretch>
        </p:blipFill>
        <p:spPr>
          <a:xfrm>
            <a:off x="0" y="-685800"/>
            <a:ext cx="12331379" cy="8220920"/>
          </a:xfrm>
          <a:prstGeom prst="rect">
            <a:avLst/>
          </a:prstGeom>
        </p:spPr>
      </p:pic>
      <p:sp>
        <p:nvSpPr>
          <p:cNvPr id="3" name="TextBox 2">
            <a:extLst>
              <a:ext uri="{FF2B5EF4-FFF2-40B4-BE49-F238E27FC236}">
                <a16:creationId xmlns:a16="http://schemas.microsoft.com/office/drawing/2014/main" id="{97943611-44D5-6990-A5FF-E04D324E8661}"/>
              </a:ext>
            </a:extLst>
          </p:cNvPr>
          <p:cNvSpPr txBox="1"/>
          <p:nvPr/>
        </p:nvSpPr>
        <p:spPr>
          <a:xfrm>
            <a:off x="2855640" y="925381"/>
            <a:ext cx="6533964" cy="76174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spcFirstLastPara="1" lIns="34289" tIns="34289" rIns="34289" bIns="34289" spcCol="38100">
            <a:spAutoFit/>
          </a:bodyPr>
          <a:lstStyle/>
          <a:p>
            <a:pPr algn="ctr" defTabSz="685800" eaLnBrk="1" hangingPunct="1">
              <a:defRPr/>
            </a:pPr>
            <a:r>
              <a:rPr lang="en-US" sz="2250" b="1" i="1" dirty="0">
                <a:solidFill>
                  <a:srgbClr val="FFFFFF"/>
                </a:solidFill>
                <a:effectLst>
                  <a:outerShdw blurRad="38100" dist="38100" dir="2700000" algn="tl">
                    <a:srgbClr val="000000">
                      <a:alpha val="43137"/>
                    </a:srgbClr>
                  </a:outerShdw>
                </a:effectLst>
                <a:latin typeface="Times New Roman" panose="02020603050405020304" pitchFamily="18" charset="0"/>
              </a:rPr>
              <a:t>SIDDHARTA-2 </a:t>
            </a:r>
            <a:r>
              <a:rPr lang="en-US" sz="2250" b="1" i="1" dirty="0" err="1">
                <a:solidFill>
                  <a:srgbClr val="FFFFFF"/>
                </a:solidFill>
                <a:effectLst>
                  <a:outerShdw blurRad="38100" dist="38100" dir="2700000" algn="tl">
                    <a:srgbClr val="000000">
                      <a:alpha val="43137"/>
                    </a:srgbClr>
                  </a:outerShdw>
                </a:effectLst>
                <a:latin typeface="Times New Roman" panose="02020603050405020304" pitchFamily="18" charset="0"/>
              </a:rPr>
              <a:t>sull’acceleratre</a:t>
            </a:r>
            <a:r>
              <a:rPr lang="en-US" sz="2250" b="1" i="1" dirty="0">
                <a:solidFill>
                  <a:srgbClr val="FFFFFF"/>
                </a:solidFill>
                <a:effectLst>
                  <a:outerShdw blurRad="38100" dist="38100" dir="2700000" algn="tl">
                    <a:srgbClr val="000000">
                      <a:alpha val="43137"/>
                    </a:srgbClr>
                  </a:outerShdw>
                </a:effectLst>
                <a:latin typeface="Times New Roman" panose="02020603050405020304" pitchFamily="18" charset="0"/>
              </a:rPr>
              <a:t> DAFNE ai </a:t>
            </a:r>
            <a:r>
              <a:rPr lang="en-US" sz="2250" b="1" i="1" dirty="0" err="1">
                <a:solidFill>
                  <a:srgbClr val="FFFFFF"/>
                </a:solidFill>
                <a:effectLst>
                  <a:outerShdw blurRad="38100" dist="38100" dir="2700000" algn="tl">
                    <a:srgbClr val="000000">
                      <a:alpha val="43137"/>
                    </a:srgbClr>
                  </a:outerShdw>
                </a:effectLst>
                <a:latin typeface="Times New Roman" panose="02020603050405020304" pitchFamily="18" charset="0"/>
              </a:rPr>
              <a:t>Laboratori</a:t>
            </a:r>
            <a:r>
              <a:rPr lang="en-US" sz="2250" b="1" i="1" dirty="0">
                <a:solidFill>
                  <a:srgbClr val="FFFFFF"/>
                </a:solidFill>
                <a:effectLst>
                  <a:outerShdw blurRad="38100" dist="38100" dir="2700000" algn="tl">
                    <a:srgbClr val="000000">
                      <a:alpha val="43137"/>
                    </a:srgbClr>
                  </a:outerShdw>
                </a:effectLst>
                <a:latin typeface="Times New Roman" panose="02020603050405020304" pitchFamily="18" charset="0"/>
              </a:rPr>
              <a:t> </a:t>
            </a:r>
            <a:r>
              <a:rPr lang="en-US" sz="2250" b="1" i="1" dirty="0" err="1">
                <a:solidFill>
                  <a:srgbClr val="FFFFFF"/>
                </a:solidFill>
                <a:effectLst>
                  <a:outerShdw blurRad="38100" dist="38100" dir="2700000" algn="tl">
                    <a:srgbClr val="000000">
                      <a:alpha val="43137"/>
                    </a:srgbClr>
                  </a:outerShdw>
                </a:effectLst>
                <a:latin typeface="Times New Roman" panose="02020603050405020304" pitchFamily="18" charset="0"/>
              </a:rPr>
              <a:t>Nazionali</a:t>
            </a:r>
            <a:r>
              <a:rPr lang="en-US" sz="2250" b="1" i="1" dirty="0">
                <a:solidFill>
                  <a:srgbClr val="FFFFFF"/>
                </a:solidFill>
                <a:effectLst>
                  <a:outerShdw blurRad="38100" dist="38100" dir="2700000" algn="tl">
                    <a:srgbClr val="000000">
                      <a:alpha val="43137"/>
                    </a:srgbClr>
                  </a:outerShdw>
                </a:effectLst>
                <a:latin typeface="Times New Roman" panose="02020603050405020304" pitchFamily="18" charset="0"/>
              </a:rPr>
              <a:t> di Frascati </a:t>
            </a:r>
            <a:r>
              <a:rPr lang="en-US" sz="2250" b="1" i="1" dirty="0" err="1">
                <a:solidFill>
                  <a:srgbClr val="FFFFFF"/>
                </a:solidFill>
                <a:effectLst>
                  <a:outerShdw blurRad="38100" dist="38100" dir="2700000" algn="tl">
                    <a:srgbClr val="000000">
                      <a:alpha val="43137"/>
                    </a:srgbClr>
                  </a:outerShdw>
                </a:effectLst>
                <a:latin typeface="Times New Roman" panose="02020603050405020304" pitchFamily="18" charset="0"/>
              </a:rPr>
              <a:t>dell’INFN</a:t>
            </a:r>
            <a:endParaRPr lang="en-US" sz="2250" b="1" i="1" dirty="0">
              <a:solidFill>
                <a:srgbClr val="FFFFFF"/>
              </a:solidFill>
              <a:effectLst>
                <a:outerShdw blurRad="38100" dist="38100" dir="2700000" algn="tl">
                  <a:srgbClr val="000000">
                    <a:alpha val="43137"/>
                  </a:srgbClr>
                </a:outerShdw>
              </a:effectLst>
              <a:latin typeface="Times New Roman" panose="02020603050405020304" pitchFamily="18" charset="0"/>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ird flying in the sky&#10;&#10;AI-generated content may be incorrect.">
            <a:extLst>
              <a:ext uri="{FF2B5EF4-FFF2-40B4-BE49-F238E27FC236}">
                <a16:creationId xmlns:a16="http://schemas.microsoft.com/office/drawing/2014/main" id="{E943C83C-B558-90D1-6F88-95120EE573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3800" y="-1295400"/>
            <a:ext cx="3276600" cy="4914900"/>
          </a:xfrm>
          <a:prstGeom prst="rect">
            <a:avLst/>
          </a:prstGeom>
        </p:spPr>
      </p:pic>
      <p:sp>
        <p:nvSpPr>
          <p:cNvPr id="3" name="Content Placeholder 2">
            <a:extLst>
              <a:ext uri="{FF2B5EF4-FFF2-40B4-BE49-F238E27FC236}">
                <a16:creationId xmlns:a16="http://schemas.microsoft.com/office/drawing/2014/main" id="{9BD06537-556F-1375-075C-50154F09ABF3}"/>
              </a:ext>
            </a:extLst>
          </p:cNvPr>
          <p:cNvSpPr>
            <a:spLocks noGrp="1"/>
          </p:cNvSpPr>
          <p:nvPr>
            <p:ph idx="1"/>
          </p:nvPr>
        </p:nvSpPr>
        <p:spPr>
          <a:xfrm>
            <a:off x="152400" y="152400"/>
            <a:ext cx="8839200" cy="6477000"/>
          </a:xfrm>
        </p:spPr>
        <p:txBody>
          <a:bodyPr/>
          <a:lstStyle/>
          <a:p>
            <a:pPr marL="0" indent="0">
              <a:buNone/>
            </a:pPr>
            <a:r>
              <a:rPr lang="it-IT" sz="2800" b="1" dirty="0">
                <a:solidFill>
                  <a:srgbClr val="FF0000"/>
                </a:solidFill>
              </a:rPr>
              <a:t>Bussola quantistica</a:t>
            </a:r>
          </a:p>
          <a:p>
            <a:pPr marL="0" indent="0">
              <a:buNone/>
            </a:pPr>
            <a:r>
              <a:rPr lang="it-IT" sz="2400" b="1" dirty="0">
                <a:solidFill>
                  <a:schemeClr val="accent2"/>
                </a:solidFill>
              </a:rPr>
              <a:t>Gli uccelli migratori, come i pettirossi europei, sembrano utilizzare un meccanismo di navigazione basato su </a:t>
            </a:r>
            <a:r>
              <a:rPr lang="it-IT" sz="2400" b="1" u="sng" dirty="0">
                <a:solidFill>
                  <a:schemeClr val="accent2"/>
                </a:solidFill>
              </a:rPr>
              <a:t>effetti quantistici </a:t>
            </a:r>
            <a:r>
              <a:rPr lang="it-IT" sz="2400" b="1" dirty="0">
                <a:solidFill>
                  <a:schemeClr val="accent2"/>
                </a:solidFill>
              </a:rPr>
              <a:t>per percepire </a:t>
            </a:r>
            <a:r>
              <a:rPr lang="it-IT" sz="2400" b="1" u="sng" dirty="0">
                <a:solidFill>
                  <a:schemeClr val="accent2"/>
                </a:solidFill>
              </a:rPr>
              <a:t>il campo magnetico terrestre</a:t>
            </a:r>
            <a:r>
              <a:rPr lang="it-IT" sz="2400" b="1" dirty="0">
                <a:solidFill>
                  <a:schemeClr val="accent2"/>
                </a:solidFill>
              </a:rPr>
              <a:t>. Questo fenomeno è noto come magnetoricezione quantistica e coinvolge il principio della coerenza quantistica all'interno di una proteina chiamata </a:t>
            </a:r>
            <a:r>
              <a:rPr lang="it-IT" sz="2400" b="1" dirty="0">
                <a:solidFill>
                  <a:srgbClr val="FF0000"/>
                </a:solidFill>
              </a:rPr>
              <a:t>criptocromo</a:t>
            </a:r>
            <a:r>
              <a:rPr lang="it-IT" sz="2400" b="1" dirty="0">
                <a:solidFill>
                  <a:schemeClr val="accent2"/>
                </a:solidFill>
              </a:rPr>
              <a:t>, presente negli occhi degli uccelli. Gli studi hanno dimostrato che i pettirossi europei possono mantenere effetti quantistici nei loro occhi per un massimo di 20 microsecondi, una durata più lunga rispetto a quella ottenuta in alcune condizioni di laboratorio.</a:t>
            </a:r>
            <a:endParaRPr lang="en-GB" sz="2400" b="1" dirty="0">
              <a:solidFill>
                <a:schemeClr val="accent2"/>
              </a:solidFill>
            </a:endParaRPr>
          </a:p>
        </p:txBody>
      </p:sp>
    </p:spTree>
    <p:extLst>
      <p:ext uri="{BB962C8B-B14F-4D97-AF65-F5344CB8AC3E}">
        <p14:creationId xmlns:p14="http://schemas.microsoft.com/office/powerpoint/2010/main" val="25412886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a hill with a few people&#10;&#10;AI-generated content may be incorrect.">
            <a:extLst>
              <a:ext uri="{FF2B5EF4-FFF2-40B4-BE49-F238E27FC236}">
                <a16:creationId xmlns:a16="http://schemas.microsoft.com/office/drawing/2014/main" id="{7467F161-37F3-6511-786B-6541394A12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9800" y="4545076"/>
            <a:ext cx="4419600" cy="2312924"/>
          </a:xfrm>
          <a:prstGeom prst="rect">
            <a:avLst/>
          </a:prstGeom>
        </p:spPr>
      </p:pic>
      <p:sp>
        <p:nvSpPr>
          <p:cNvPr id="3" name="Content Placeholder 2">
            <a:extLst>
              <a:ext uri="{FF2B5EF4-FFF2-40B4-BE49-F238E27FC236}">
                <a16:creationId xmlns:a16="http://schemas.microsoft.com/office/drawing/2014/main" id="{09C5BE4E-0547-D783-6DC3-E53FBD736031}"/>
              </a:ext>
            </a:extLst>
          </p:cNvPr>
          <p:cNvSpPr>
            <a:spLocks noGrp="1"/>
          </p:cNvSpPr>
          <p:nvPr>
            <p:ph idx="1"/>
          </p:nvPr>
        </p:nvSpPr>
        <p:spPr>
          <a:xfrm>
            <a:off x="1752600" y="-14868"/>
            <a:ext cx="8382000" cy="4724400"/>
          </a:xfrm>
        </p:spPr>
        <p:txBody>
          <a:bodyPr/>
          <a:lstStyle/>
          <a:p>
            <a:pPr marL="0" indent="0">
              <a:buNone/>
            </a:pPr>
            <a:r>
              <a:rPr lang="it-IT" sz="2800" dirty="0">
                <a:solidFill>
                  <a:schemeClr val="accent6">
                    <a:lumMod val="75000"/>
                  </a:schemeClr>
                </a:solidFill>
              </a:rPr>
              <a:t>Recenti ricerche suggeriscono che la meccanica quantistica potrebbe giocare un ruolo nel sistema olfattivo, in particolare attraverso la teoria vibrazionale dell'olfatto. Questa teoria propone che il nostro senso dell'olfatto non dipenda solo dalla forma delle molecole odorose, ma anche dalle loro frequenze vibrazionali. Quando una molecola odorosa si lega a un recettore olfattivo, potrebbe facilitare il trasferimento di elettroni </a:t>
            </a:r>
            <a:r>
              <a:rPr lang="it-IT" sz="2800" b="1" dirty="0">
                <a:solidFill>
                  <a:srgbClr val="FF0000"/>
                </a:solidFill>
              </a:rPr>
              <a:t>tramite il tunneling quantistico</a:t>
            </a:r>
            <a:r>
              <a:rPr lang="it-IT" sz="2800" dirty="0">
                <a:solidFill>
                  <a:schemeClr val="accent6">
                    <a:lumMod val="75000"/>
                  </a:schemeClr>
                </a:solidFill>
              </a:rPr>
              <a:t>, influenzato dall'energia vibrazionale della molecola.</a:t>
            </a:r>
          </a:p>
          <a:p>
            <a:pPr marL="0" indent="0">
              <a:buNone/>
            </a:pPr>
            <a:r>
              <a:rPr lang="it-IT" sz="2800" dirty="0">
                <a:solidFill>
                  <a:schemeClr val="accent6">
                    <a:lumMod val="75000"/>
                  </a:schemeClr>
                </a:solidFill>
              </a:rPr>
              <a:t>(ancora dibattuto...)</a:t>
            </a:r>
            <a:endParaRPr lang="en-GB" sz="2800" dirty="0">
              <a:solidFill>
                <a:schemeClr val="accent6">
                  <a:lumMod val="75000"/>
                </a:schemeClr>
              </a:solidFill>
            </a:endParaRPr>
          </a:p>
        </p:txBody>
      </p:sp>
      <p:pic>
        <p:nvPicPr>
          <p:cNvPr id="7" name="Picture 6" descr="A cartoon of a turtle in a garden&#10;&#10;AI-generated content may be incorrect.">
            <a:extLst>
              <a:ext uri="{FF2B5EF4-FFF2-40B4-BE49-F238E27FC236}">
                <a16:creationId xmlns:a16="http://schemas.microsoft.com/office/drawing/2014/main" id="{D4E513B9-124C-1EDD-8A3A-2AFBB5E7CF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6600" y="5295900"/>
            <a:ext cx="2095500" cy="1562100"/>
          </a:xfrm>
          <a:prstGeom prst="rect">
            <a:avLst/>
          </a:prstGeom>
        </p:spPr>
      </p:pic>
    </p:spTree>
    <p:extLst>
      <p:ext uri="{BB962C8B-B14F-4D97-AF65-F5344CB8AC3E}">
        <p14:creationId xmlns:p14="http://schemas.microsoft.com/office/powerpoint/2010/main" val="185868952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B717B-8B9A-19D1-E3D4-197A3569744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EC87BC-EC2A-43A5-A22D-BD0A4E2A9913}"/>
              </a:ext>
            </a:extLst>
          </p:cNvPr>
          <p:cNvSpPr>
            <a:spLocks noGrp="1"/>
          </p:cNvSpPr>
          <p:nvPr>
            <p:ph idx="1"/>
          </p:nvPr>
        </p:nvSpPr>
        <p:spPr>
          <a:xfrm>
            <a:off x="1752600" y="-14868"/>
            <a:ext cx="8382000" cy="4724400"/>
          </a:xfrm>
        </p:spPr>
        <p:txBody>
          <a:bodyPr/>
          <a:lstStyle/>
          <a:p>
            <a:pPr marL="0" indent="0">
              <a:buNone/>
            </a:pPr>
            <a:r>
              <a:rPr lang="it-IT" sz="2800" dirty="0">
                <a:solidFill>
                  <a:schemeClr val="accent6">
                    <a:lumMod val="75000"/>
                  </a:schemeClr>
                </a:solidFill>
              </a:rPr>
              <a:t>La sovrapposizione quantistica potrebbe essere la chiave. Nella fotosintesi </a:t>
            </a:r>
            <a:r>
              <a:rPr lang="it-IT" sz="2800" b="1" dirty="0">
                <a:solidFill>
                  <a:srgbClr val="FF0000"/>
                </a:solidFill>
              </a:rPr>
              <a:t>l'eccitone potrebbe percorrere contemporaneamente tutte le strade possibili fino al centro di reazione</a:t>
            </a:r>
            <a:r>
              <a:rPr lang="it-IT" sz="2800" dirty="0">
                <a:solidFill>
                  <a:schemeClr val="accent6">
                    <a:lumMod val="75000"/>
                  </a:schemeClr>
                </a:solidFill>
              </a:rPr>
              <a:t>. La sovrapposizione quantistica offre una valida spiegazione del motivo per cui la fotosintesi è altamente efficiente nel convertire la luce solare in energia.(ancora dibattuto...)</a:t>
            </a:r>
            <a:endParaRPr lang="en-GB" sz="2800" dirty="0">
              <a:solidFill>
                <a:schemeClr val="accent6">
                  <a:lumMod val="75000"/>
                </a:schemeClr>
              </a:solidFill>
            </a:endParaRPr>
          </a:p>
        </p:txBody>
      </p:sp>
      <p:pic>
        <p:nvPicPr>
          <p:cNvPr id="4" name="Picture 3" descr="A solar panel on a leaf&#10;&#10;AI-generated content may be incorrect.">
            <a:extLst>
              <a:ext uri="{FF2B5EF4-FFF2-40B4-BE49-F238E27FC236}">
                <a16:creationId xmlns:a16="http://schemas.microsoft.com/office/drawing/2014/main" id="{EC125488-9730-35B7-F608-6DACDF6CD9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5600" y="3445923"/>
            <a:ext cx="5791200" cy="3165856"/>
          </a:xfrm>
          <a:prstGeom prst="rect">
            <a:avLst/>
          </a:prstGeom>
        </p:spPr>
      </p:pic>
      <p:sp>
        <p:nvSpPr>
          <p:cNvPr id="8" name="TextBox 7">
            <a:extLst>
              <a:ext uri="{FF2B5EF4-FFF2-40B4-BE49-F238E27FC236}">
                <a16:creationId xmlns:a16="http://schemas.microsoft.com/office/drawing/2014/main" id="{8A50A81B-3BB8-A616-B700-1FFAAA22F48D}"/>
              </a:ext>
            </a:extLst>
          </p:cNvPr>
          <p:cNvSpPr txBox="1"/>
          <p:nvPr/>
        </p:nvSpPr>
        <p:spPr>
          <a:xfrm>
            <a:off x="2819400" y="6600894"/>
            <a:ext cx="6934200" cy="246221"/>
          </a:xfrm>
          <a:prstGeom prst="rect">
            <a:avLst/>
          </a:prstGeom>
          <a:noFill/>
        </p:spPr>
        <p:txBody>
          <a:bodyPr wrap="square">
            <a:spAutoFit/>
          </a:bodyPr>
          <a:lstStyle/>
          <a:p>
            <a:r>
              <a:rPr lang="en-GB" sz="1000" dirty="0"/>
              <a:t>https://andrewggibson.com/2024/04/21/quantum-coherence-in-photosynthesis-natures-quantum-computers/</a:t>
            </a:r>
          </a:p>
        </p:txBody>
      </p:sp>
    </p:spTree>
    <p:extLst>
      <p:ext uri="{BB962C8B-B14F-4D97-AF65-F5344CB8AC3E}">
        <p14:creationId xmlns:p14="http://schemas.microsoft.com/office/powerpoint/2010/main" val="24542719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8D32-D0AC-7367-CACB-A782164B1958}"/>
              </a:ext>
            </a:extLst>
          </p:cNvPr>
          <p:cNvSpPr>
            <a:spLocks noGrp="1"/>
          </p:cNvSpPr>
          <p:nvPr>
            <p:ph type="title"/>
          </p:nvPr>
        </p:nvSpPr>
        <p:spPr>
          <a:xfrm>
            <a:off x="1828800" y="91135"/>
            <a:ext cx="8229600" cy="983693"/>
          </a:xfrm>
        </p:spPr>
        <p:txBody>
          <a:bodyPr/>
          <a:lstStyle/>
          <a:p>
            <a:r>
              <a:rPr lang="en-GB" dirty="0"/>
              <a:t>Senso (</a:t>
            </a:r>
            <a:r>
              <a:rPr lang="en-GB" dirty="0" err="1"/>
              <a:t>quantistico</a:t>
            </a:r>
            <a:r>
              <a:rPr lang="en-GB" dirty="0"/>
              <a:t>) dell’</a:t>
            </a:r>
            <a:br>
              <a:rPr lang="en-GB" dirty="0"/>
            </a:br>
            <a:r>
              <a:rPr lang="en-GB" dirty="0" err="1"/>
              <a:t>orientamento</a:t>
            </a:r>
            <a:r>
              <a:rPr lang="en-GB" dirty="0"/>
              <a:t> </a:t>
            </a:r>
            <a:r>
              <a:rPr lang="en-GB" dirty="0" err="1"/>
              <a:t>negli</a:t>
            </a:r>
            <a:r>
              <a:rPr lang="en-GB" dirty="0"/>
              <a:t> </a:t>
            </a:r>
            <a:r>
              <a:rPr lang="en-GB" dirty="0" err="1"/>
              <a:t>uccelli</a:t>
            </a:r>
            <a:endParaRPr lang="en-GB" dirty="0"/>
          </a:p>
        </p:txBody>
      </p:sp>
      <p:pic>
        <p:nvPicPr>
          <p:cNvPr id="5" name="Content Placeholder 4" descr="A drawing of a bird and compass&#10;&#10;AI-generated content may be incorrect.">
            <a:extLst>
              <a:ext uri="{FF2B5EF4-FFF2-40B4-BE49-F238E27FC236}">
                <a16:creationId xmlns:a16="http://schemas.microsoft.com/office/drawing/2014/main" id="{8BBC75BE-6DBD-155E-B84D-0FA341BE54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80178" y="1528048"/>
            <a:ext cx="3987822" cy="3432142"/>
          </a:xfrm>
        </p:spPr>
      </p:pic>
      <p:sp>
        <p:nvSpPr>
          <p:cNvPr id="8" name="Title 1">
            <a:extLst>
              <a:ext uri="{FF2B5EF4-FFF2-40B4-BE49-F238E27FC236}">
                <a16:creationId xmlns:a16="http://schemas.microsoft.com/office/drawing/2014/main" id="{65A0C461-1EA3-87EB-D697-9A64FA77E86A}"/>
              </a:ext>
            </a:extLst>
          </p:cNvPr>
          <p:cNvSpPr txBox="1">
            <a:spLocks/>
          </p:cNvSpPr>
          <p:nvPr/>
        </p:nvSpPr>
        <p:spPr bwMode="auto">
          <a:xfrm>
            <a:off x="-914400" y="59436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GB" sz="2000" kern="0" dirty="0">
                <a:solidFill>
                  <a:srgbClr val="000000"/>
                </a:solidFill>
                <a:latin typeface="Arial"/>
              </a:rPr>
              <a:t>Researchgate.net</a:t>
            </a:r>
          </a:p>
        </p:txBody>
      </p:sp>
      <p:pic>
        <p:nvPicPr>
          <p:cNvPr id="10" name="Picture 9" descr="A bird on a map&#10;&#10;AI-generated content may be incorrect.">
            <a:extLst>
              <a:ext uri="{FF2B5EF4-FFF2-40B4-BE49-F238E27FC236}">
                <a16:creationId xmlns:a16="http://schemas.microsoft.com/office/drawing/2014/main" id="{D1D1A289-A960-F669-A6C2-71D0BE0450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956" y="1559547"/>
            <a:ext cx="4343400" cy="3899775"/>
          </a:xfrm>
          <a:prstGeom prst="rect">
            <a:avLst/>
          </a:prstGeom>
        </p:spPr>
      </p:pic>
      <p:pic>
        <p:nvPicPr>
          <p:cNvPr id="12" name="Picture 11" descr="A bird standing on a mossy surface&#10;&#10;AI-generated content may be incorrect.">
            <a:extLst>
              <a:ext uri="{FF2B5EF4-FFF2-40B4-BE49-F238E27FC236}">
                <a16:creationId xmlns:a16="http://schemas.microsoft.com/office/drawing/2014/main" id="{2997B197-2FD1-845B-A207-43600906FC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91657" y="3526366"/>
            <a:ext cx="3319443" cy="2486378"/>
          </a:xfrm>
          <a:prstGeom prst="rect">
            <a:avLst/>
          </a:prstGeom>
        </p:spPr>
      </p:pic>
    </p:spTree>
    <p:extLst>
      <p:ext uri="{BB962C8B-B14F-4D97-AF65-F5344CB8AC3E}">
        <p14:creationId xmlns:p14="http://schemas.microsoft.com/office/powerpoint/2010/main" val="425428435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A923-E4A1-04D5-87F4-024725F53A91}"/>
              </a:ext>
            </a:extLst>
          </p:cNvPr>
          <p:cNvSpPr>
            <a:spLocks noGrp="1"/>
          </p:cNvSpPr>
          <p:nvPr>
            <p:ph type="title"/>
          </p:nvPr>
        </p:nvSpPr>
        <p:spPr/>
        <p:txBody>
          <a:bodyPr/>
          <a:lstStyle/>
          <a:p>
            <a:endParaRPr lang="en-GB"/>
          </a:p>
        </p:txBody>
      </p:sp>
      <p:pic>
        <p:nvPicPr>
          <p:cNvPr id="5" name="Content Placeholder 4" descr="A diagram of a bird&#10;&#10;AI-generated content may be incorrect.">
            <a:extLst>
              <a:ext uri="{FF2B5EF4-FFF2-40B4-BE49-F238E27FC236}">
                <a16:creationId xmlns:a16="http://schemas.microsoft.com/office/drawing/2014/main" id="{3ED0EEFD-0377-AA19-4612-1338471D7F1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8800" y="411164"/>
            <a:ext cx="5181600" cy="5181600"/>
          </a:xfrm>
        </p:spPr>
      </p:pic>
      <p:sp>
        <p:nvSpPr>
          <p:cNvPr id="6" name="Title 1">
            <a:extLst>
              <a:ext uri="{FF2B5EF4-FFF2-40B4-BE49-F238E27FC236}">
                <a16:creationId xmlns:a16="http://schemas.microsoft.com/office/drawing/2014/main" id="{2DFDD416-BD4B-2417-76B5-79067D408D78}"/>
              </a:ext>
            </a:extLst>
          </p:cNvPr>
          <p:cNvSpPr txBox="1">
            <a:spLocks/>
          </p:cNvSpPr>
          <p:nvPr/>
        </p:nvSpPr>
        <p:spPr bwMode="auto">
          <a:xfrm>
            <a:off x="-914400" y="59436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GB" sz="2000" kern="0" dirty="0">
                <a:solidFill>
                  <a:srgbClr val="000000"/>
                </a:solidFill>
                <a:latin typeface="Arial"/>
              </a:rPr>
              <a:t>Researchgate.net</a:t>
            </a:r>
          </a:p>
        </p:txBody>
      </p:sp>
      <p:pic>
        <p:nvPicPr>
          <p:cNvPr id="8" name="Picture 7" descr="A magazine cover with a colorful globe&#10;&#10;AI-generated content may be incorrect.">
            <a:extLst>
              <a:ext uri="{FF2B5EF4-FFF2-40B4-BE49-F238E27FC236}">
                <a16:creationId xmlns:a16="http://schemas.microsoft.com/office/drawing/2014/main" id="{18FE75CB-1B3F-757C-069C-88A7CEF5DD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7162" y="-68262"/>
            <a:ext cx="5236039" cy="6926262"/>
          </a:xfrm>
          <a:prstGeom prst="rect">
            <a:avLst/>
          </a:prstGeom>
        </p:spPr>
      </p:pic>
    </p:spTree>
    <p:extLst>
      <p:ext uri="{BB962C8B-B14F-4D97-AF65-F5344CB8AC3E}">
        <p14:creationId xmlns:p14="http://schemas.microsoft.com/office/powerpoint/2010/main" val="5669440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F24F7-AE35-66B2-9670-8E429ECB9410}"/>
              </a:ext>
            </a:extLst>
          </p:cNvPr>
          <p:cNvSpPr>
            <a:spLocks noGrp="1"/>
          </p:cNvSpPr>
          <p:nvPr>
            <p:ph type="title"/>
          </p:nvPr>
        </p:nvSpPr>
        <p:spPr/>
        <p:txBody>
          <a:bodyPr/>
          <a:lstStyle/>
          <a:p>
            <a:r>
              <a:rPr lang="en-GB" dirty="0"/>
              <a:t>Senso </a:t>
            </a:r>
            <a:r>
              <a:rPr lang="en-GB" dirty="0" err="1"/>
              <a:t>sell’olfatto</a:t>
            </a:r>
            <a:r>
              <a:rPr lang="en-GB" dirty="0"/>
              <a:t> (</a:t>
            </a:r>
            <a:r>
              <a:rPr lang="en-GB" dirty="0" err="1"/>
              <a:t>quantistico</a:t>
            </a:r>
            <a:r>
              <a:rPr lang="en-GB" dirty="0"/>
              <a:t>?)</a:t>
            </a:r>
          </a:p>
        </p:txBody>
      </p:sp>
      <p:pic>
        <p:nvPicPr>
          <p:cNvPr id="5" name="Content Placeholder 4" descr="A blue face with rainbow smoke coming out of it&#10;&#10;AI-generated content may be incorrect.">
            <a:extLst>
              <a:ext uri="{FF2B5EF4-FFF2-40B4-BE49-F238E27FC236}">
                <a16:creationId xmlns:a16="http://schemas.microsoft.com/office/drawing/2014/main" id="{F3327375-CDC4-CCF2-ECDF-EF1C67EDAE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2972" y="1417638"/>
            <a:ext cx="7862595" cy="5165725"/>
          </a:xfrm>
        </p:spPr>
      </p:pic>
    </p:spTree>
    <p:extLst>
      <p:ext uri="{BB962C8B-B14F-4D97-AF65-F5344CB8AC3E}">
        <p14:creationId xmlns:p14="http://schemas.microsoft.com/office/powerpoint/2010/main" val="316697554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DAC7-8E51-2FDD-0FEE-BBF045C29AA2}"/>
              </a:ext>
            </a:extLst>
          </p:cNvPr>
          <p:cNvSpPr>
            <a:spLocks noGrp="1"/>
          </p:cNvSpPr>
          <p:nvPr>
            <p:ph type="title"/>
          </p:nvPr>
        </p:nvSpPr>
        <p:spPr>
          <a:xfrm>
            <a:off x="2133600" y="682911"/>
            <a:ext cx="8229600" cy="1143000"/>
          </a:xfrm>
        </p:spPr>
        <p:txBody>
          <a:bodyPr/>
          <a:lstStyle/>
          <a:p>
            <a:r>
              <a:rPr lang="en-GB" b="1" dirty="0"/>
              <a:t>Validity Examination of the Dissipative Quantum Model of Olfaction</a:t>
            </a:r>
            <a:br>
              <a:rPr lang="en-GB" b="1" dirty="0"/>
            </a:br>
            <a:endParaRPr lang="en-GB" dirty="0"/>
          </a:p>
        </p:txBody>
      </p:sp>
      <p:pic>
        <p:nvPicPr>
          <p:cNvPr id="5" name="Content Placeholder 4" descr="A diagram of a human body&#10;&#10;AI-generated content may be incorrect.">
            <a:extLst>
              <a:ext uri="{FF2B5EF4-FFF2-40B4-BE49-F238E27FC236}">
                <a16:creationId xmlns:a16="http://schemas.microsoft.com/office/drawing/2014/main" id="{7D01A533-5F8B-0234-34CA-FCE55C1CF8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4887" y="2021292"/>
            <a:ext cx="9144863" cy="3698589"/>
          </a:xfrm>
        </p:spPr>
      </p:pic>
      <p:sp>
        <p:nvSpPr>
          <p:cNvPr id="9" name="TextBox 8">
            <a:extLst>
              <a:ext uri="{FF2B5EF4-FFF2-40B4-BE49-F238E27FC236}">
                <a16:creationId xmlns:a16="http://schemas.microsoft.com/office/drawing/2014/main" id="{68CD3558-15F5-5FCF-7AAB-2CD3DD8BF2B6}"/>
              </a:ext>
            </a:extLst>
          </p:cNvPr>
          <p:cNvSpPr txBox="1"/>
          <p:nvPr/>
        </p:nvSpPr>
        <p:spPr>
          <a:xfrm>
            <a:off x="3048000" y="5915261"/>
            <a:ext cx="4572000" cy="646331"/>
          </a:xfrm>
          <a:prstGeom prst="rect">
            <a:avLst/>
          </a:prstGeom>
          <a:noFill/>
        </p:spPr>
        <p:txBody>
          <a:bodyPr wrap="square">
            <a:spAutoFit/>
          </a:bodyPr>
          <a:lstStyle/>
          <a:p>
            <a:pPr>
              <a:defRPr/>
            </a:pPr>
            <a:r>
              <a:rPr lang="en-GB" dirty="0">
                <a:solidFill>
                  <a:srgbClr val="000000"/>
                </a:solidFill>
              </a:rPr>
              <a:t>Scientific Reports volume 7, Article number: 4432 (2017) </a:t>
            </a:r>
          </a:p>
        </p:txBody>
      </p:sp>
    </p:spTree>
    <p:extLst>
      <p:ext uri="{BB962C8B-B14F-4D97-AF65-F5344CB8AC3E}">
        <p14:creationId xmlns:p14="http://schemas.microsoft.com/office/powerpoint/2010/main" val="253559887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FD0FF-4841-20B4-3B85-3739E8027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7CE0B3-2282-07E8-7E0D-1F87E08A9855}"/>
              </a:ext>
            </a:extLst>
          </p:cNvPr>
          <p:cNvSpPr>
            <a:spLocks noGrp="1"/>
          </p:cNvSpPr>
          <p:nvPr>
            <p:ph type="title"/>
          </p:nvPr>
        </p:nvSpPr>
        <p:spPr>
          <a:xfrm>
            <a:off x="870857" y="92074"/>
            <a:ext cx="8229600" cy="1143000"/>
          </a:xfrm>
        </p:spPr>
        <p:txBody>
          <a:bodyPr/>
          <a:lstStyle/>
          <a:p>
            <a:r>
              <a:rPr lang="en-GB" dirty="0" err="1"/>
              <a:t>Fotosintesi</a:t>
            </a:r>
            <a:r>
              <a:rPr lang="en-GB" dirty="0"/>
              <a:t> (</a:t>
            </a:r>
            <a:r>
              <a:rPr lang="en-GB" dirty="0" err="1"/>
              <a:t>quantistica</a:t>
            </a:r>
            <a:r>
              <a:rPr lang="en-GB" dirty="0"/>
              <a:t>?)</a:t>
            </a:r>
          </a:p>
        </p:txBody>
      </p:sp>
      <p:pic>
        <p:nvPicPr>
          <p:cNvPr id="6" name="Content Placeholder 5" descr="A diagram of a plant&#10;&#10;AI-generated content may be incorrect.">
            <a:extLst>
              <a:ext uri="{FF2B5EF4-FFF2-40B4-BE49-F238E27FC236}">
                <a16:creationId xmlns:a16="http://schemas.microsoft.com/office/drawing/2014/main" id="{E2879B79-5F7A-58A2-F057-70369A66A7B6}"/>
              </a:ext>
            </a:extLst>
          </p:cNvPr>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3276600" y="1190720"/>
            <a:ext cx="5791200" cy="5575206"/>
          </a:xfrm>
        </p:spPr>
      </p:pic>
      <p:pic>
        <p:nvPicPr>
          <p:cNvPr id="8" name="Picture 7" descr="A close up of a leaf&#10;&#10;AI-generated content may be incorrect.">
            <a:extLst>
              <a:ext uri="{FF2B5EF4-FFF2-40B4-BE49-F238E27FC236}">
                <a16:creationId xmlns:a16="http://schemas.microsoft.com/office/drawing/2014/main" id="{CB346F7F-0DD7-6440-B4F9-1A3EE48C13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1409445">
            <a:off x="8635198" y="273878"/>
            <a:ext cx="1915431" cy="1130970"/>
          </a:xfrm>
          <a:prstGeom prst="rect">
            <a:avLst/>
          </a:prstGeom>
        </p:spPr>
      </p:pic>
    </p:spTree>
    <p:extLst>
      <p:ext uri="{BB962C8B-B14F-4D97-AF65-F5344CB8AC3E}">
        <p14:creationId xmlns:p14="http://schemas.microsoft.com/office/powerpoint/2010/main" val="1020775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D317-4390-C43D-8D87-B5EEE84241E0}"/>
              </a:ext>
            </a:extLst>
          </p:cNvPr>
          <p:cNvSpPr>
            <a:spLocks noGrp="1"/>
          </p:cNvSpPr>
          <p:nvPr>
            <p:ph type="title"/>
          </p:nvPr>
        </p:nvSpPr>
        <p:spPr/>
        <p:txBody>
          <a:bodyPr/>
          <a:lstStyle/>
          <a:p>
            <a:endParaRPr lang="en-GB"/>
          </a:p>
        </p:txBody>
      </p:sp>
      <p:pic>
        <p:nvPicPr>
          <p:cNvPr id="5" name="Content Placeholder 4" descr="A picture containing colorful&#10;&#10;Description automatically generated">
            <a:extLst>
              <a:ext uri="{FF2B5EF4-FFF2-40B4-BE49-F238E27FC236}">
                <a16:creationId xmlns:a16="http://schemas.microsoft.com/office/drawing/2014/main" id="{AA4E8213-D57F-4BA6-6A51-C6526361A99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19401" y="-76200"/>
            <a:ext cx="7215981" cy="7215981"/>
          </a:xfrm>
        </p:spPr>
      </p:pic>
    </p:spTree>
    <p:extLst>
      <p:ext uri="{BB962C8B-B14F-4D97-AF65-F5344CB8AC3E}">
        <p14:creationId xmlns:p14="http://schemas.microsoft.com/office/powerpoint/2010/main" val="288034922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ACBB2628-86FD-133D-083D-D523D8273377}"/>
              </a:ext>
            </a:extLst>
          </p:cNvPr>
          <p:cNvSpPr>
            <a:spLocks noGrp="1" noChangeArrowheads="1"/>
          </p:cNvSpPr>
          <p:nvPr>
            <p:ph type="title"/>
          </p:nvPr>
        </p:nvSpPr>
        <p:spPr/>
        <p:txBody>
          <a:bodyPr/>
          <a:lstStyle/>
          <a:p>
            <a:endParaRPr lang="en-GB" altLang="en-US"/>
          </a:p>
        </p:txBody>
      </p:sp>
      <p:pic>
        <p:nvPicPr>
          <p:cNvPr id="55299" name="Content Placeholder 4" descr="Graphical user interface, text, application&#10;&#10;Description automatically generated">
            <a:extLst>
              <a:ext uri="{FF2B5EF4-FFF2-40B4-BE49-F238E27FC236}">
                <a16:creationId xmlns:a16="http://schemas.microsoft.com/office/drawing/2014/main" id="{338C6618-4ED8-9042-1676-C32E057FB36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99658" y="-152400"/>
            <a:ext cx="7185025" cy="3120411"/>
          </a:xfrm>
        </p:spPr>
      </p:pic>
      <p:pic>
        <p:nvPicPr>
          <p:cNvPr id="3" name="Picture 2" descr="A human brain with glowing lights and stars&#10;&#10;AI-generated content may be incorrect.">
            <a:extLst>
              <a:ext uri="{FF2B5EF4-FFF2-40B4-BE49-F238E27FC236}">
                <a16:creationId xmlns:a16="http://schemas.microsoft.com/office/drawing/2014/main" id="{4D1285E3-3BA8-0F89-913C-52E3BF0B4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6732" y="2901487"/>
            <a:ext cx="4648200" cy="4648200"/>
          </a:xfrm>
          <a:prstGeom prst="rect">
            <a:avLst/>
          </a:prstGeom>
        </p:spPr>
      </p:pic>
      <p:pic>
        <p:nvPicPr>
          <p:cNvPr id="4" name="Picture 3" descr="A person and person sitting together&#10;&#10;AI-generated content may be incorrect.">
            <a:extLst>
              <a:ext uri="{FF2B5EF4-FFF2-40B4-BE49-F238E27FC236}">
                <a16:creationId xmlns:a16="http://schemas.microsoft.com/office/drawing/2014/main" id="{789C31EE-ED1D-1156-1E9D-947F01613763}"/>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rot="5400000">
            <a:off x="5854750" y="3583054"/>
            <a:ext cx="5181600" cy="3886200"/>
          </a:xfrm>
          <a:prstGeom prst="rect">
            <a:avLst/>
          </a:prstGeom>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F211BE2E-A005-5CFC-5B3F-362020BD8D3D}"/>
              </a:ext>
            </a:extLst>
          </p:cNvPr>
          <p:cNvSpPr>
            <a:spLocks noGrp="1" noChangeArrowheads="1"/>
          </p:cNvSpPr>
          <p:nvPr>
            <p:ph type="title"/>
          </p:nvPr>
        </p:nvSpPr>
        <p:spPr>
          <a:xfrm>
            <a:off x="7128002" y="1328736"/>
            <a:ext cx="4301997" cy="4081464"/>
          </a:xfrm>
        </p:spPr>
        <p:txBody>
          <a:bodyPr/>
          <a:lstStyle/>
          <a:p>
            <a:r>
              <a:rPr lang="it-IT" altLang="en-US" sz="3000" dirty="0"/>
              <a:t>I risultati ottenuti non sono coerenti con quanto ci aspettiamo dal modello Diósi-Penrose</a:t>
            </a:r>
            <a:br>
              <a:rPr lang="it-IT" altLang="en-US" sz="3000" dirty="0"/>
            </a:br>
            <a:r>
              <a:rPr lang="it-IT" altLang="en-US" sz="3000" b="1" dirty="0">
                <a:solidFill>
                  <a:srgbClr val="FF0000"/>
                </a:solidFill>
              </a:rPr>
              <a:t>Non possiamo rifiutarlo, ma se esiste non è così semplice.</a:t>
            </a:r>
            <a:endParaRPr lang="en-GB" altLang="en-US" sz="3000" b="1" dirty="0">
              <a:solidFill>
                <a:srgbClr val="FF0000"/>
              </a:solidFill>
            </a:endParaRPr>
          </a:p>
        </p:txBody>
      </p:sp>
      <p:pic>
        <p:nvPicPr>
          <p:cNvPr id="56323" name="Content Placeholder 4" descr="Diagram&#10;&#10;Description automatically generated">
            <a:extLst>
              <a:ext uri="{FF2B5EF4-FFF2-40B4-BE49-F238E27FC236}">
                <a16:creationId xmlns:a16="http://schemas.microsoft.com/office/drawing/2014/main" id="{BFA75944-7418-420D-0663-AE6D127E56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 y="138070"/>
            <a:ext cx="6747004" cy="6381794"/>
          </a:xfrm>
        </p:spPr>
      </p:pic>
      <p:sp>
        <p:nvSpPr>
          <p:cNvPr id="56324" name="TextBox 6">
            <a:extLst>
              <a:ext uri="{FF2B5EF4-FFF2-40B4-BE49-F238E27FC236}">
                <a16:creationId xmlns:a16="http://schemas.microsoft.com/office/drawing/2014/main" id="{6105B9F1-AF52-2A5E-252D-DCE0E281A0E1}"/>
              </a:ext>
            </a:extLst>
          </p:cNvPr>
          <p:cNvSpPr txBox="1">
            <a:spLocks noChangeArrowheads="1"/>
          </p:cNvSpPr>
          <p:nvPr/>
        </p:nvSpPr>
        <p:spPr bwMode="auto">
          <a:xfrm>
            <a:off x="4511675" y="6519864"/>
            <a:ext cx="45720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None/>
              <a:defRPr/>
            </a:pPr>
            <a:r>
              <a:rPr lang="en-GB" altLang="en-US" sz="1600">
                <a:solidFill>
                  <a:srgbClr val="000000"/>
                </a:solidFill>
              </a:rPr>
              <a:t>Alicja Rozyk Myrta</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1AF2-91B5-9C31-E289-1624149393E1}"/>
              </a:ext>
            </a:extLst>
          </p:cNvPr>
          <p:cNvSpPr>
            <a:spLocks noGrp="1"/>
          </p:cNvSpPr>
          <p:nvPr>
            <p:ph type="title"/>
          </p:nvPr>
        </p:nvSpPr>
        <p:spPr/>
        <p:txBody>
          <a:bodyPr/>
          <a:lstStyle/>
          <a:p>
            <a:r>
              <a:rPr lang="en-GB" sz="2400" dirty="0" err="1"/>
              <a:t>Unraveling</a:t>
            </a:r>
            <a:r>
              <a:rPr lang="en-GB" sz="2400" dirty="0"/>
              <a:t> quantum coherences mediating primary charge transfer processes in photosystem II reaction </a:t>
            </a:r>
            <a:r>
              <a:rPr lang="en-GB" sz="2400" dirty="0" err="1"/>
              <a:t>center</a:t>
            </a:r>
            <a:r>
              <a:rPr lang="en-GB" sz="2400" dirty="0"/>
              <a:t/>
            </a:r>
            <a:br>
              <a:rPr lang="en-GB" sz="2400" dirty="0"/>
            </a:br>
            <a:r>
              <a:rPr lang="en-GB" sz="2400" dirty="0"/>
              <a:t>Science Advances, 6 Mar 2024</a:t>
            </a:r>
          </a:p>
        </p:txBody>
      </p:sp>
      <p:pic>
        <p:nvPicPr>
          <p:cNvPr id="5" name="Content Placeholder 4" descr="A colorful streamers and a light saber&#10;&#10;AI-generated content may be incorrect.">
            <a:extLst>
              <a:ext uri="{FF2B5EF4-FFF2-40B4-BE49-F238E27FC236}">
                <a16:creationId xmlns:a16="http://schemas.microsoft.com/office/drawing/2014/main" id="{8FEDABE7-7966-DC65-50D2-8972F2CD63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52601" y="1417638"/>
            <a:ext cx="8283187" cy="4678362"/>
          </a:xfrm>
        </p:spPr>
      </p:pic>
      <p:sp>
        <p:nvSpPr>
          <p:cNvPr id="7" name="TextBox 6">
            <a:extLst>
              <a:ext uri="{FF2B5EF4-FFF2-40B4-BE49-F238E27FC236}">
                <a16:creationId xmlns:a16="http://schemas.microsoft.com/office/drawing/2014/main" id="{0D28321A-F8DB-89E8-380A-87F4C396FB0E}"/>
              </a:ext>
            </a:extLst>
          </p:cNvPr>
          <p:cNvSpPr txBox="1"/>
          <p:nvPr/>
        </p:nvSpPr>
        <p:spPr>
          <a:xfrm>
            <a:off x="3810000" y="6466897"/>
            <a:ext cx="4572000" cy="369332"/>
          </a:xfrm>
          <a:prstGeom prst="rect">
            <a:avLst/>
          </a:prstGeom>
          <a:noFill/>
        </p:spPr>
        <p:txBody>
          <a:bodyPr wrap="square">
            <a:spAutoFit/>
          </a:bodyPr>
          <a:lstStyle/>
          <a:p>
            <a:pPr>
              <a:defRPr/>
            </a:pPr>
            <a:r>
              <a:rPr lang="en-GB" dirty="0">
                <a:solidFill>
                  <a:srgbClr val="000000"/>
                </a:solidFill>
              </a:rPr>
              <a:t>Photo: A. Jha and H.-G. Duan</a:t>
            </a:r>
          </a:p>
        </p:txBody>
      </p:sp>
    </p:spTree>
    <p:extLst>
      <p:ext uri="{BB962C8B-B14F-4D97-AF65-F5344CB8AC3E}">
        <p14:creationId xmlns:p14="http://schemas.microsoft.com/office/powerpoint/2010/main" val="97648213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A16F22E-4716-CA29-1F53-4AAD52955EF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4378" y="-18309"/>
            <a:ext cx="3328924" cy="6883029"/>
            <a:chOff x="7760503" y="-18309"/>
            <a:chExt cx="4438566" cy="6883029"/>
          </a:xfrm>
        </p:grpSpPr>
        <p:sp>
          <p:nvSpPr>
            <p:cNvPr id="11" name="Rectangle 10">
              <a:extLst>
                <a:ext uri="{FF2B5EF4-FFF2-40B4-BE49-F238E27FC236}">
                  <a16:creationId xmlns:a16="http://schemas.microsoft.com/office/drawing/2014/main" id="{59412336-19ED-F153-443B-C46CDBED62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60512" y="-11580"/>
              <a:ext cx="4431490" cy="6876300"/>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06AA53-E761-6881-5941-313119CC76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7760503" y="1713600"/>
              <a:ext cx="4431496"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44707E7-29B6-36B5-B4C4-6160DFDB98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60509" y="-11586"/>
              <a:ext cx="3264743"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A8476-48ED-D7D6-F383-338B2F00A1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6547151" y="1202115"/>
              <a:ext cx="6872341" cy="4431494"/>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0064502-EB43-6A43-5BD8-1B80C36E5542}"/>
              </a:ext>
            </a:extLst>
          </p:cNvPr>
          <p:cNvSpPr>
            <a:spLocks noGrp="1"/>
          </p:cNvSpPr>
          <p:nvPr>
            <p:ph type="title"/>
          </p:nvPr>
        </p:nvSpPr>
        <p:spPr>
          <a:xfrm>
            <a:off x="7770160" y="1447800"/>
            <a:ext cx="2745440" cy="3178064"/>
          </a:xfrm>
        </p:spPr>
        <p:txBody>
          <a:bodyPr vert="horz" wrap="square" lIns="91440" tIns="45720" rIns="91440" bIns="45720" numCol="1" rtlCol="0" anchor="t" anchorCtr="0" compatLnSpc="1">
            <a:prstTxWarp prst="textNoShape">
              <a:avLst/>
            </a:prstTxWarp>
            <a:normAutofit/>
          </a:bodyPr>
          <a:lstStyle/>
          <a:p>
            <a:pPr algn="l" eaLnBrk="1" hangingPunct="1">
              <a:lnSpc>
                <a:spcPct val="90000"/>
              </a:lnSpc>
            </a:pPr>
            <a:r>
              <a:rPr lang="en-US" sz="4000" kern="1200" dirty="0" err="1">
                <a:solidFill>
                  <a:srgbClr val="FFFFFF"/>
                </a:solidFill>
              </a:rPr>
              <a:t>Biofotoni</a:t>
            </a:r>
            <a:r>
              <a:rPr lang="en-US" sz="4000" kern="1200" dirty="0">
                <a:solidFill>
                  <a:srgbClr val="FFFFFF"/>
                </a:solidFill>
              </a:rPr>
              <a:t> – </a:t>
            </a:r>
            <a:r>
              <a:rPr lang="en-US" sz="4000" kern="1200" dirty="0" err="1">
                <a:solidFill>
                  <a:srgbClr val="FFFFFF"/>
                </a:solidFill>
              </a:rPr>
              <a:t>piante</a:t>
            </a:r>
            <a:r>
              <a:rPr lang="en-US" sz="4000" kern="1200" dirty="0">
                <a:solidFill>
                  <a:srgbClr val="FFFFFF"/>
                </a:solidFill>
              </a:rPr>
              <a:t> </a:t>
            </a:r>
            <a:r>
              <a:rPr lang="en-US" sz="4000" kern="1200" dirty="0" err="1">
                <a:solidFill>
                  <a:srgbClr val="FFFFFF"/>
                </a:solidFill>
              </a:rPr>
              <a:t>che</a:t>
            </a:r>
            <a:r>
              <a:rPr lang="en-US" sz="4000" kern="1200" dirty="0">
                <a:solidFill>
                  <a:srgbClr val="FFFFFF"/>
                </a:solidFill>
              </a:rPr>
              <a:t> </a:t>
            </a:r>
            <a:r>
              <a:rPr lang="en-US" sz="4000" kern="1200" dirty="0" err="1">
                <a:solidFill>
                  <a:srgbClr val="FFFFFF"/>
                </a:solidFill>
              </a:rPr>
              <a:t>stanno</a:t>
            </a:r>
            <a:r>
              <a:rPr lang="en-US" sz="4000" kern="1200" dirty="0">
                <a:solidFill>
                  <a:srgbClr val="FFFFFF"/>
                </a:solidFill>
              </a:rPr>
              <a:t> </a:t>
            </a:r>
            <a:r>
              <a:rPr lang="en-US" sz="4000" kern="1200" dirty="0" err="1">
                <a:solidFill>
                  <a:srgbClr val="FFFFFF"/>
                </a:solidFill>
              </a:rPr>
              <a:t>germinando</a:t>
            </a:r>
            <a:endParaRPr lang="en-US" sz="4000" kern="1200" dirty="0">
              <a:solidFill>
                <a:srgbClr val="FFFFFF"/>
              </a:solidFill>
            </a:endParaRPr>
          </a:p>
        </p:txBody>
      </p:sp>
      <p:pic>
        <p:nvPicPr>
          <p:cNvPr id="5" name="Content Placeholder 4" descr="A plant growing from a microscope&#10;&#10;AI-generated content may be incorrect.">
            <a:extLst>
              <a:ext uri="{FF2B5EF4-FFF2-40B4-BE49-F238E27FC236}">
                <a16:creationId xmlns:a16="http://schemas.microsoft.com/office/drawing/2014/main" id="{7CC9B763-83B6-0E5E-E3B9-570C90C486D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00" r="15008" b="1"/>
          <a:stretch/>
        </p:blipFill>
        <p:spPr>
          <a:xfrm>
            <a:off x="1524021" y="-7623"/>
            <a:ext cx="5820361" cy="6872343"/>
          </a:xfrm>
          <a:prstGeom prst="rect">
            <a:avLst/>
          </a:prstGeom>
        </p:spPr>
      </p:pic>
    </p:spTree>
    <p:extLst>
      <p:ext uri="{BB962C8B-B14F-4D97-AF65-F5344CB8AC3E}">
        <p14:creationId xmlns:p14="http://schemas.microsoft.com/office/powerpoint/2010/main" val="352316886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Immagine 3">
            <a:extLst>
              <a:ext uri="{FF2B5EF4-FFF2-40B4-BE49-F238E27FC236}">
                <a16:creationId xmlns:a16="http://schemas.microsoft.com/office/drawing/2014/main" id="{ABA9A081-B94F-48F8-CED8-BF214D393A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84364" y="823913"/>
            <a:ext cx="3959225"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CasellaDiTesto 4">
            <a:extLst>
              <a:ext uri="{FF2B5EF4-FFF2-40B4-BE49-F238E27FC236}">
                <a16:creationId xmlns:a16="http://schemas.microsoft.com/office/drawing/2014/main" id="{3E5F8A2C-1AC4-3839-AB7B-E3019C3E0D79}"/>
              </a:ext>
            </a:extLst>
          </p:cNvPr>
          <p:cNvSpPr txBox="1">
            <a:spLocks noChangeArrowheads="1"/>
          </p:cNvSpPr>
          <p:nvPr/>
        </p:nvSpPr>
        <p:spPr bwMode="auto">
          <a:xfrm>
            <a:off x="3995739" y="115889"/>
            <a:ext cx="3756025" cy="708025"/>
          </a:xfrm>
          <a:prstGeom prst="rect">
            <a:avLst/>
          </a:prstGeom>
          <a:solidFill>
            <a:schemeClr val="accent6">
              <a:lumMod val="20000"/>
              <a:lumOff val="80000"/>
            </a:schemeClr>
          </a:solidFill>
          <a:ln>
            <a:noFill/>
          </a:ln>
        </p:spPr>
        <p:txBody>
          <a:bodyPr>
            <a:spAutoFit/>
          </a:bodyPr>
          <a:lstStyle>
            <a:lvl1pPr>
              <a:defRPr>
                <a:solidFill>
                  <a:schemeClr val="tx1"/>
                </a:solidFill>
                <a:latin typeface="Comic Sans MS" pitchFamily="66" charset="0"/>
              </a:defRPr>
            </a:lvl1pPr>
            <a:lvl2pPr marL="742950" indent="-285750">
              <a:defRPr>
                <a:solidFill>
                  <a:schemeClr val="tx1"/>
                </a:solidFill>
                <a:latin typeface="Comic Sans MS" pitchFamily="66" charset="0"/>
              </a:defRPr>
            </a:lvl2pPr>
            <a:lvl3pPr marL="1143000" indent="-228600">
              <a:defRPr>
                <a:solidFill>
                  <a:schemeClr val="tx1"/>
                </a:solidFill>
                <a:latin typeface="Comic Sans MS" pitchFamily="66" charset="0"/>
              </a:defRPr>
            </a:lvl3pPr>
            <a:lvl4pPr marL="1600200" indent="-228600">
              <a:defRPr>
                <a:solidFill>
                  <a:schemeClr val="tx1"/>
                </a:solidFill>
                <a:latin typeface="Comic Sans MS" pitchFamily="66" charset="0"/>
              </a:defRPr>
            </a:lvl4pPr>
            <a:lvl5pPr marL="2057400" indent="-228600">
              <a:defRPr>
                <a:solidFill>
                  <a:schemeClr val="tx1"/>
                </a:solidFill>
                <a:latin typeface="Comic Sans MS" pitchFamily="66" charset="0"/>
              </a:defRPr>
            </a:lvl5pPr>
            <a:lvl6pPr marL="2514600" indent="-228600" eaLnBrk="0" fontAlgn="base" hangingPunct="0">
              <a:spcBef>
                <a:spcPct val="0"/>
              </a:spcBef>
              <a:spcAft>
                <a:spcPct val="0"/>
              </a:spcAft>
              <a:defRPr>
                <a:solidFill>
                  <a:schemeClr val="tx1"/>
                </a:solidFill>
                <a:latin typeface="Comic Sans MS" pitchFamily="66" charset="0"/>
              </a:defRPr>
            </a:lvl6pPr>
            <a:lvl7pPr marL="2971800" indent="-228600" eaLnBrk="0" fontAlgn="base" hangingPunct="0">
              <a:spcBef>
                <a:spcPct val="0"/>
              </a:spcBef>
              <a:spcAft>
                <a:spcPct val="0"/>
              </a:spcAft>
              <a:defRPr>
                <a:solidFill>
                  <a:schemeClr val="tx1"/>
                </a:solidFill>
                <a:latin typeface="Comic Sans MS" pitchFamily="66" charset="0"/>
              </a:defRPr>
            </a:lvl7pPr>
            <a:lvl8pPr marL="3429000" indent="-228600" eaLnBrk="0" fontAlgn="base" hangingPunct="0">
              <a:spcBef>
                <a:spcPct val="0"/>
              </a:spcBef>
              <a:spcAft>
                <a:spcPct val="0"/>
              </a:spcAft>
              <a:defRPr>
                <a:solidFill>
                  <a:schemeClr val="tx1"/>
                </a:solidFill>
                <a:latin typeface="Comic Sans MS" pitchFamily="66" charset="0"/>
              </a:defRPr>
            </a:lvl8pPr>
            <a:lvl9pPr marL="3886200" indent="-228600" eaLnBrk="0" fontAlgn="base" hangingPunct="0">
              <a:spcBef>
                <a:spcPct val="0"/>
              </a:spcBef>
              <a:spcAft>
                <a:spcPct val="0"/>
              </a:spcAft>
              <a:defRPr>
                <a:solidFill>
                  <a:schemeClr val="tx1"/>
                </a:solidFill>
                <a:latin typeface="Comic Sans MS" pitchFamily="66" charset="0"/>
              </a:defRPr>
            </a:lvl9pPr>
          </a:lstStyle>
          <a:p>
            <a:pPr>
              <a:defRPr/>
            </a:pPr>
            <a:r>
              <a:rPr lang="it-IT" altLang="en-US" sz="4000" dirty="0">
                <a:latin typeface="Times New Roman" panose="02020603050405020304" pitchFamily="18" charset="0"/>
                <a:cs typeface="Times New Roman" panose="02020603050405020304" pitchFamily="18" charset="0"/>
              </a:rPr>
              <a:t>L’esperimento</a:t>
            </a:r>
            <a:endParaRPr lang="en-GB" altLang="en-US" sz="4000" dirty="0">
              <a:latin typeface="Times New Roman" panose="02020603050405020304" pitchFamily="18" charset="0"/>
              <a:cs typeface="Times New Roman" panose="02020603050405020304" pitchFamily="18" charset="0"/>
            </a:endParaRPr>
          </a:p>
        </p:txBody>
      </p:sp>
      <p:pic>
        <p:nvPicPr>
          <p:cNvPr id="88068" name="Immagine 5">
            <a:extLst>
              <a:ext uri="{FF2B5EF4-FFF2-40B4-BE49-F238E27FC236}">
                <a16:creationId xmlns:a16="http://schemas.microsoft.com/office/drawing/2014/main" id="{B440A79C-A6D2-D8D8-9AFA-AE27FB96917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930876"/>
            <a:ext cx="3887788"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70" name="Immagine 1">
            <a:extLst>
              <a:ext uri="{FF2B5EF4-FFF2-40B4-BE49-F238E27FC236}">
                <a16:creationId xmlns:a16="http://schemas.microsoft.com/office/drawing/2014/main" id="{88F360C1-6412-41BD-3742-2F99452984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94213" y="908476"/>
            <a:ext cx="3756025" cy="2816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71" name="Immagine 2">
            <a:extLst>
              <a:ext uri="{FF2B5EF4-FFF2-40B4-BE49-F238E27FC236}">
                <a16:creationId xmlns:a16="http://schemas.microsoft.com/office/drawing/2014/main" id="{4F8C48EA-9099-4FB7-FF23-42612CE922C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828800" y="3965490"/>
            <a:ext cx="3887788" cy="2915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Immagine 1">
            <a:extLst>
              <a:ext uri="{FF2B5EF4-FFF2-40B4-BE49-F238E27FC236}">
                <a16:creationId xmlns:a16="http://schemas.microsoft.com/office/drawing/2014/main" id="{3D9C766B-EBC4-242C-D455-AD99F950B1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451" y="1208088"/>
            <a:ext cx="71215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3" name="CasellaDiTesto 2">
            <a:extLst>
              <a:ext uri="{FF2B5EF4-FFF2-40B4-BE49-F238E27FC236}">
                <a16:creationId xmlns:a16="http://schemas.microsoft.com/office/drawing/2014/main" id="{48286E30-6D43-926A-0B4E-CB760CD2892F}"/>
              </a:ext>
            </a:extLst>
          </p:cNvPr>
          <p:cNvSpPr txBox="1">
            <a:spLocks noChangeArrowheads="1"/>
          </p:cNvSpPr>
          <p:nvPr/>
        </p:nvSpPr>
        <p:spPr bwMode="auto">
          <a:xfrm>
            <a:off x="1909763" y="233363"/>
            <a:ext cx="7905750" cy="461962"/>
          </a:xfrm>
          <a:prstGeom prst="rect">
            <a:avLst/>
          </a:prstGeom>
          <a:solidFill>
            <a:srgbClr val="E2FBFE"/>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FontTx/>
              <a:buNone/>
            </a:pPr>
            <a:r>
              <a:rPr lang="en-GB" altLang="en-US" sz="2400">
                <a:cs typeface="Times New Roman" panose="02020603050405020304" pitchFamily="18" charset="0"/>
              </a:rPr>
              <a:t>time dependence of the different spectral components</a:t>
            </a:r>
            <a:endParaRPr lang="en-US" altLang="en-US" sz="2400">
              <a:cs typeface="Times New Roman" panose="02020603050405020304" pitchFamily="18" charset="0"/>
            </a:endParaRPr>
          </a:p>
        </p:txBody>
      </p:sp>
      <p:sp>
        <p:nvSpPr>
          <p:cNvPr id="4" name="CasellaDiTesto 3">
            <a:extLst>
              <a:ext uri="{FF2B5EF4-FFF2-40B4-BE49-F238E27FC236}">
                <a16:creationId xmlns:a16="http://schemas.microsoft.com/office/drawing/2014/main" id="{91494B2B-0692-44DA-0008-C8B3CF1880BC}"/>
              </a:ext>
            </a:extLst>
          </p:cNvPr>
          <p:cNvSpPr txBox="1"/>
          <p:nvPr/>
        </p:nvSpPr>
        <p:spPr>
          <a:xfrm>
            <a:off x="1544639" y="3856038"/>
            <a:ext cx="1455737" cy="646331"/>
          </a:xfrm>
          <a:prstGeom prst="rect">
            <a:avLst/>
          </a:prstGeom>
          <a:solidFill>
            <a:schemeClr val="accent4">
              <a:lumMod val="40000"/>
              <a:lumOff val="60000"/>
            </a:schemeClr>
          </a:solidFill>
        </p:spPr>
        <p:txBody>
          <a:bodyPr>
            <a:spAutoFit/>
          </a:bodyPr>
          <a:lstStyle/>
          <a:p>
            <a:pPr>
              <a:defRPr/>
            </a:pPr>
            <a:r>
              <a:rPr lang="it-IT" u="none" dirty="0">
                <a:cs typeface="Times New Roman" panose="02020603050405020304" pitchFamily="18" charset="0"/>
              </a:rPr>
              <a:t>Time : hours</a:t>
            </a:r>
          </a:p>
          <a:p>
            <a:pPr>
              <a:defRPr/>
            </a:pPr>
            <a:r>
              <a:rPr lang="it-IT" u="none" dirty="0">
                <a:cs typeface="Times New Roman" panose="02020603050405020304" pitchFamily="18" charset="0"/>
              </a:rPr>
              <a:t>days</a:t>
            </a:r>
            <a:endParaRPr lang="en-US" u="none" dirty="0"/>
          </a:p>
        </p:txBody>
      </p:sp>
      <p:sp>
        <p:nvSpPr>
          <p:cNvPr id="92165" name="CasellaDiTesto 6">
            <a:extLst>
              <a:ext uri="{FF2B5EF4-FFF2-40B4-BE49-F238E27FC236}">
                <a16:creationId xmlns:a16="http://schemas.microsoft.com/office/drawing/2014/main" id="{C5130253-DA53-04DA-97F1-78F47A86FBB6}"/>
              </a:ext>
            </a:extLst>
          </p:cNvPr>
          <p:cNvSpPr txBox="1">
            <a:spLocks noChangeArrowheads="1"/>
          </p:cNvSpPr>
          <p:nvPr/>
        </p:nvSpPr>
        <p:spPr bwMode="auto">
          <a:xfrm>
            <a:off x="6608764" y="4484689"/>
            <a:ext cx="28225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it-IT" altLang="en-US" sz="2400">
                <a:cs typeface="Times New Roman" panose="02020603050405020304" pitchFamily="18" charset="0"/>
              </a:rPr>
              <a:t>the energy resolution is of the order of  </a:t>
            </a:r>
            <a:endParaRPr lang="en-US" altLang="en-US" sz="2400">
              <a:cs typeface="Times New Roman" panose="02020603050405020304" pitchFamily="18" charset="0"/>
            </a:endParaRPr>
          </a:p>
        </p:txBody>
      </p:sp>
      <p:pic>
        <p:nvPicPr>
          <p:cNvPr id="92166" name="Immagine 8">
            <a:extLst>
              <a:ext uri="{FF2B5EF4-FFF2-40B4-BE49-F238E27FC236}">
                <a16:creationId xmlns:a16="http://schemas.microsoft.com/office/drawing/2014/main" id="{2061C9A3-BDD5-D5A5-99F1-37B92EE85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263" y="4230688"/>
            <a:ext cx="2584450"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asellaDiTesto 5">
            <a:extLst>
              <a:ext uri="{FF2B5EF4-FFF2-40B4-BE49-F238E27FC236}">
                <a16:creationId xmlns:a16="http://schemas.microsoft.com/office/drawing/2014/main" id="{4AC22C80-925C-3051-134F-48DB7F2E4D41}"/>
              </a:ext>
            </a:extLst>
          </p:cNvPr>
          <p:cNvSpPr txBox="1">
            <a:spLocks noRot="1" noChangeAspect="1" noMove="1" noResize="1" noEditPoints="1" noAdjustHandles="1" noChangeArrowheads="1" noChangeShapeType="1" noTextEdit="1"/>
          </p:cNvSpPr>
          <p:nvPr/>
        </p:nvSpPr>
        <p:spPr>
          <a:xfrm>
            <a:off x="8574906" y="5315090"/>
            <a:ext cx="1240917" cy="668516"/>
          </a:xfrm>
          <a:prstGeom prst="rect">
            <a:avLst/>
          </a:prstGeom>
          <a:blipFill>
            <a:blip r:embed="rId4"/>
            <a:stretch>
              <a:fillRect/>
            </a:stretch>
          </a:blipFill>
        </p:spPr>
        <p:txBody>
          <a:bodyPr/>
          <a:lstStyle/>
          <a:p>
            <a:pPr>
              <a:defRPr/>
            </a:pPr>
            <a:r>
              <a:rPr lang="en-GB">
                <a:noFill/>
              </a:rPr>
              <a:t> </a:t>
            </a:r>
          </a:p>
        </p:txBody>
      </p:sp>
      <p:sp>
        <p:nvSpPr>
          <p:cNvPr id="92168" name="Rettangolo 7">
            <a:extLst>
              <a:ext uri="{FF2B5EF4-FFF2-40B4-BE49-F238E27FC236}">
                <a16:creationId xmlns:a16="http://schemas.microsoft.com/office/drawing/2014/main" id="{35DA05B6-C02C-AD7A-C581-D5DCABF03DC5}"/>
              </a:ext>
            </a:extLst>
          </p:cNvPr>
          <p:cNvSpPr>
            <a:spLocks noChangeArrowheads="1"/>
          </p:cNvSpPr>
          <p:nvPr/>
        </p:nvSpPr>
        <p:spPr bwMode="auto">
          <a:xfrm>
            <a:off x="2676526" y="5464175"/>
            <a:ext cx="2047355" cy="400110"/>
          </a:xfrm>
          <a:prstGeom prst="rect">
            <a:avLst/>
          </a:prstGeom>
          <a:solidFill>
            <a:srgbClr val="E2FBFE"/>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it-IT" altLang="en-US" sz="2000">
                <a:cs typeface="Times New Roman" panose="02020603050405020304" pitchFamily="18" charset="0"/>
              </a:rPr>
              <a:t>Filters bandwidth </a:t>
            </a:r>
          </a:p>
        </p:txBody>
      </p:sp>
      <p:cxnSp>
        <p:nvCxnSpPr>
          <p:cNvPr id="11" name="Connettore 2 10">
            <a:extLst>
              <a:ext uri="{FF2B5EF4-FFF2-40B4-BE49-F238E27FC236}">
                <a16:creationId xmlns:a16="http://schemas.microsoft.com/office/drawing/2014/main" id="{2201A196-4102-867E-FFFC-190C47B83E06}"/>
              </a:ext>
            </a:extLst>
          </p:cNvPr>
          <p:cNvCxnSpPr/>
          <p:nvPr/>
        </p:nvCxnSpPr>
        <p:spPr>
          <a:xfrm>
            <a:off x="7535863" y="5314951"/>
            <a:ext cx="863600" cy="334963"/>
          </a:xfrm>
          <a:prstGeom prst="straightConnector1">
            <a:avLst/>
          </a:prstGeom>
          <a:ln w="28575">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92170" name="Rettangolo 4">
            <a:extLst>
              <a:ext uri="{FF2B5EF4-FFF2-40B4-BE49-F238E27FC236}">
                <a16:creationId xmlns:a16="http://schemas.microsoft.com/office/drawing/2014/main" id="{AF60E7A2-853E-DF60-5F13-DACFC886CAEB}"/>
              </a:ext>
            </a:extLst>
          </p:cNvPr>
          <p:cNvSpPr>
            <a:spLocks noChangeArrowheads="1"/>
          </p:cNvSpPr>
          <p:nvPr/>
        </p:nvSpPr>
        <p:spPr bwMode="auto">
          <a:xfrm>
            <a:off x="7183439" y="1201738"/>
            <a:ext cx="1633537" cy="400050"/>
          </a:xfrm>
          <a:prstGeom prst="rect">
            <a:avLst/>
          </a:prstGeom>
          <a:solidFill>
            <a:srgbClr val="66FF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0"/>
              </a:spcBef>
              <a:buFontTx/>
              <a:buNone/>
            </a:pPr>
            <a:r>
              <a:rPr lang="en-GB" altLang="en-US" sz="2000">
                <a:cs typeface="Times New Roman" panose="02020603050405020304" pitchFamily="18" charset="0"/>
              </a:rPr>
              <a:t>76 lentils case</a:t>
            </a:r>
            <a:endParaRPr lang="en-US" altLang="en-US" sz="2000">
              <a:cs typeface="Times New Roman" panose="02020603050405020304" pitchFamily="18" charset="0"/>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2" name="Picture 2">
            <a:extLst>
              <a:ext uri="{FF2B5EF4-FFF2-40B4-BE49-F238E27FC236}">
                <a16:creationId xmlns:a16="http://schemas.microsoft.com/office/drawing/2014/main" id="{C500C02E-B3C6-C5CA-78E5-0D6DC866B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4" y="1"/>
            <a:ext cx="7578366" cy="2442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asellaDiTesto 1">
            <a:extLst>
              <a:ext uri="{FF2B5EF4-FFF2-40B4-BE49-F238E27FC236}">
                <a16:creationId xmlns:a16="http://schemas.microsoft.com/office/drawing/2014/main" id="{0F9AAB50-D770-4920-A06A-B2168D2A3335}"/>
              </a:ext>
            </a:extLst>
          </p:cNvPr>
          <p:cNvSpPr txBox="1"/>
          <p:nvPr/>
        </p:nvSpPr>
        <p:spPr>
          <a:xfrm>
            <a:off x="4572001" y="228601"/>
            <a:ext cx="3609975" cy="338137"/>
          </a:xfrm>
          <a:prstGeom prst="rect">
            <a:avLst/>
          </a:prstGeom>
          <a:noFill/>
        </p:spPr>
        <p:txBody>
          <a:bodyPr wrap="none">
            <a:spAutoFit/>
          </a:bodyPr>
          <a:lstStyle/>
          <a:p>
            <a:pPr>
              <a:defRPr/>
            </a:pPr>
            <a:r>
              <a:rPr lang="it-IT" sz="1600" dirty="0">
                <a:latin typeface="+mj-lt"/>
                <a:cs typeface="Times New Roman" panose="02020603050405020304" pitchFamily="18" charset="0"/>
              </a:rPr>
              <a:t>M. Benfatto et al. Entropy 23, 554 (2021)</a:t>
            </a:r>
            <a:endParaRPr lang="en-US" sz="1600" dirty="0">
              <a:latin typeface="+mj-lt"/>
              <a:cs typeface="Times New Roman" panose="02020603050405020304" pitchFamily="18" charset="0"/>
            </a:endParaRPr>
          </a:p>
        </p:txBody>
      </p:sp>
      <p:pic>
        <p:nvPicPr>
          <p:cNvPr id="5" name="Picture 4" descr="A group of text on a white background&#10;&#10;AI-generated content may be incorrect.">
            <a:extLst>
              <a:ext uri="{FF2B5EF4-FFF2-40B4-BE49-F238E27FC236}">
                <a16:creationId xmlns:a16="http://schemas.microsoft.com/office/drawing/2014/main" id="{0ACAED94-3A38-52FD-B63C-DF8C78680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8214" y="2396916"/>
            <a:ext cx="7578366" cy="1200150"/>
          </a:xfrm>
          <a:prstGeom prst="rect">
            <a:avLst/>
          </a:prstGeom>
        </p:spPr>
      </p:pic>
      <p:sp>
        <p:nvSpPr>
          <p:cNvPr id="9" name="TextBox 8">
            <a:extLst>
              <a:ext uri="{FF2B5EF4-FFF2-40B4-BE49-F238E27FC236}">
                <a16:creationId xmlns:a16="http://schemas.microsoft.com/office/drawing/2014/main" id="{6C51063C-42A1-01B3-336F-DDB37F2F9433}"/>
              </a:ext>
            </a:extLst>
          </p:cNvPr>
          <p:cNvSpPr txBox="1"/>
          <p:nvPr/>
        </p:nvSpPr>
        <p:spPr>
          <a:xfrm>
            <a:off x="6355216" y="3227734"/>
            <a:ext cx="4572000" cy="369332"/>
          </a:xfrm>
          <a:prstGeom prst="rect">
            <a:avLst/>
          </a:prstGeom>
          <a:noFill/>
        </p:spPr>
        <p:txBody>
          <a:bodyPr wrap="square">
            <a:spAutoFit/>
          </a:bodyPr>
          <a:lstStyle/>
          <a:p>
            <a:r>
              <a:rPr lang="pl-PL" dirty="0"/>
              <a:t> Entropy 2023, 25(10), 1431; </a:t>
            </a:r>
            <a:endParaRPr lang="en-GB" dirty="0"/>
          </a:p>
        </p:txBody>
      </p:sp>
      <p:sp>
        <p:nvSpPr>
          <p:cNvPr id="11" name="TextBox 10">
            <a:extLst>
              <a:ext uri="{FF2B5EF4-FFF2-40B4-BE49-F238E27FC236}">
                <a16:creationId xmlns:a16="http://schemas.microsoft.com/office/drawing/2014/main" id="{B7B592FF-6B72-6351-017E-DE07B6EDE1FD}"/>
              </a:ext>
            </a:extLst>
          </p:cNvPr>
          <p:cNvSpPr txBox="1"/>
          <p:nvPr/>
        </p:nvSpPr>
        <p:spPr>
          <a:xfrm>
            <a:off x="1905000" y="3601847"/>
            <a:ext cx="8686800" cy="3323987"/>
          </a:xfrm>
          <a:prstGeom prst="rect">
            <a:avLst/>
          </a:prstGeom>
          <a:noFill/>
        </p:spPr>
        <p:txBody>
          <a:bodyPr wrap="square">
            <a:spAutoFit/>
          </a:bodyPr>
          <a:lstStyle/>
          <a:p>
            <a:r>
              <a:rPr lang="it-IT" sz="2400" dirty="0"/>
              <a:t>L’analisi dei dati sui biofotoni emessi dai semi di lenticchie supporta modelli per l’emergere di una sorta di </a:t>
            </a:r>
            <a:r>
              <a:rPr lang="it-IT" sz="2400" b="1" dirty="0">
                <a:solidFill>
                  <a:schemeClr val="accent2">
                    <a:lumMod val="75000"/>
                  </a:schemeClr>
                </a:solidFill>
              </a:rPr>
              <a:t>'intelligenza' vegetale</a:t>
            </a:r>
            <a:r>
              <a:rPr lang="it-IT" sz="2400" dirty="0"/>
              <a:t>, in cui i biofotoni trasportano informazioni e potrebbero quindi essere utilizzati dalle piante come mezzo di comunicazione</a:t>
            </a:r>
          </a:p>
          <a:p>
            <a:r>
              <a:rPr lang="it-IT" sz="2400" b="1" dirty="0">
                <a:solidFill>
                  <a:srgbClr val="FF0000"/>
                </a:solidFill>
              </a:rPr>
              <a:t>Effetti quantistici?</a:t>
            </a:r>
          </a:p>
          <a:p>
            <a:r>
              <a:rPr lang="it-IT" sz="2400" b="1" dirty="0">
                <a:solidFill>
                  <a:srgbClr val="FF0000"/>
                </a:solidFill>
              </a:rPr>
              <a:t>Altri organismi?</a:t>
            </a:r>
          </a:p>
          <a:p>
            <a:r>
              <a:rPr lang="it-IT" sz="2400" b="1" dirty="0">
                <a:solidFill>
                  <a:srgbClr val="FF0000"/>
                </a:solidFill>
              </a:rPr>
              <a:t>La possibilità di nuovi trattamenti delle patologie?</a:t>
            </a:r>
          </a:p>
          <a:p>
            <a:endParaRPr lang="it-IT" dirty="0"/>
          </a:p>
        </p:txBody>
      </p:sp>
    </p:spTree>
  </p:cSld>
  <p:clrMapOvr>
    <a:masterClrMapping/>
  </p:clrMapOvr>
</p:sld>
</file>

<file path=ppt/theme/theme1.xml><?xml version="1.0" encoding="utf-8"?>
<a:theme xmlns:a="http://schemas.openxmlformats.org/drawingml/2006/main" name="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_untitled 1">
  <a:themeElements>
    <a:clrScheme name="untitled 1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untitled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charset="0"/>
          </a:defRPr>
        </a:defPPr>
      </a:lstStyle>
    </a:lnDef>
  </a:objectDefaults>
  <a:extraClrSchemeLst>
    <a:extraClrScheme>
      <a:clrScheme name="untitled 1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untitled 1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untitled 1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untitled 1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untitled 1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untitled 1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untitled 1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5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6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7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8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2_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3_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1_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4_Struttura predefinita">
  <a:themeElements>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ruttura predefinit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uttura predefinit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ruttura predefinit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ruttura predefinit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ruttura predefinit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ruttura predefinit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ruttura predefinit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ruttura predefinit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ruttura predefinit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ruttura predefinit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ruttura predefinit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ruttura predefinit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ruttura predefinit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3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it-IT" sz="2000" b="1"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501310588DC14CB929C67B70A72E96" ma:contentTypeVersion="8" ma:contentTypeDescription="Create a new document." ma:contentTypeScope="" ma:versionID="1083e51a41be16c53d393cf7388d90ae">
  <xsd:schema xmlns:xsd="http://www.w3.org/2001/XMLSchema" xmlns:xs="http://www.w3.org/2001/XMLSchema" xmlns:p="http://schemas.microsoft.com/office/2006/metadata/properties" xmlns:ns3="5b5e2ec5-11e9-46d7-894d-42bc50c9ab10" targetNamespace="http://schemas.microsoft.com/office/2006/metadata/properties" ma:root="true" ma:fieldsID="93ff3798724e7d50704b329e78aac9b3" ns3:_="">
    <xsd:import namespace="5b5e2ec5-11e9-46d7-894d-42bc50c9ab10"/>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5e2ec5-11e9-46d7-894d-42bc50c9ab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ystemTags" ma:index="11" nillable="true" ma:displayName="MediaServiceSystemTags" ma:hidden="true" ma:internalName="MediaServiceSystemTags"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7F3257-FB69-4FFE-A991-17D0C9590685}">
  <ds:schemaRefs>
    <ds:schemaRef ds:uri="http://schemas.microsoft.com/sharepoint/v3/contenttype/forms"/>
  </ds:schemaRefs>
</ds:datastoreItem>
</file>

<file path=customXml/itemProps2.xml><?xml version="1.0" encoding="utf-8"?>
<ds:datastoreItem xmlns:ds="http://schemas.openxmlformats.org/officeDocument/2006/customXml" ds:itemID="{79D7EA50-8599-449A-B7D1-01664312B556}">
  <ds:schemaRefs>
    <ds:schemaRef ds:uri="http://www.w3.org/XML/1998/namespace"/>
    <ds:schemaRef ds:uri="http://schemas.microsoft.com/office/2006/documentManagement/types"/>
    <ds:schemaRef ds:uri="http://purl.org/dc/elements/1.1/"/>
    <ds:schemaRef ds:uri="http://schemas.microsoft.com/office/infopath/2007/PartnerControls"/>
    <ds:schemaRef ds:uri="http://purl.org/dc/dcmitype/"/>
    <ds:schemaRef ds:uri="http://schemas.microsoft.com/office/2006/metadata/properties"/>
    <ds:schemaRef ds:uri="http://schemas.openxmlformats.org/package/2006/metadata/core-properties"/>
    <ds:schemaRef ds:uri="5b5e2ec5-11e9-46d7-894d-42bc50c9ab10"/>
    <ds:schemaRef ds:uri="http://purl.org/dc/terms/"/>
  </ds:schemaRefs>
</ds:datastoreItem>
</file>

<file path=customXml/itemProps3.xml><?xml version="1.0" encoding="utf-8"?>
<ds:datastoreItem xmlns:ds="http://schemas.openxmlformats.org/officeDocument/2006/customXml" ds:itemID="{29D51E43-4219-4504-B865-722B72EF29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5e2ec5-11e9-46d7-894d-42bc50c9ab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1132</TotalTime>
  <Words>1424</Words>
  <Application>Microsoft Office PowerPoint</Application>
  <PresentationFormat>Widescreen</PresentationFormat>
  <Paragraphs>153</Paragraphs>
  <Slides>89</Slides>
  <Notes>14</Notes>
  <HiddenSlides>0</HiddenSlides>
  <MMClips>0</MMClips>
  <ScaleCrop>false</ScaleCrop>
  <HeadingPairs>
    <vt:vector size="6" baseType="variant">
      <vt:variant>
        <vt:lpstr>Caratteri utilizzati</vt:lpstr>
      </vt:variant>
      <vt:variant>
        <vt:i4>18</vt:i4>
      </vt:variant>
      <vt:variant>
        <vt:lpstr>Tema</vt:lpstr>
      </vt:variant>
      <vt:variant>
        <vt:i4>17</vt:i4>
      </vt:variant>
      <vt:variant>
        <vt:lpstr>Titoli diapositive</vt:lpstr>
      </vt:variant>
      <vt:variant>
        <vt:i4>89</vt:i4>
      </vt:variant>
    </vt:vector>
  </HeadingPairs>
  <TitlesOfParts>
    <vt:vector size="124" baseType="lpstr">
      <vt:lpstr>MS PGothic</vt:lpstr>
      <vt:lpstr>Algerian</vt:lpstr>
      <vt:lpstr>Arial</vt:lpstr>
      <vt:lpstr>Arial Black</vt:lpstr>
      <vt:lpstr>Calibri</vt:lpstr>
      <vt:lpstr>Caveat</vt:lpstr>
      <vt:lpstr>Comic Sans MS</vt:lpstr>
      <vt:lpstr>Cooper Black</vt:lpstr>
      <vt:lpstr>Helvetica</vt:lpstr>
      <vt:lpstr>Helvetica Neue</vt:lpstr>
      <vt:lpstr>Helvetica Neue Light</vt:lpstr>
      <vt:lpstr>Lucida Handwriting</vt:lpstr>
      <vt:lpstr>Roboto Condensed</vt:lpstr>
      <vt:lpstr>Roboto Condensed Light</vt:lpstr>
      <vt:lpstr>Symbol</vt:lpstr>
      <vt:lpstr>Times</vt:lpstr>
      <vt:lpstr>Times New Roman</vt:lpstr>
      <vt:lpstr>URW Palladio L</vt:lpstr>
      <vt:lpstr>Struttura predefinita</vt:lpstr>
      <vt:lpstr>Office Theme</vt:lpstr>
      <vt:lpstr>Default Design</vt:lpstr>
      <vt:lpstr>1_Default Design</vt:lpstr>
      <vt:lpstr>1_untitled 1</vt:lpstr>
      <vt:lpstr>1_Struttura predefinita</vt:lpstr>
      <vt:lpstr>2_Default Design</vt:lpstr>
      <vt:lpstr>5_Default Design</vt:lpstr>
      <vt:lpstr>1_Office Theme</vt:lpstr>
      <vt:lpstr>6_Default Design</vt:lpstr>
      <vt:lpstr>7_Default Design</vt:lpstr>
      <vt:lpstr>8_Default Design</vt:lpstr>
      <vt:lpstr>2_Struttura predefinita</vt:lpstr>
      <vt:lpstr>3_Struttura predefinita</vt:lpstr>
      <vt:lpstr>1_White</vt:lpstr>
      <vt:lpstr>4_Struttura predefinita</vt:lpstr>
      <vt:lpstr>3_Default Design</vt:lpstr>
      <vt:lpstr> From Schrödinger’s Cat to Quantum Technologies: A Revolution Unfolding    </vt:lpstr>
      <vt:lpstr>Quantum physics is already here</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Classical Mechanics</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Quantum Wonders/Resources</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CSL - s. e. photons rate:</vt:lpstr>
      <vt:lpstr>Presentazione standard di PowerPoint</vt:lpstr>
      <vt:lpstr>Presentazione standard di PowerPoint</vt:lpstr>
      <vt:lpstr>LNGS-INFN – cosmic silence</vt:lpstr>
      <vt:lpstr>Presentazione standard di PowerPoint</vt:lpstr>
      <vt:lpstr>Presentazione standard di PowerPoint</vt:lpstr>
      <vt:lpstr>At LNGS – with my group we study possible modifications of quantum mechanics</vt:lpstr>
      <vt:lpstr>Presentazione standard di PowerPoint</vt:lpstr>
      <vt:lpstr>Entanglementt</vt:lpstr>
      <vt:lpstr>Quantum tunnelling</vt:lpstr>
      <vt:lpstr>Quantum tunnelling</vt:lpstr>
      <vt:lpstr>Nobel in Physics 2025</vt:lpstr>
      <vt:lpstr>Quantum Technologies the second quantum revolution </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J-PET in Krakow</vt:lpstr>
      <vt:lpstr>Presentazione standard di PowerPoint</vt:lpstr>
      <vt:lpstr>Towards Quantum Biology?</vt:lpstr>
      <vt:lpstr>Presentazione standard di PowerPoint</vt:lpstr>
      <vt:lpstr> I was not spared the shock which every physicist, accustomed to the classical way of thinking, experienced when he came to know of Bohr's « basic postulate of quantum theory » for the first time (Wolfgang Pauli)</vt:lpstr>
      <vt:lpstr>Presentazione standard di PowerPoint</vt:lpstr>
      <vt:lpstr>For those who wish to contact me: Catalina.Curceanu@LNF.INFN.IT</vt:lpstr>
      <vt:lpstr>Presentazione standard di PowerPoint</vt:lpstr>
      <vt:lpstr>Presentazione standard di PowerPoint</vt:lpstr>
      <vt:lpstr>Presentazione standard di PowerPoint</vt:lpstr>
      <vt:lpstr>Feynman – Il valore della scienza</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Senso (quantistico) dell’ orientamento negli uccelli</vt:lpstr>
      <vt:lpstr>Presentazione standard di PowerPoint</vt:lpstr>
      <vt:lpstr>Senso sell’olfatto (quantistico?)</vt:lpstr>
      <vt:lpstr>Validity Examination of the Dissipative Quantum Model of Olfaction </vt:lpstr>
      <vt:lpstr>Fotosintesi (quantistica?)</vt:lpstr>
      <vt:lpstr>Presentazione standard di PowerPoint</vt:lpstr>
      <vt:lpstr>Presentazione standard di PowerPoint</vt:lpstr>
      <vt:lpstr>I risultati ottenuti non sono coerenti con quanto ci aspettiamo dal modello Diósi-Penrose Non possiamo rifiutarlo, ma se esiste non è così semplice.</vt:lpstr>
      <vt:lpstr>Unraveling quantum coherences mediating primary charge transfer processes in photosystem II reaction center Science Advances, 6 Mar 2024</vt:lpstr>
      <vt:lpstr>Biofotoni – piante che stanno germinando</vt:lpstr>
      <vt:lpstr>Presentazione standard di PowerPoint</vt:lpstr>
      <vt:lpstr>Presentazione standard di PowerPoint</vt:lpstr>
      <vt:lpstr>Presentazione standard di PowerPoint</vt:lpstr>
    </vt:vector>
  </TitlesOfParts>
  <Company>personale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TELETRASPORTO: REALTA’ O FANTASCIENZA?</dc:title>
  <dc:creator>annamaria gerardino</dc:creator>
  <cp:lastModifiedBy>florin</cp:lastModifiedBy>
  <cp:revision>144</cp:revision>
  <dcterms:created xsi:type="dcterms:W3CDTF">2007-09-25T10:09:52Z</dcterms:created>
  <dcterms:modified xsi:type="dcterms:W3CDTF">2026-06-26T20:47:17Z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0x01010028501310588DC14CB929C67B70A72E96</vt:lpwstr>
  </property>
</Properties>
</file>