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7" r:id="rId7"/>
  </p:sldMasterIdLst>
  <p:notesMasterIdLst>
    <p:notesMasterId r:id="rId48"/>
  </p:notesMasterIdLst>
  <p:sldIdLst>
    <p:sldId id="400" r:id="rId8"/>
    <p:sldId id="462" r:id="rId9"/>
    <p:sldId id="330" r:id="rId10"/>
    <p:sldId id="291" r:id="rId11"/>
    <p:sldId id="463" r:id="rId12"/>
    <p:sldId id="464" r:id="rId13"/>
    <p:sldId id="474" r:id="rId14"/>
    <p:sldId id="465" r:id="rId15"/>
    <p:sldId id="469" r:id="rId16"/>
    <p:sldId id="467" r:id="rId17"/>
    <p:sldId id="293" r:id="rId18"/>
    <p:sldId id="450" r:id="rId19"/>
    <p:sldId id="472" r:id="rId20"/>
    <p:sldId id="471" r:id="rId21"/>
    <p:sldId id="416" r:id="rId22"/>
    <p:sldId id="473" r:id="rId23"/>
    <p:sldId id="417" r:id="rId24"/>
    <p:sldId id="476" r:id="rId25"/>
    <p:sldId id="475" r:id="rId26"/>
    <p:sldId id="441" r:id="rId27"/>
    <p:sldId id="477" r:id="rId28"/>
    <p:sldId id="445" r:id="rId29"/>
    <p:sldId id="409" r:id="rId30"/>
    <p:sldId id="407" r:id="rId31"/>
    <p:sldId id="443" r:id="rId32"/>
    <p:sldId id="478" r:id="rId33"/>
    <p:sldId id="479" r:id="rId34"/>
    <p:sldId id="480" r:id="rId35"/>
    <p:sldId id="481" r:id="rId36"/>
    <p:sldId id="395" r:id="rId37"/>
    <p:sldId id="425" r:id="rId38"/>
    <p:sldId id="287" r:id="rId39"/>
    <p:sldId id="294" r:id="rId40"/>
    <p:sldId id="426" r:id="rId41"/>
    <p:sldId id="482" r:id="rId42"/>
    <p:sldId id="466" r:id="rId43"/>
    <p:sldId id="256" r:id="rId44"/>
    <p:sldId id="484" r:id="rId45"/>
    <p:sldId id="258" r:id="rId46"/>
    <p:sldId id="483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7B46C-B8F9-4A95-8D1C-66567517C40F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CC289-5CFB-4644-9F6E-1B0F9B038C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9872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CC289-5CFB-4644-9F6E-1B0F9B038C2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8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AEAE7-2C51-454E-909E-8BEAD83D7BB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11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8D1-A4DF-45DF-B31C-3E02B3C30414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26F2D-C513-46A3-B06A-A82D70F61E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7449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8D1-A4DF-45DF-B31C-3E02B3C30414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26F2D-C513-46A3-B06A-A82D70F61E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176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8D1-A4DF-45DF-B31C-3E02B3C30414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26F2D-C513-46A3-B06A-A82D70F61E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8289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A1CBF0-CE18-4FBA-97D9-957C441B5563}" type="datetime1">
              <a:rPr kumimoji="1" lang="ja-JP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2023/6/25</a:t>
            </a:fld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8FDF91-D7B7-43D5-817F-A4BE46496976}" type="slidenum">
              <a:rPr kumimoji="1" lang="en-US" altLang="ja-JP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05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2F689-0991-425A-8C16-1CBA7A89D8B2}" type="datetime1">
              <a:rPr kumimoji="1" lang="ja-JP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2023/6/25</a:t>
            </a:fld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BF82F-4D52-48F0-9514-F12BC89A691F}" type="slidenum">
              <a:rPr kumimoji="1" lang="en-US" altLang="ja-JP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543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3E913-4FF6-4149-9905-DD8249E27ABF}" type="datetime1">
              <a:rPr kumimoji="1" lang="ja-JP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2023/6/25</a:t>
            </a:fld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BF82F-4D52-48F0-9514-F12BC89A691F}" type="slidenum">
              <a:rPr kumimoji="1" lang="en-US" altLang="ja-JP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607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25212-AB1B-468B-B721-1406DA0C8BC0}" type="datetime1">
              <a:rPr kumimoji="1" lang="ja-JP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2023/6/25</a:t>
            </a:fld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BF82F-4D52-48F0-9514-F12BC89A691F}" type="slidenum">
              <a:rPr kumimoji="1" lang="en-US" altLang="ja-JP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47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ED8E52-2FAC-4471-AC7B-A12ECAAFD4DB}" type="datetime1">
              <a:rPr kumimoji="1" lang="ja-JP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2023/6/25</a:t>
            </a:fld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BF82F-4D52-48F0-9514-F12BC89A691F}" type="slidenum">
              <a:rPr kumimoji="1" lang="en-US" altLang="ja-JP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96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99304-E077-41C3-819E-0C3293FED3E2}" type="datetime1">
              <a:rPr kumimoji="1" lang="ja-JP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2023/6/25</a:t>
            </a:fld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BF82F-4D52-48F0-9514-F12BC89A691F}" type="slidenum">
              <a:rPr kumimoji="1" lang="en-US" altLang="ja-JP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19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4842A-2411-48F9-9602-F7BAB31C6B15}" type="datetime1">
              <a:rPr kumimoji="1" lang="ja-JP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2023/6/25</a:t>
            </a:fld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BF82F-4D52-48F0-9514-F12BC89A691F}" type="slidenum">
              <a:rPr kumimoji="1" lang="en-US" altLang="ja-JP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729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A76F6-B94E-4B45-9B49-1DD16D824590}" type="datetime1">
              <a:rPr kumimoji="1" lang="ja-JP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2023/6/25</a:t>
            </a:fld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BF82F-4D52-48F0-9514-F12BC89A691F}" type="slidenum">
              <a:rPr kumimoji="1" lang="en-US" altLang="ja-JP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06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8D1-A4DF-45DF-B31C-3E02B3C30414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26F2D-C513-46A3-B06A-A82D70F61E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1440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42333-51C5-4279-BF1F-49D875F128CD}" type="datetime1">
              <a:rPr kumimoji="1" lang="ja-JP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2023/6/25</a:t>
            </a:fld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BF82F-4D52-48F0-9514-F12BC89A691F}" type="slidenum">
              <a:rPr kumimoji="1" lang="en-US" altLang="ja-JP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912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21F9A-B687-4E5C-B932-BC8C25A81912}" type="datetime1">
              <a:rPr kumimoji="1" lang="ja-JP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2023/6/25</a:t>
            </a:fld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BF82F-4D52-48F0-9514-F12BC89A691F}" type="slidenum">
              <a:rPr kumimoji="1" lang="en-US" altLang="ja-JP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124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252A4-AD49-486E-9085-3ACC052D55F9}" type="datetime1">
              <a:rPr kumimoji="1" lang="ja-JP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2023/6/25</a:t>
            </a:fld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BF82F-4D52-48F0-9514-F12BC89A691F}" type="slidenum">
              <a:rPr kumimoji="1" lang="en-US" altLang="ja-JP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015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A76F-5415-4597-A61C-C9669B39C607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8F80-A676-4E02-867D-C1A4B71E17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7478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BE10-AF84-4C8C-9255-6B1EA0F36A1B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8F80-A676-4E02-867D-C1A4B71E17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472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448B-DC60-4995-82FF-8D13B4CFC8DE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8F80-A676-4E02-867D-C1A4B71E17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85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7229-95D4-4CE6-B514-57684C3923EE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8F80-A676-4E02-867D-C1A4B71E17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9212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FA63D-6628-491A-A128-2DA133586D34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8F80-A676-4E02-867D-C1A4B71E17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3532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C186-66FD-4528-8C8C-948257599EF8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8F80-A676-4E02-867D-C1A4B71E17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4160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B6E5F-6E38-40E5-9AE4-956013D9B44A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8F80-A676-4E02-867D-C1A4B71E17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023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8D1-A4DF-45DF-B31C-3E02B3C30414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26F2D-C513-46A3-B06A-A82D70F61E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8165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FD79-544F-4412-884D-E1F9FE2A0459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8F80-A676-4E02-867D-C1A4B71E17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9332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8F22A-9F92-462B-8F95-371B648D67B4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8F80-A676-4E02-867D-C1A4B71E17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76490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0386-E152-4824-80DA-FC75DBA31B34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8F80-A676-4E02-867D-C1A4B71E17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7038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FF17-FB89-4D1D-98A2-770D21D81A72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8F80-A676-4E02-867D-C1A4B71E17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8346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9CFA-019A-46ED-91B3-A322D443E5A9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AE59-67F5-477F-9ED5-1F14DCC42D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2882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81B2D-6CC7-49AE-887B-AA230F04282A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AE59-67F5-477F-9ED5-1F14DCC42D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209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C78A-BC05-4DDC-B70A-E3AD12AC3F76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AE59-67F5-477F-9ED5-1F14DCC42D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625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5DCB-8777-4A91-AAA4-5A5574BC875C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AE59-67F5-477F-9ED5-1F14DCC42D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5934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F4A95-31EC-44CD-9873-284228756F04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AE59-67F5-477F-9ED5-1F14DCC42D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2132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B17-BF16-4325-BE04-98236B3DAA79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AE59-67F5-477F-9ED5-1F14DCC42D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322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8D1-A4DF-45DF-B31C-3E02B3C30414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26F2D-C513-46A3-B06A-A82D70F61E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12928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38BC4-E971-4EF2-A540-1A9970AE31BD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AE59-67F5-477F-9ED5-1F14DCC42D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81102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8697-6DD2-44FA-A0A8-8777C231C723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AE59-67F5-477F-9ED5-1F14DCC42D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4771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C395-1420-40DB-BA76-8A28851329A5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AE59-67F5-477F-9ED5-1F14DCC42D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6355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8F30-B058-4116-A0EA-8DA6B6B6DFCA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AE59-67F5-477F-9ED5-1F14DCC42D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52897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659A-46C5-4CA8-B014-B010F6BECC46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AE59-67F5-477F-9ED5-1F14DCC42D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200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0018-B66E-4771-972C-91089CB31794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3B64-63C5-46CC-9862-B39013B3C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4806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3620-AEE0-4CAF-9217-EED40684329F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3B64-63C5-46CC-9862-B39013B3C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1471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4C70-34F3-417D-A80A-3EE74A7A4320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3B64-63C5-46CC-9862-B39013B3C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00772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450B-CFEA-4988-93A7-CB26C72E8BA8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3B64-63C5-46CC-9862-B39013B3C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6853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0664-A4C4-40A1-8A56-78F8823A8FE0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3B64-63C5-46CC-9862-B39013B3C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7934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8D1-A4DF-45DF-B31C-3E02B3C30414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26F2D-C513-46A3-B06A-A82D70F61E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91646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D067-78DF-4AD0-A77C-DCF28B7F7319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3B64-63C5-46CC-9862-B39013B3C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99623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FEFC3-4B17-4F83-ABDF-A9FCF6F2B149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3B64-63C5-46CC-9862-B39013B3C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33864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69CF-EFD0-4BD4-B1B7-DFDD9EBCA824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3B64-63C5-46CC-9862-B39013B3C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33906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6FCCC-FA35-4C5E-879E-C7219E486397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3B64-63C5-46CC-9862-B39013B3C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77111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2AA4-BEFA-4B2C-997B-FEA8A45FB955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3B64-63C5-46CC-9862-B39013B3C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84447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543A-5C11-4E03-BCB5-71883DA3D630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3B64-63C5-46CC-9862-B39013B3C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93250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41B0-4402-4A33-B08E-1B536FDEBB8C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E5983-10A3-4ACF-A392-748D192A9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38561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9D0F1-B226-425E-9169-3326A7A024BA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E5983-10A3-4ACF-A392-748D192A9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1100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2007-0704-4DB0-9D1E-F2BD05462EB0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E5983-10A3-4ACF-A392-748D192A9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55641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7C34-6773-4324-9722-2F3EEA9414AD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E5983-10A3-4ACF-A392-748D192A9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3149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8D1-A4DF-45DF-B31C-3E02B3C30414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26F2D-C513-46A3-B06A-A82D70F61E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3802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BD60A-8549-46FB-B7CE-79BCD4B65581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E5983-10A3-4ACF-A392-748D192A9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6303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56537-41FB-4318-A5BC-A0D9394AD4CC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E5983-10A3-4ACF-A392-748D192A9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287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DBC7-3451-49A1-9FD1-EDA6DC983009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E5983-10A3-4ACF-A392-748D192A9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31950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CE7E-0126-4628-868B-71620F86248D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E5983-10A3-4ACF-A392-748D192A9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35129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0A01D-87BE-4192-8136-C4B7D6DC70CD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E5983-10A3-4ACF-A392-748D192A9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0065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C4C9-64DA-4094-ADC1-F012FD96C1C3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E5983-10A3-4ACF-A392-748D192A9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74354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8493-0F82-44A4-B496-005F0C5A5539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E5983-10A3-4ACF-A392-748D192A9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7945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9EC4E46-954D-4D23-AB54-1E5A7D56B1F4}" type="datetime1">
              <a:rPr lang="ja-JP" altLang="en-US" smtClean="0"/>
              <a:t>2023/6/25</a:t>
            </a:fld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7DD6D22-37AE-4894-A773-2229DA31BF1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85518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B07C4A-2D57-00F7-028E-754BC7121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525E42C-6935-C251-9B2F-639D695FD8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09BA88-C6F7-FD28-24C5-46DBCEDD2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BA65-DEF2-0F49-925C-3BFAF3015C31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FC5544A-71AF-EB3B-AFDE-83C487D8D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AC118D3-EBEA-9916-45FC-2A5E27426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AD68-A3A9-944C-8D86-DD78EB6B89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7721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60103C-C066-50CD-0337-5D9E9E88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79DD12-6D71-B610-5A0B-C42232FF2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9C2225-6CCE-DD01-5F2D-BDA0E65C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BA65-DEF2-0F49-925C-3BFAF3015C31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62BE200-3F5E-76A2-A527-4CE21F26A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FC2B7A-0FED-9DF7-BB2B-6EF494358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AD68-A3A9-944C-8D86-DD78EB6B89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85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8D1-A4DF-45DF-B31C-3E02B3C30414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26F2D-C513-46A3-B06A-A82D70F61E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19731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5F5C4A-3FBF-3496-23DF-1D70E4178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E2E7E5B-A823-8C84-F03A-8D44F7FF0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A2E6A97-2DBD-3978-6161-1E3986300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BA65-DEF2-0F49-925C-3BFAF3015C31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CA1701-BC56-9390-6ED2-6EF48A064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C5E229-FB27-B4A7-5499-4C424E76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AD68-A3A9-944C-8D86-DD78EB6B89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6174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2B5C06-FD30-CC2F-2812-DC879A329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F4BC00-351E-F5EB-DA97-6673CB88E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4DB2F92-B21B-8843-6904-A6C04B69A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8F9CCB-FA46-C089-0F81-E4A6F546B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BA65-DEF2-0F49-925C-3BFAF3015C31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6D31037-6D1C-EA6C-D234-68903C53F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E946F6A-0961-2E6F-792C-266183D6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AD68-A3A9-944C-8D86-DD78EB6B89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11942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1253BB-652D-EFE0-76C5-91068B1F5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17173CE-4270-20C7-8E46-991D661AE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9CD5C13-EDA6-125B-9E16-B1F3D2692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E0FFA4A-B65B-FEF2-4812-F1E73FCE4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6968348-B596-EA54-0493-BD0D59F6C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071AE6C-4CA8-7BF1-B08F-C5B0B29DA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BA65-DEF2-0F49-925C-3BFAF3015C31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FDC905F-93E8-36D0-F47E-6B172DB2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5B34A56-AF6E-36BD-9790-298F88CD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AD68-A3A9-944C-8D86-DD78EB6B89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97945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E84C98-F45E-C035-22FA-2A39E6363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D50E9C5-14AE-82DE-3140-86077B6B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BA65-DEF2-0F49-925C-3BFAF3015C31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EC9235D-BC2C-436C-73B1-C2A99D06E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10411E-7CBF-69AE-0421-2A206A724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AD68-A3A9-944C-8D86-DD78EB6B89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74525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1C9F377-2C2C-7E64-7E42-AF0C1507B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BA65-DEF2-0F49-925C-3BFAF3015C31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C79F4F8-6C4F-762B-1905-22F71944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28A0E5-ABD5-65D7-38E3-7B468B62C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AD68-A3A9-944C-8D86-DD78EB6B89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88618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E63BB0-5A9C-D3AC-6F5C-1C79F8DC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6055889-305C-484D-C5AC-5677ECA4C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8B4D89F-1FA0-D3A6-7B16-D9BF137F9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33469DB-2B9C-4ECA-9385-BABBAB705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BA65-DEF2-0F49-925C-3BFAF3015C31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3401A6F-41CC-5C72-D2EB-E40031491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397E92F-7F11-F84E-0ED7-1DA3091E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AD68-A3A9-944C-8D86-DD78EB6B89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49750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382A5C-FDF3-76A3-CFF5-B2C9C24B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B1BEFB3-E75B-5637-F2F9-28883E9A4A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AC8B1AF-01C7-7BA3-7A58-4AAFF8A21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4D63E64-6917-1824-2420-F4DC30FCC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BA65-DEF2-0F49-925C-3BFAF3015C31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6359A78-5FF5-2218-A94B-70E93510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AE8F7D9-EBB8-0D4D-0596-CB6FF37E4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AD68-A3A9-944C-8D86-DD78EB6B89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50712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B8D35D-3E87-569D-7B29-1A5857098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1DDA6E4-7AED-C353-0038-BBA3411F4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FA6C3FC-6083-DAB6-091F-4803C949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BA65-DEF2-0F49-925C-3BFAF3015C31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B4E12FB-473B-CE9D-B5AD-30966D038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8E5DFE-CFF7-DA77-5110-FE390A6CF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AD68-A3A9-944C-8D86-DD78EB6B89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91454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DA97590-3011-8D84-2F08-D97BFC717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6F2B489-8463-27AD-0684-45B5E0EF1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4A26C29-BA82-DA59-77BE-D6429AFD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BA65-DEF2-0F49-925C-3BFAF3015C31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6ADF1E7-8F1F-2B29-F8CA-4F82D836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A2A4C6-4A05-BDFE-1A87-965F926F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AD68-A3A9-944C-8D86-DD78EB6B89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7221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8D1-A4DF-45DF-B31C-3E02B3C30414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26F2D-C513-46A3-B06A-A82D70F61E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347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8D1-A4DF-45DF-B31C-3E02B3C30414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26F2D-C513-46A3-B06A-A82D70F61E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1016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CF8D1-A4DF-45DF-B31C-3E02B3C30414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26F2D-C513-46A3-B06A-A82D70F61E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80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3570E-73BE-4A4C-9CB7-8565C230BCD5}" type="datetime1">
              <a:rPr kumimoji="1" lang="ja-JP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2023/6/25</a:t>
            </a:fld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BF82F-4D52-48F0-9514-F12BC89A691F}" type="slidenum">
              <a:rPr kumimoji="1" lang="en-US" altLang="ja-JP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16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kumimoji="1"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A2B90-630A-433B-BBC6-43AB8E5DAC51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28F80-A676-4E02-867D-C1A4B71E17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5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AE241-1B32-49B5-B68B-7A3047DC1879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6AE59-67F5-477F-9ED5-1F14DCC42D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949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81CAE-9875-45A0-BBF4-37351AEE76DA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83B64-63C5-46CC-9862-B39013B3C3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144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632500A-56EC-4F61-9077-54BCD17CF176}" type="datetime1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E5983-10A3-4ACF-A392-748D192A9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710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B08436C-8D80-4752-239A-A0B3B568D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003AA96-A22C-EDA3-4818-8EA82716B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F135D79-EEA6-F1D4-E04D-36BF5A5B06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CBA65-DEF2-0F49-925C-3BFAF3015C31}" type="datetimeFigureOut">
              <a:rPr kumimoji="1" lang="ja-JP" altLang="en-US" smtClean="0"/>
              <a:t>2023/6/25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2E9CBC-B423-6F27-701E-DCB4F6388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B2FDBE-99AC-AEEE-98EA-01D43B6FC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1AD68-A3A9-944C-8D86-DD78EB6B89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004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57.png"/><Relationship Id="rId7" Type="http://schemas.microsoft.com/office/2007/relationships/hdphoto" Target="../media/hdphoto2.wdp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5" Type="http://schemas.openxmlformats.org/officeDocument/2006/relationships/image" Target="../media/image77.png"/><Relationship Id="rId10" Type="http://schemas.openxmlformats.org/officeDocument/2006/relationships/image" Target="../media/image66.emf"/><Relationship Id="rId19" Type="http://schemas.openxmlformats.org/officeDocument/2006/relationships/image" Target="../media/image81.png"/><Relationship Id="rId4" Type="http://schemas.openxmlformats.org/officeDocument/2006/relationships/image" Target="../media/image48.emf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3" Type="http://schemas.openxmlformats.org/officeDocument/2006/relationships/image" Target="../media/image67.emf"/><Relationship Id="rId12" Type="http://schemas.openxmlformats.org/officeDocument/2006/relationships/image" Target="../media/image8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9.emf"/><Relationship Id="rId11" Type="http://schemas.openxmlformats.org/officeDocument/2006/relationships/image" Target="../media/image70.emf"/><Relationship Id="rId5" Type="http://schemas.openxmlformats.org/officeDocument/2006/relationships/image" Target="../media/image68.emf"/><Relationship Id="rId10" Type="http://schemas.openxmlformats.org/officeDocument/2006/relationships/image" Target="../media/image95.png"/><Relationship Id="rId4" Type="http://schemas.openxmlformats.org/officeDocument/2006/relationships/image" Target="../media/image85.png"/><Relationship Id="rId14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7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13" Type="http://schemas.openxmlformats.org/officeDocument/2006/relationships/image" Target="../media/image105.png"/><Relationship Id="rId3" Type="http://schemas.openxmlformats.org/officeDocument/2006/relationships/image" Target="../media/image71.emf"/><Relationship Id="rId7" Type="http://schemas.openxmlformats.org/officeDocument/2006/relationships/image" Target="../media/image86.png"/><Relationship Id="rId12" Type="http://schemas.openxmlformats.org/officeDocument/2006/relationships/image" Target="../media/image10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7.png"/><Relationship Id="rId11" Type="http://schemas.openxmlformats.org/officeDocument/2006/relationships/image" Target="../media/image103.png"/><Relationship Id="rId5" Type="http://schemas.openxmlformats.org/officeDocument/2006/relationships/image" Target="../media/image96.png"/><Relationship Id="rId10" Type="http://schemas.openxmlformats.org/officeDocument/2006/relationships/image" Target="../media/image102.png"/><Relationship Id="rId4" Type="http://schemas.openxmlformats.org/officeDocument/2006/relationships/image" Target="../media/image72.emf"/><Relationship Id="rId9" Type="http://schemas.openxmlformats.org/officeDocument/2006/relationships/image" Target="../media/image101.png"/><Relationship Id="rId1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3.png"/><Relationship Id="rId5" Type="http://schemas.openxmlformats.org/officeDocument/2006/relationships/image" Target="../media/image88.png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0.png"/><Relationship Id="rId4" Type="http://schemas.openxmlformats.org/officeDocument/2006/relationships/image" Target="../media/image99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60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10.png"/><Relationship Id="rId4" Type="http://schemas.openxmlformats.org/officeDocument/2006/relationships/image" Target="../media/image10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108.emf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340.png"/><Relationship Id="rId5" Type="http://schemas.openxmlformats.org/officeDocument/2006/relationships/image" Target="../media/image133.png"/><Relationship Id="rId4" Type="http://schemas.openxmlformats.org/officeDocument/2006/relationships/image" Target="../media/image3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40.png"/><Relationship Id="rId4" Type="http://schemas.openxmlformats.org/officeDocument/2006/relationships/image" Target="../media/image11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13" Type="http://schemas.openxmlformats.org/officeDocument/2006/relationships/image" Target="../media/image120.png"/><Relationship Id="rId3" Type="http://schemas.openxmlformats.org/officeDocument/2006/relationships/image" Target="../media/image111.emf"/><Relationship Id="rId7" Type="http://schemas.openxmlformats.org/officeDocument/2006/relationships/image" Target="../media/image310.png"/><Relationship Id="rId12" Type="http://schemas.openxmlformats.org/officeDocument/2006/relationships/image" Target="../media/image112.em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00.png"/><Relationship Id="rId11" Type="http://schemas.openxmlformats.org/officeDocument/2006/relationships/image" Target="../media/image350.png"/><Relationship Id="rId10" Type="http://schemas.openxmlformats.org/officeDocument/2006/relationships/image" Target="../media/image340.png"/><Relationship Id="rId9" Type="http://schemas.openxmlformats.org/officeDocument/2006/relationships/image" Target="../media/image330.png"/><Relationship Id="rId14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13" Type="http://schemas.openxmlformats.org/officeDocument/2006/relationships/image" Target="../media/image120.png"/><Relationship Id="rId3" Type="http://schemas.openxmlformats.org/officeDocument/2006/relationships/image" Target="../media/image111.emf"/><Relationship Id="rId7" Type="http://schemas.openxmlformats.org/officeDocument/2006/relationships/image" Target="../media/image310.png"/><Relationship Id="rId12" Type="http://schemas.openxmlformats.org/officeDocument/2006/relationships/image" Target="../media/image112.emf"/><Relationship Id="rId2" Type="http://schemas.openxmlformats.org/officeDocument/2006/relationships/image" Target="../media/image122.png"/><Relationship Id="rId16" Type="http://schemas.openxmlformats.org/officeDocument/2006/relationships/image" Target="../media/image98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00.png"/><Relationship Id="rId11" Type="http://schemas.openxmlformats.org/officeDocument/2006/relationships/image" Target="../media/image350.png"/><Relationship Id="rId15" Type="http://schemas.openxmlformats.org/officeDocument/2006/relationships/image" Target="../media/image113.emf"/><Relationship Id="rId5" Type="http://schemas.openxmlformats.org/officeDocument/2006/relationships/image" Target="../media/image970.png"/><Relationship Id="rId10" Type="http://schemas.openxmlformats.org/officeDocument/2006/relationships/image" Target="../media/image340.png"/><Relationship Id="rId9" Type="http://schemas.openxmlformats.org/officeDocument/2006/relationships/image" Target="../media/image330.png"/><Relationship Id="rId14" Type="http://schemas.openxmlformats.org/officeDocument/2006/relationships/image" Target="../media/image1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1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4.png"/><Relationship Id="rId5" Type="http://schemas.openxmlformats.org/officeDocument/2006/relationships/image" Target="../media/image132.png"/><Relationship Id="rId4" Type="http://schemas.openxmlformats.org/officeDocument/2006/relationships/image" Target="../media/image1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0.png"/><Relationship Id="rId7" Type="http://schemas.openxmlformats.org/officeDocument/2006/relationships/image" Target="../media/image12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27.emf"/><Relationship Id="rId5" Type="http://schemas.openxmlformats.org/officeDocument/2006/relationships/image" Target="../media/image126.emf"/><Relationship Id="rId4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3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44.png"/><Relationship Id="rId11" Type="http://schemas.openxmlformats.org/officeDocument/2006/relationships/image" Target="../media/image158.png"/><Relationship Id="rId5" Type="http://schemas.openxmlformats.org/officeDocument/2006/relationships/image" Target="../media/image143.png"/><Relationship Id="rId10" Type="http://schemas.openxmlformats.org/officeDocument/2006/relationships/image" Target="../media/image157.png"/><Relationship Id="rId4" Type="http://schemas.openxmlformats.org/officeDocument/2006/relationships/image" Target="../media/image142.png"/><Relationship Id="rId9" Type="http://schemas.openxmlformats.org/officeDocument/2006/relationships/image" Target="../media/image1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8.png"/><Relationship Id="rId7" Type="http://schemas.openxmlformats.org/officeDocument/2006/relationships/image" Target="../media/image149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480.png"/><Relationship Id="rId11" Type="http://schemas.openxmlformats.org/officeDocument/2006/relationships/image" Target="../media/image153.png"/><Relationship Id="rId5" Type="http://schemas.openxmlformats.org/officeDocument/2006/relationships/image" Target="../media/image1470.png"/><Relationship Id="rId10" Type="http://schemas.openxmlformats.org/officeDocument/2006/relationships/image" Target="../media/image152.png"/><Relationship Id="rId4" Type="http://schemas.openxmlformats.org/officeDocument/2006/relationships/image" Target="../media/image1460.png"/><Relationship Id="rId9" Type="http://schemas.openxmlformats.org/officeDocument/2006/relationships/image" Target="../media/image1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image" Target="../media/image48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4" Type="http://schemas.openxmlformats.org/officeDocument/2006/relationships/image" Target="../media/image46.emf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43" Type="http://schemas.openxmlformats.org/officeDocument/2006/relationships/image" Target="../media/image4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49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4" Type="http://schemas.openxmlformats.org/officeDocument/2006/relationships/image" Target="../media/image46.emf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43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emf"/><Relationship Id="rId1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1.png"/><Relationship Id="rId15" Type="http://schemas.openxmlformats.org/officeDocument/2006/relationships/image" Target="../media/image50.png"/><Relationship Id="rId10" Type="http://schemas.openxmlformats.org/officeDocument/2006/relationships/image" Target="../media/image54.png"/><Relationship Id="rId14" Type="http://schemas.openxmlformats.org/officeDocument/2006/relationships/image" Target="../media/image58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7" Type="http://schemas.openxmlformats.org/officeDocument/2006/relationships/image" Target="../media/image510.png"/><Relationship Id="rId12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56.png"/><Relationship Id="rId5" Type="http://schemas.openxmlformats.org/officeDocument/2006/relationships/image" Target="../media/image61.png"/><Relationship Id="rId10" Type="http://schemas.openxmlformats.org/officeDocument/2006/relationships/image" Target="../media/image54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2000" y="1489773"/>
            <a:ext cx="7920000" cy="217170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sz="2400" b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游ゴシック Light" panose="020B0300000000000000" pitchFamily="34" charset="-128"/>
                <a:cs typeface="Times New Roman" panose="02020603050405020304" pitchFamily="18" charset="0"/>
              </a:rPr>
              <a:t>MESON2023 @ Kraków</a:t>
            </a:r>
            <a:br>
              <a:rPr lang="en-US" altLang="ja-JP" sz="2400" b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游ゴシック Light" panose="020B0300000000000000" pitchFamily="34" charset="-128"/>
                <a:ea typeface="游ゴシック Light" panose="020B0300000000000000" pitchFamily="34" charset="-128"/>
              </a:rPr>
            </a:br>
            <a:br>
              <a:rPr lang="en-US" altLang="ja-JP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游ゴシック Light" panose="020B0300000000000000" pitchFamily="34" charset="-128"/>
                <a:ea typeface="游ゴシック Light" panose="020B0300000000000000" pitchFamily="34" charset="-128"/>
              </a:rPr>
            </a:br>
            <a: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游ゴシック Light" panose="020B0300000000000000" pitchFamily="34" charset="-128"/>
                <a:cs typeface="Times New Roman" panose="02020603050405020304" pitchFamily="18" charset="0"/>
              </a:rPr>
              <a:t>Overview of hadron photoproduction experiments in SPring-8 LEPS2 project</a:t>
            </a:r>
            <a:endParaRPr kumimoji="1" lang="ja-JP" altLang="en-US" sz="3600" dirty="0">
              <a:solidFill>
                <a:srgbClr val="FF0000"/>
              </a:solidFill>
              <a:latin typeface="Times New Roman" panose="02020603050405020304" pitchFamily="18" charset="0"/>
              <a:ea typeface="游ゴシック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428237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 Light" panose="020B0300000000000000" pitchFamily="34" charset="-128"/>
                <a:cs typeface="Times New Roman" panose="02020603050405020304" pitchFamily="18" charset="0"/>
              </a:rPr>
              <a:t>Plenary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 Light" panose="020B0300000000000000" pitchFamily="34" charset="-128"/>
                <a:cs typeface="Times New Roman" panose="02020603050405020304" pitchFamily="18" charset="0"/>
              </a:rPr>
              <a:t> Session (24 June, 2023)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 Light" panose="020B0300000000000000" pitchFamily="34" charset="-128"/>
                <a:cs typeface="Times New Roman" panose="02020603050405020304" pitchFamily="18" charset="0"/>
              </a:rPr>
              <a:t>Norihito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 Light" panose="020B0300000000000000" pitchFamily="34" charset="-128"/>
                <a:cs typeface="Times New Roman" panose="02020603050405020304" pitchFamily="18" charset="0"/>
              </a:rPr>
              <a:t>Muramatsu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 Light" panose="020B0300000000000000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 Light" panose="020B0300000000000000" pitchFamily="34" charset="-128"/>
                <a:cs typeface="Times New Roman" panose="02020603050405020304" pitchFamily="18" charset="0"/>
              </a:rPr>
              <a:t>ELPH, Tohoku University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BF82F-4D52-48F0-9514-F12BC89A691F}" type="slidenum">
              <a:rPr kumimoji="1" lang="en-US" altLang="ja-JP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altLang="ja-JP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29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5AA5D4-6B09-597A-7D27-5604D4DEA8E3}"/>
              </a:ext>
            </a:extLst>
          </p:cNvPr>
          <p:cNvSpPr txBox="1"/>
          <p:nvPr/>
        </p:nvSpPr>
        <p:spPr>
          <a:xfrm flipH="1">
            <a:off x="1746000" y="2775231"/>
            <a:ext cx="5652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Recent results from LEPS2/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BGOegg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experiment (18 pages)</a:t>
            </a:r>
          </a:p>
        </p:txBody>
      </p:sp>
    </p:spTree>
    <p:extLst>
      <p:ext uri="{BB962C8B-B14F-4D97-AF65-F5344CB8AC3E}">
        <p14:creationId xmlns:p14="http://schemas.microsoft.com/office/powerpoint/2010/main" val="2670944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4749641-D595-45AE-B6A4-F41A1BD6E450}"/>
              </a:ext>
            </a:extLst>
          </p:cNvPr>
          <p:cNvSpPr txBox="1"/>
          <p:nvPr/>
        </p:nvSpPr>
        <p:spPr>
          <a:xfrm>
            <a:off x="1567941" y="178816"/>
            <a:ext cx="5811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BGOegg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experiment </a:t>
            </a:r>
            <a:r>
              <a:rPr kumimoji="1" lang="en-US" altLang="ja-JP" sz="3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(2014~)</a:t>
            </a:r>
            <a:endParaRPr kumimoji="1" lang="ja-JP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2B7FDC26-D644-D133-621C-261626FACD3F}"/>
              </a:ext>
            </a:extLst>
          </p:cNvPr>
          <p:cNvGrpSpPr/>
          <p:nvPr/>
        </p:nvGrpSpPr>
        <p:grpSpPr>
          <a:xfrm>
            <a:off x="236824" y="931676"/>
            <a:ext cx="8682010" cy="3755881"/>
            <a:chOff x="259690" y="884844"/>
            <a:chExt cx="8682010" cy="3755881"/>
          </a:xfrm>
        </p:grpSpPr>
        <p:pic>
          <p:nvPicPr>
            <p:cNvPr id="63" name="Picture 3">
              <a:extLst>
                <a:ext uri="{FF2B5EF4-FFF2-40B4-BE49-F238E27FC236}">
                  <a16:creationId xmlns:a16="http://schemas.microsoft.com/office/drawing/2014/main" id="{586193FD-53D9-4E81-B4AA-B3A9BFBFC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71" b="97463" l="914" r="986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700" y="1427024"/>
              <a:ext cx="2160000" cy="224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FEC61C02-C555-4B89-9DF8-80D2101E20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6861" y="2525406"/>
              <a:ext cx="1512000" cy="72000"/>
            </a:xfrm>
            <a:prstGeom prst="straightConnector1">
              <a:avLst/>
            </a:prstGeom>
            <a:ln w="38100">
              <a:solidFill>
                <a:srgbClr val="EEB5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14BA82AF-98DE-403C-9180-CF7697484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961" y="1052846"/>
              <a:ext cx="5040000" cy="3474851"/>
            </a:xfrm>
            <a:prstGeom prst="rect">
              <a:avLst/>
            </a:prstGeom>
          </p:spPr>
        </p:pic>
        <p:sp>
          <p:nvSpPr>
            <p:cNvPr id="47" name="円柱 46">
              <a:extLst>
                <a:ext uri="{FF2B5EF4-FFF2-40B4-BE49-F238E27FC236}">
                  <a16:creationId xmlns:a16="http://schemas.microsoft.com/office/drawing/2014/main" id="{BC86E9B8-CB67-42A7-8834-56D3CB7D8DCF}"/>
                </a:ext>
              </a:extLst>
            </p:cNvPr>
            <p:cNvSpPr/>
            <p:nvPr/>
          </p:nvSpPr>
          <p:spPr>
            <a:xfrm rot="15929581">
              <a:off x="3172348" y="1965141"/>
              <a:ext cx="243656" cy="1403765"/>
            </a:xfrm>
            <a:prstGeom prst="can">
              <a:avLst/>
            </a:prstGeom>
            <a:solidFill>
              <a:srgbClr val="00B0F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83A0FEDD-6AD1-4B15-B719-D9B1B1D07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0718" y="2479824"/>
              <a:ext cx="1368000" cy="108000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円柱 49">
              <a:extLst>
                <a:ext uri="{FF2B5EF4-FFF2-40B4-BE49-F238E27FC236}">
                  <a16:creationId xmlns:a16="http://schemas.microsoft.com/office/drawing/2014/main" id="{A4E4E425-A879-420A-9368-97772A82D909}"/>
                </a:ext>
              </a:extLst>
            </p:cNvPr>
            <p:cNvSpPr>
              <a:spLocks/>
            </p:cNvSpPr>
            <p:nvPr/>
          </p:nvSpPr>
          <p:spPr>
            <a:xfrm rot="15861843">
              <a:off x="2973118" y="2631199"/>
              <a:ext cx="180000" cy="108000"/>
            </a:xfrm>
            <a:prstGeom prst="can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sof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フローチャート : 判断 2048">
              <a:extLst>
                <a:ext uri="{FF2B5EF4-FFF2-40B4-BE49-F238E27FC236}">
                  <a16:creationId xmlns:a16="http://schemas.microsoft.com/office/drawing/2014/main" id="{C843AEC4-C11B-4C12-AA4E-C15D33CB5071}"/>
                </a:ext>
              </a:extLst>
            </p:cNvPr>
            <p:cNvSpPr/>
            <p:nvPr/>
          </p:nvSpPr>
          <p:spPr>
            <a:xfrm rot="18816006">
              <a:off x="2923079" y="2336438"/>
              <a:ext cx="828000" cy="72000"/>
            </a:xfrm>
            <a:prstGeom prst="flowChartDecisio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9FE40399-BE5B-4D1C-B307-72D08F6D74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3462" y="2741408"/>
              <a:ext cx="1368000" cy="108000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円弧 60">
              <a:extLst>
                <a:ext uri="{FF2B5EF4-FFF2-40B4-BE49-F238E27FC236}">
                  <a16:creationId xmlns:a16="http://schemas.microsoft.com/office/drawing/2014/main" id="{4AAA8F65-64E8-4DFB-903C-0819EA4EB483}"/>
                </a:ext>
              </a:extLst>
            </p:cNvPr>
            <p:cNvSpPr>
              <a:spLocks noChangeAspect="1"/>
            </p:cNvSpPr>
            <p:nvPr/>
          </p:nvSpPr>
          <p:spPr>
            <a:xfrm rot="13224333">
              <a:off x="2569438" y="2501242"/>
              <a:ext cx="396000" cy="396000"/>
            </a:xfrm>
            <a:prstGeom prst="arc">
              <a:avLst/>
            </a:prstGeom>
            <a:ln w="28575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B8F7FA17-0630-4511-BB5B-BF4B1E186DDD}"/>
                </a:ext>
              </a:extLst>
            </p:cNvPr>
            <p:cNvCxnSpPr/>
            <p:nvPr/>
          </p:nvCxnSpPr>
          <p:spPr>
            <a:xfrm flipV="1">
              <a:off x="1003980" y="2691356"/>
              <a:ext cx="2016000" cy="1800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フローチャート : 判断 36">
              <a:extLst>
                <a:ext uri="{FF2B5EF4-FFF2-40B4-BE49-F238E27FC236}">
                  <a16:creationId xmlns:a16="http://schemas.microsoft.com/office/drawing/2014/main" id="{55469FA7-666D-49E7-A00C-EFC05095AE6B}"/>
                </a:ext>
              </a:extLst>
            </p:cNvPr>
            <p:cNvSpPr/>
            <p:nvPr/>
          </p:nvSpPr>
          <p:spPr>
            <a:xfrm rot="2839131">
              <a:off x="2941655" y="2946405"/>
              <a:ext cx="756000" cy="72000"/>
            </a:xfrm>
            <a:prstGeom prst="flowChartDecisio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5707E54F-2453-49B0-9F7A-36D33AF45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642" l="0" r="99962"/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4319" y="1534528"/>
              <a:ext cx="1440000" cy="199859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13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7" name="直線矢印コネクタ 66">
              <a:extLst>
                <a:ext uri="{FF2B5EF4-FFF2-40B4-BE49-F238E27FC236}">
                  <a16:creationId xmlns:a16="http://schemas.microsoft.com/office/drawing/2014/main" id="{D00AD831-A97C-44DC-8350-9E88941369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4257" y="2592753"/>
              <a:ext cx="2628000" cy="108000"/>
            </a:xfrm>
            <a:prstGeom prst="straightConnector1">
              <a:avLst/>
            </a:prstGeom>
            <a:ln w="38100">
              <a:solidFill>
                <a:srgbClr val="EEB5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804D9AF-FAA9-476D-87F3-9191E36A0C25}"/>
                </a:ext>
              </a:extLst>
            </p:cNvPr>
            <p:cNvSpPr txBox="1"/>
            <p:nvPr/>
          </p:nvSpPr>
          <p:spPr>
            <a:xfrm>
              <a:off x="4917098" y="3742971"/>
              <a:ext cx="127791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Drift Chamber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z</a:t>
              </a:r>
              <a:r>
                <a:rPr kumimoji="1" lang="ja-JP" alt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= 1.6m</a:t>
              </a:r>
              <a:endParaRPr kumimoji="1" lang="ja-JP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2A579969-D2F5-4117-BC45-157DF51449C1}"/>
                </a:ext>
              </a:extLst>
            </p:cNvPr>
            <p:cNvSpPr txBox="1"/>
            <p:nvPr/>
          </p:nvSpPr>
          <p:spPr>
            <a:xfrm>
              <a:off x="6781700" y="3635249"/>
              <a:ext cx="1992853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Resistive Plate Chamber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(</a:t>
              </a:r>
              <a:r>
                <a:rPr kumimoji="1" lang="en-US" altLang="ja-JP" sz="1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ToF</a:t>
              </a: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 meas. for protons)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z = 12.5 m</a:t>
              </a:r>
              <a:endParaRPr kumimoji="1" lang="ja-JP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5D0532B0-582C-4EEC-86EA-9324D9860694}"/>
                </a:ext>
              </a:extLst>
            </p:cNvPr>
            <p:cNvSpPr txBox="1"/>
            <p:nvPr/>
          </p:nvSpPr>
          <p:spPr>
            <a:xfrm rot="21302909">
              <a:off x="388744" y="2937762"/>
              <a:ext cx="1295547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1.3 - </a:t>
              </a: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/>
                </a:rPr>
                <a:t>2.4 GeV</a:t>
              </a:r>
              <a:endParaRPr kumimoji="1" lang="en-US" altLang="ja-JP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photon beam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@ LEPS2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19101B6F-8D29-462C-B105-B382B91FB00C}"/>
                </a:ext>
              </a:extLst>
            </p:cNvPr>
            <p:cNvSpPr txBox="1"/>
            <p:nvPr/>
          </p:nvSpPr>
          <p:spPr>
            <a:xfrm>
              <a:off x="259690" y="1653775"/>
              <a:ext cx="1204176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Inner Plastic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Scintillators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for charge ID</a:t>
              </a:r>
              <a:endParaRPr kumimoji="1" lang="ja-JP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72" name="直線コネクタ 71">
              <a:extLst>
                <a:ext uri="{FF2B5EF4-FFF2-40B4-BE49-F238E27FC236}">
                  <a16:creationId xmlns:a16="http://schemas.microsoft.com/office/drawing/2014/main" id="{F79DC66B-4EA0-47BB-B09E-F6443D349C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47051" y="2070344"/>
              <a:ext cx="1448142" cy="48613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8F4E0385-3179-4FC5-9FC9-37164B65ED61}"/>
                </a:ext>
              </a:extLst>
            </p:cNvPr>
            <p:cNvSpPr txBox="1"/>
            <p:nvPr/>
          </p:nvSpPr>
          <p:spPr>
            <a:xfrm rot="21400285">
              <a:off x="6116759" y="2553482"/>
              <a:ext cx="6860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EEB5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proton</a:t>
              </a: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6F24558C-516B-48E2-B8A2-60778DE4BFC0}"/>
                </a:ext>
              </a:extLst>
            </p:cNvPr>
            <p:cNvSpPr txBox="1"/>
            <p:nvPr/>
          </p:nvSpPr>
          <p:spPr>
            <a:xfrm>
              <a:off x="3576880" y="1756516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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898ADD29-B6A2-44FB-92A4-F4CC660AACD6}"/>
                </a:ext>
              </a:extLst>
            </p:cNvPr>
            <p:cNvSpPr txBox="1"/>
            <p:nvPr/>
          </p:nvSpPr>
          <p:spPr>
            <a:xfrm>
              <a:off x="3571462" y="3158556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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49684F1B-1BB0-46B0-8DB9-10472C43ED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52616" y="1213224"/>
              <a:ext cx="1193938" cy="143153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40F00F1-3722-A03D-FC4F-6C92A18F9640}"/>
                </a:ext>
              </a:extLst>
            </p:cNvPr>
            <p:cNvSpPr txBox="1"/>
            <p:nvPr/>
          </p:nvSpPr>
          <p:spPr>
            <a:xfrm>
              <a:off x="695182" y="884844"/>
              <a:ext cx="43656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Target</a:t>
              </a:r>
              <a:r>
                <a:rPr kumimoji="0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kumimoji="0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:</a:t>
              </a:r>
              <a:r>
                <a:rPr kumimoji="0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kumimoji="0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LH</a:t>
              </a:r>
              <a:r>
                <a:rPr kumimoji="0" lang="en-US" altLang="ja-JP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2</a:t>
              </a:r>
              <a:r>
                <a:rPr kumimoji="0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kumimoji="0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(54 mm) or </a:t>
              </a:r>
              <a:r>
                <a:rPr kumimoji="0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Carbon</a:t>
              </a:r>
              <a:r>
                <a:rPr kumimoji="0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(20 mm)</a:t>
              </a:r>
              <a:endPara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00723AF-BDEF-2E94-7A52-187A164B2FA3}"/>
                </a:ext>
              </a:extLst>
            </p:cNvPr>
            <p:cNvSpPr txBox="1"/>
            <p:nvPr/>
          </p:nvSpPr>
          <p:spPr>
            <a:xfrm>
              <a:off x="2073749" y="3947602"/>
              <a:ext cx="215315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BGOegg</a:t>
              </a:r>
              <a:r>
                <a:rPr kumimoji="0" lang="en-US" altLang="ja-JP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calorimeter</a:t>
              </a:r>
              <a:endPara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D608851-607B-ED91-5319-219AFB6FEC4D}"/>
                </a:ext>
              </a:extLst>
            </p:cNvPr>
            <p:cNvSpPr txBox="1"/>
            <p:nvPr/>
          </p:nvSpPr>
          <p:spPr>
            <a:xfrm>
              <a:off x="5252345" y="1047696"/>
              <a:ext cx="845103" cy="36933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</a:t>
              </a:r>
              <a:r>
                <a:rPr kumimoji="1" lang="en-US" altLang="ja-JP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p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&lt;22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01D9816-3729-3843-9216-5D3EEB3FD1CF}"/>
                </a:ext>
              </a:extLst>
            </p:cNvPr>
            <p:cNvSpPr txBox="1"/>
            <p:nvPr/>
          </p:nvSpPr>
          <p:spPr>
            <a:xfrm>
              <a:off x="7543169" y="1073291"/>
              <a:ext cx="729687" cy="36933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</a:t>
              </a:r>
              <a:r>
                <a:rPr kumimoji="1" lang="en-US" altLang="ja-JP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p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&lt;7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155D86-DAAA-FA6A-3F1C-30E601CFEB21}"/>
                </a:ext>
              </a:extLst>
            </p:cNvPr>
            <p:cNvSpPr txBox="1"/>
            <p:nvPr/>
          </p:nvSpPr>
          <p:spPr>
            <a:xfrm>
              <a:off x="880984" y="4239781"/>
              <a:ext cx="4572000" cy="4009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Covering 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24&lt;</a:t>
              </a:r>
              <a:r>
                <a:rPr kumimoji="1" lang="en-US" altLang="ja-JP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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&lt;144 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by 1320 BGO crystals.</a:t>
              </a: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B0F35B6-59C6-2CCE-B271-11B896BF871C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6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70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288618D-1AB9-4E70-BF87-9C5AF604BD63}"/>
              </a:ext>
            </a:extLst>
          </p:cNvPr>
          <p:cNvSpPr txBox="1"/>
          <p:nvPr/>
        </p:nvSpPr>
        <p:spPr>
          <a:xfrm>
            <a:off x="264119" y="4888177"/>
            <a:ext cx="8292517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World’s highest performance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for the energies around 1 GeV or less.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B21D470-B8FF-4357-AA15-DA56BB8B3A3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64242" y="5323497"/>
            <a:ext cx="7560000" cy="12600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AA96F13-85BB-495D-BA4C-2A51781EEC7B}"/>
              </a:ext>
            </a:extLst>
          </p:cNvPr>
          <p:cNvSpPr/>
          <p:nvPr/>
        </p:nvSpPr>
        <p:spPr>
          <a:xfrm>
            <a:off x="3240002" y="5332201"/>
            <a:ext cx="936000" cy="118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2B7FDC26-D644-D133-621C-261626FACD3F}"/>
              </a:ext>
            </a:extLst>
          </p:cNvPr>
          <p:cNvGrpSpPr/>
          <p:nvPr/>
        </p:nvGrpSpPr>
        <p:grpSpPr>
          <a:xfrm>
            <a:off x="236824" y="931676"/>
            <a:ext cx="8682010" cy="3755881"/>
            <a:chOff x="259690" y="884844"/>
            <a:chExt cx="8682010" cy="3755881"/>
          </a:xfrm>
        </p:grpSpPr>
        <p:pic>
          <p:nvPicPr>
            <p:cNvPr id="63" name="Picture 3">
              <a:extLst>
                <a:ext uri="{FF2B5EF4-FFF2-40B4-BE49-F238E27FC236}">
                  <a16:creationId xmlns:a16="http://schemas.microsoft.com/office/drawing/2014/main" id="{586193FD-53D9-4E81-B4AA-B3A9BFBFC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71" b="97463" l="914" r="986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700" y="1427024"/>
              <a:ext cx="2160000" cy="224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FEC61C02-C555-4B89-9DF8-80D2101E20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6861" y="2525406"/>
              <a:ext cx="1512000" cy="72000"/>
            </a:xfrm>
            <a:prstGeom prst="straightConnector1">
              <a:avLst/>
            </a:prstGeom>
            <a:ln w="38100">
              <a:solidFill>
                <a:srgbClr val="EEB5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14BA82AF-98DE-403C-9180-CF7697484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961" y="1052846"/>
              <a:ext cx="5040000" cy="3474851"/>
            </a:xfrm>
            <a:prstGeom prst="rect">
              <a:avLst/>
            </a:prstGeom>
          </p:spPr>
        </p:pic>
        <p:sp>
          <p:nvSpPr>
            <p:cNvPr id="47" name="円柱 46">
              <a:extLst>
                <a:ext uri="{FF2B5EF4-FFF2-40B4-BE49-F238E27FC236}">
                  <a16:creationId xmlns:a16="http://schemas.microsoft.com/office/drawing/2014/main" id="{BC86E9B8-CB67-42A7-8834-56D3CB7D8DCF}"/>
                </a:ext>
              </a:extLst>
            </p:cNvPr>
            <p:cNvSpPr/>
            <p:nvPr/>
          </p:nvSpPr>
          <p:spPr>
            <a:xfrm rot="15929581">
              <a:off x="3172348" y="1965141"/>
              <a:ext cx="243656" cy="1403765"/>
            </a:xfrm>
            <a:prstGeom prst="can">
              <a:avLst/>
            </a:prstGeom>
            <a:solidFill>
              <a:srgbClr val="00B0F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83A0FEDD-6AD1-4B15-B719-D9B1B1D07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0718" y="2479824"/>
              <a:ext cx="1368000" cy="108000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円柱 49">
              <a:extLst>
                <a:ext uri="{FF2B5EF4-FFF2-40B4-BE49-F238E27FC236}">
                  <a16:creationId xmlns:a16="http://schemas.microsoft.com/office/drawing/2014/main" id="{A4E4E425-A879-420A-9368-97772A82D909}"/>
                </a:ext>
              </a:extLst>
            </p:cNvPr>
            <p:cNvSpPr>
              <a:spLocks/>
            </p:cNvSpPr>
            <p:nvPr/>
          </p:nvSpPr>
          <p:spPr>
            <a:xfrm rot="15861843">
              <a:off x="2973118" y="2631199"/>
              <a:ext cx="180000" cy="108000"/>
            </a:xfrm>
            <a:prstGeom prst="can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sof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フローチャート : 判断 2048">
              <a:extLst>
                <a:ext uri="{FF2B5EF4-FFF2-40B4-BE49-F238E27FC236}">
                  <a16:creationId xmlns:a16="http://schemas.microsoft.com/office/drawing/2014/main" id="{C843AEC4-C11B-4C12-AA4E-C15D33CB5071}"/>
                </a:ext>
              </a:extLst>
            </p:cNvPr>
            <p:cNvSpPr/>
            <p:nvPr/>
          </p:nvSpPr>
          <p:spPr>
            <a:xfrm rot="18816006">
              <a:off x="2923079" y="2336438"/>
              <a:ext cx="828000" cy="72000"/>
            </a:xfrm>
            <a:prstGeom prst="flowChartDecisio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9FE40399-BE5B-4D1C-B307-72D08F6D74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3462" y="2741408"/>
              <a:ext cx="1368000" cy="108000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円弧 60">
              <a:extLst>
                <a:ext uri="{FF2B5EF4-FFF2-40B4-BE49-F238E27FC236}">
                  <a16:creationId xmlns:a16="http://schemas.microsoft.com/office/drawing/2014/main" id="{4AAA8F65-64E8-4DFB-903C-0819EA4EB483}"/>
                </a:ext>
              </a:extLst>
            </p:cNvPr>
            <p:cNvSpPr>
              <a:spLocks noChangeAspect="1"/>
            </p:cNvSpPr>
            <p:nvPr/>
          </p:nvSpPr>
          <p:spPr>
            <a:xfrm rot="13224333">
              <a:off x="2569438" y="2501242"/>
              <a:ext cx="396000" cy="396000"/>
            </a:xfrm>
            <a:prstGeom prst="arc">
              <a:avLst/>
            </a:prstGeom>
            <a:ln w="28575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B8F7FA17-0630-4511-BB5B-BF4B1E186DDD}"/>
                </a:ext>
              </a:extLst>
            </p:cNvPr>
            <p:cNvCxnSpPr/>
            <p:nvPr/>
          </p:nvCxnSpPr>
          <p:spPr>
            <a:xfrm flipV="1">
              <a:off x="1003980" y="2691356"/>
              <a:ext cx="2016000" cy="1800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フローチャート : 判断 36">
              <a:extLst>
                <a:ext uri="{FF2B5EF4-FFF2-40B4-BE49-F238E27FC236}">
                  <a16:creationId xmlns:a16="http://schemas.microsoft.com/office/drawing/2014/main" id="{55469FA7-666D-49E7-A00C-EFC05095AE6B}"/>
                </a:ext>
              </a:extLst>
            </p:cNvPr>
            <p:cNvSpPr/>
            <p:nvPr/>
          </p:nvSpPr>
          <p:spPr>
            <a:xfrm rot="2839131">
              <a:off x="2941655" y="2946405"/>
              <a:ext cx="756000" cy="72000"/>
            </a:xfrm>
            <a:prstGeom prst="flowChartDecisio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5707E54F-2453-49B0-9F7A-36D33AF45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642" l="0" r="99962"/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4319" y="1534528"/>
              <a:ext cx="1440000" cy="199859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13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7" name="直線矢印コネクタ 66">
              <a:extLst>
                <a:ext uri="{FF2B5EF4-FFF2-40B4-BE49-F238E27FC236}">
                  <a16:creationId xmlns:a16="http://schemas.microsoft.com/office/drawing/2014/main" id="{D00AD831-A97C-44DC-8350-9E88941369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4257" y="2592753"/>
              <a:ext cx="2628000" cy="108000"/>
            </a:xfrm>
            <a:prstGeom prst="straightConnector1">
              <a:avLst/>
            </a:prstGeom>
            <a:ln w="38100">
              <a:solidFill>
                <a:srgbClr val="EEB5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804D9AF-FAA9-476D-87F3-9191E36A0C25}"/>
                </a:ext>
              </a:extLst>
            </p:cNvPr>
            <p:cNvSpPr txBox="1"/>
            <p:nvPr/>
          </p:nvSpPr>
          <p:spPr>
            <a:xfrm>
              <a:off x="4917098" y="3742971"/>
              <a:ext cx="127791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Drift Chamber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z</a:t>
              </a:r>
              <a:r>
                <a:rPr kumimoji="1" lang="ja-JP" alt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= 1.6m</a:t>
              </a:r>
              <a:endParaRPr kumimoji="1" lang="ja-JP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2A579969-D2F5-4117-BC45-157DF51449C1}"/>
                </a:ext>
              </a:extLst>
            </p:cNvPr>
            <p:cNvSpPr txBox="1"/>
            <p:nvPr/>
          </p:nvSpPr>
          <p:spPr>
            <a:xfrm>
              <a:off x="6781700" y="3635249"/>
              <a:ext cx="1992853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Resistive Plate Chamber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(</a:t>
              </a:r>
              <a:r>
                <a:rPr kumimoji="1" lang="en-US" altLang="ja-JP" sz="1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ToF</a:t>
              </a: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 meas. for protons)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z = 12.5 m</a:t>
              </a:r>
              <a:endParaRPr kumimoji="1" lang="ja-JP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5D0532B0-582C-4EEC-86EA-9324D9860694}"/>
                </a:ext>
              </a:extLst>
            </p:cNvPr>
            <p:cNvSpPr txBox="1"/>
            <p:nvPr/>
          </p:nvSpPr>
          <p:spPr>
            <a:xfrm rot="21302909">
              <a:off x="388832" y="2930953"/>
              <a:ext cx="1295546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1.3 </a:t>
              </a:r>
              <a:r>
                <a:rPr kumimoji="1" lang="en-US" altLang="ja-JP" sz="16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/>
                </a:rPr>
                <a:t>-</a:t>
              </a: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/>
                </a:rPr>
                <a:t> 2.4 GeV</a:t>
              </a:r>
              <a:endParaRPr kumimoji="1" lang="en-US" altLang="ja-JP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photon beam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@ LEPS2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19101B6F-8D29-462C-B105-B382B91FB00C}"/>
                </a:ext>
              </a:extLst>
            </p:cNvPr>
            <p:cNvSpPr txBox="1"/>
            <p:nvPr/>
          </p:nvSpPr>
          <p:spPr>
            <a:xfrm>
              <a:off x="259690" y="1653775"/>
              <a:ext cx="1204176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Inner Plastic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Scintillators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for charge ID</a:t>
              </a:r>
              <a:endParaRPr kumimoji="1" lang="ja-JP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72" name="直線コネクタ 71">
              <a:extLst>
                <a:ext uri="{FF2B5EF4-FFF2-40B4-BE49-F238E27FC236}">
                  <a16:creationId xmlns:a16="http://schemas.microsoft.com/office/drawing/2014/main" id="{F79DC66B-4EA0-47BB-B09E-F6443D349C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47051" y="2070344"/>
              <a:ext cx="1448142" cy="48613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8F4E0385-3179-4FC5-9FC9-37164B65ED61}"/>
                </a:ext>
              </a:extLst>
            </p:cNvPr>
            <p:cNvSpPr txBox="1"/>
            <p:nvPr/>
          </p:nvSpPr>
          <p:spPr>
            <a:xfrm rot="21400285">
              <a:off x="6116759" y="2553482"/>
              <a:ext cx="6860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EEB5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proton</a:t>
              </a: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6F24558C-516B-48E2-B8A2-60778DE4BFC0}"/>
                </a:ext>
              </a:extLst>
            </p:cNvPr>
            <p:cNvSpPr txBox="1"/>
            <p:nvPr/>
          </p:nvSpPr>
          <p:spPr>
            <a:xfrm>
              <a:off x="3576880" y="1756516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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898ADD29-B6A2-44FB-92A4-F4CC660AACD6}"/>
                </a:ext>
              </a:extLst>
            </p:cNvPr>
            <p:cNvSpPr txBox="1"/>
            <p:nvPr/>
          </p:nvSpPr>
          <p:spPr>
            <a:xfrm>
              <a:off x="3571462" y="3158556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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49684F1B-1BB0-46B0-8DB9-10472C43ED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52616" y="1213224"/>
              <a:ext cx="1193938" cy="143153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40F00F1-3722-A03D-FC4F-6C92A18F9640}"/>
                </a:ext>
              </a:extLst>
            </p:cNvPr>
            <p:cNvSpPr txBox="1"/>
            <p:nvPr/>
          </p:nvSpPr>
          <p:spPr>
            <a:xfrm>
              <a:off x="695182" y="884844"/>
              <a:ext cx="43656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Target</a:t>
              </a:r>
              <a:r>
                <a:rPr kumimoji="0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kumimoji="0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:</a:t>
              </a:r>
              <a:r>
                <a:rPr kumimoji="0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kumimoji="0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LH</a:t>
              </a:r>
              <a:r>
                <a:rPr kumimoji="0" lang="en-US" altLang="ja-JP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2</a:t>
              </a:r>
              <a:r>
                <a:rPr kumimoji="0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kumimoji="0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(54 mm) or </a:t>
              </a:r>
              <a:r>
                <a:rPr kumimoji="0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Carbon</a:t>
              </a:r>
              <a:r>
                <a:rPr kumimoji="0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(20 mm)</a:t>
              </a:r>
              <a:endPara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00723AF-BDEF-2E94-7A52-187A164B2FA3}"/>
                </a:ext>
              </a:extLst>
            </p:cNvPr>
            <p:cNvSpPr txBox="1"/>
            <p:nvPr/>
          </p:nvSpPr>
          <p:spPr>
            <a:xfrm>
              <a:off x="2073749" y="3947602"/>
              <a:ext cx="215315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BGOegg</a:t>
              </a:r>
              <a:r>
                <a:rPr kumimoji="0" lang="en-US" altLang="ja-JP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calorimeter</a:t>
              </a:r>
              <a:endPara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D608851-607B-ED91-5319-219AFB6FEC4D}"/>
                </a:ext>
              </a:extLst>
            </p:cNvPr>
            <p:cNvSpPr txBox="1"/>
            <p:nvPr/>
          </p:nvSpPr>
          <p:spPr>
            <a:xfrm>
              <a:off x="5252345" y="1047696"/>
              <a:ext cx="845103" cy="36933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</a:t>
              </a:r>
              <a:r>
                <a:rPr kumimoji="1" lang="en-US" altLang="ja-JP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p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&lt;22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01D9816-3729-3843-9216-5D3EEB3FD1CF}"/>
                </a:ext>
              </a:extLst>
            </p:cNvPr>
            <p:cNvSpPr txBox="1"/>
            <p:nvPr/>
          </p:nvSpPr>
          <p:spPr>
            <a:xfrm>
              <a:off x="7543169" y="1073291"/>
              <a:ext cx="729687" cy="36933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</a:t>
              </a:r>
              <a:r>
                <a:rPr kumimoji="1" lang="en-US" altLang="ja-JP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p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&lt;7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155D86-DAAA-FA6A-3F1C-30E601CFEB21}"/>
                </a:ext>
              </a:extLst>
            </p:cNvPr>
            <p:cNvSpPr txBox="1"/>
            <p:nvPr/>
          </p:nvSpPr>
          <p:spPr>
            <a:xfrm>
              <a:off x="880984" y="4239781"/>
              <a:ext cx="4572000" cy="4009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Covering 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24&lt;</a:t>
              </a:r>
              <a:r>
                <a:rPr kumimoji="1" lang="en-US" altLang="ja-JP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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&lt;144 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by 1320 BGO crystals.</a:t>
              </a:r>
            </a:p>
          </p:txBody>
        </p:sp>
      </p:grp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7398AE5E-8526-52D1-D365-4C0FC2AD7B66}"/>
              </a:ext>
            </a:extLst>
          </p:cNvPr>
          <p:cNvSpPr/>
          <p:nvPr/>
        </p:nvSpPr>
        <p:spPr>
          <a:xfrm>
            <a:off x="4955592" y="882128"/>
            <a:ext cx="4106747" cy="3482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3D35B5B0-DF6E-C16F-6B91-D089AB5164A8}"/>
              </a:ext>
            </a:extLst>
          </p:cNvPr>
          <p:cNvGrpSpPr/>
          <p:nvPr/>
        </p:nvGrpSpPr>
        <p:grpSpPr>
          <a:xfrm>
            <a:off x="5071136" y="1068143"/>
            <a:ext cx="3921212" cy="3491686"/>
            <a:chOff x="4560113" y="2999687"/>
            <a:chExt cx="3707081" cy="3548282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5A31364-8D1A-759D-1BA1-C81E39523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10544" y="2999687"/>
              <a:ext cx="3556650" cy="3334913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0E48AE9-9D30-6013-5877-BCBE45E721ED}"/>
                </a:ext>
              </a:extLst>
            </p:cNvPr>
            <p:cNvSpPr txBox="1"/>
            <p:nvPr/>
          </p:nvSpPr>
          <p:spPr>
            <a:xfrm>
              <a:off x="5434774" y="6203927"/>
              <a:ext cx="2420502" cy="34404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/>
                </a:rPr>
                <a:t>2</a:t>
              </a: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/>
                </a:rPr>
                <a:t> 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/>
                </a:rPr>
                <a:t>invariant mass (MeV/c</a:t>
              </a:r>
              <a:r>
                <a:rPr kumimoji="1" lang="en-US" altLang="ja-JP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/>
                </a:rPr>
                <a:t>2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/>
                </a:rPr>
                <a:t>)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B535662-D112-C320-AF88-AEB1EA8DFC45}"/>
                </a:ext>
              </a:extLst>
            </p:cNvPr>
            <p:cNvSpPr txBox="1"/>
            <p:nvPr/>
          </p:nvSpPr>
          <p:spPr>
            <a:xfrm rot="16200000">
              <a:off x="3964003" y="4449156"/>
              <a:ext cx="1512285" cy="3200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/>
                </a:rPr>
                <a:t>counts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/>
                </a:rPr>
                <a:t> </a:t>
              </a:r>
              <a:r>
                <a:rPr kumimoji="0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/>
                </a:rPr>
                <a:t>/ 4 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/>
                </a:rPr>
                <a:t>MeV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C25B115F-3882-2883-C3BD-7F351C9A45D1}"/>
                </a:ext>
              </a:extLst>
            </p:cNvPr>
            <p:cNvSpPr txBox="1"/>
            <p:nvPr/>
          </p:nvSpPr>
          <p:spPr>
            <a:xfrm>
              <a:off x="5497885" y="3245917"/>
              <a:ext cx="1502130" cy="37531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/>
                </a:rPr>
                <a:t></a:t>
              </a:r>
              <a:r>
                <a:rPr kumimoji="1" lang="en-US" altLang="ja-JP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/>
                </a:rPr>
                <a:t>0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/>
                </a:rPr>
                <a:t> (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/>
                </a:rPr>
                <a:t>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/>
                </a:rPr>
                <a:t>=6.7 MeV/c</a:t>
              </a:r>
              <a:r>
                <a:rPr kumimoji="1" lang="en-US" altLang="ja-JP" sz="1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/>
                </a:rPr>
                <a:t>2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/>
                </a:rPr>
                <a:t>)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BC71F70-0FD4-9073-F55D-5B64B2F3A2D2}"/>
                </a:ext>
              </a:extLst>
            </p:cNvPr>
            <p:cNvSpPr/>
            <p:nvPr/>
          </p:nvSpPr>
          <p:spPr>
            <a:xfrm>
              <a:off x="6580701" y="3757289"/>
              <a:ext cx="305499" cy="312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97C50B36-2923-A78B-B245-786BC273EE1C}"/>
                </a:ext>
              </a:extLst>
            </p:cNvPr>
            <p:cNvSpPr txBox="1"/>
            <p:nvPr/>
          </p:nvSpPr>
          <p:spPr>
            <a:xfrm>
              <a:off x="6488869" y="3630149"/>
              <a:ext cx="1524862" cy="37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/>
                </a:rPr>
                <a:t>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/>
                </a:rPr>
                <a:t> (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/>
                </a:rPr>
                <a:t>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/>
                </a:rPr>
                <a:t>=14.4 MeV/c</a:t>
              </a:r>
              <a:r>
                <a:rPr kumimoji="1" lang="en-US" altLang="ja-JP" sz="1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/>
                </a:rPr>
                <a:t>2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/>
                </a:rPr>
                <a:t>)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03C15CC6-8C18-29EC-AF48-DC7219A682D0}"/>
                </a:ext>
              </a:extLst>
            </p:cNvPr>
            <p:cNvSpPr/>
            <p:nvPr/>
          </p:nvSpPr>
          <p:spPr>
            <a:xfrm>
              <a:off x="6880201" y="4168243"/>
              <a:ext cx="305499" cy="503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8E15E8D4-1C12-D94C-6AB2-07582C973494}"/>
                </a:ext>
              </a:extLst>
            </p:cNvPr>
            <p:cNvSpPr txBox="1"/>
            <p:nvPr/>
          </p:nvSpPr>
          <p:spPr>
            <a:xfrm>
              <a:off x="6733450" y="4091727"/>
              <a:ext cx="1209645" cy="37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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/>
                </a:rPr>
                <a:t> (</a:t>
              </a: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/>
                </a:rPr>
                <a:t>1</a:t>
              </a:r>
              <a:r>
                <a:rPr kumimoji="0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/>
                </a:rPr>
                <a:t> </a:t>
              </a: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/>
                </a:rPr>
                <a:t>missing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/>
                </a:rPr>
                <a:t>)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CC38E903-36A4-4A85-6BC2-3A56F092AE9E}"/>
                </a:ext>
              </a:extLst>
            </p:cNvPr>
            <p:cNvCxnSpPr>
              <a:cxnSpLocks/>
            </p:cNvCxnSpPr>
            <p:nvPr/>
          </p:nvCxnSpPr>
          <p:spPr>
            <a:xfrm>
              <a:off x="6964908" y="4419965"/>
              <a:ext cx="0" cy="2471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9C459352-F908-25E2-C67D-AA3FA1D8DD12}"/>
                </a:ext>
              </a:extLst>
            </p:cNvPr>
            <p:cNvSpPr/>
            <p:nvPr/>
          </p:nvSpPr>
          <p:spPr>
            <a:xfrm>
              <a:off x="7623174" y="4749197"/>
              <a:ext cx="36895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3B20FD6C-922E-0663-D8DA-724ECBCAF0F9}"/>
                </a:ext>
              </a:extLst>
            </p:cNvPr>
            <p:cNvSpPr txBox="1"/>
            <p:nvPr/>
          </p:nvSpPr>
          <p:spPr>
            <a:xfrm>
              <a:off x="7397195" y="4648846"/>
              <a:ext cx="38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/>
                </a:rPr>
                <a:t>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/>
                </a:rPr>
                <a:t>’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9B0ED29B-D1D7-0869-9C0C-B6409F6835AF}"/>
                </a:ext>
              </a:extLst>
            </p:cNvPr>
            <p:cNvSpPr txBox="1"/>
            <p:nvPr/>
          </p:nvSpPr>
          <p:spPr>
            <a:xfrm>
              <a:off x="6556397" y="5555858"/>
              <a:ext cx="1555171" cy="34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Carbon (20 mm)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139DC5F-5E45-00DB-8A25-43D84E972C8B}"/>
              </a:ext>
            </a:extLst>
          </p:cNvPr>
          <p:cNvSpPr txBox="1"/>
          <p:nvPr/>
        </p:nvSpPr>
        <p:spPr>
          <a:xfrm>
            <a:off x="1567941" y="178816"/>
            <a:ext cx="5811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BGOegg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experiment </a:t>
            </a:r>
            <a:r>
              <a:rPr kumimoji="1" lang="en-US" altLang="ja-JP" sz="3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(2014~)</a:t>
            </a:r>
            <a:endParaRPr kumimoji="1" lang="ja-JP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9445EFD-633A-464D-E365-9B6BA7A72720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6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647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A1350FB-B33D-7D3F-44FF-62B9FDC0D96F}"/>
                  </a:ext>
                </a:extLst>
              </p:cNvPr>
              <p:cNvSpPr txBox="1"/>
              <p:nvPr/>
            </p:nvSpPr>
            <p:spPr>
              <a:xfrm>
                <a:off x="600203" y="959400"/>
                <a:ext cx="8028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The nature of scalar mesons has been controversial.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𝟗𝟖𝟎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b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𝟗𝟖𝟎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: Candidates of exotic states like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                                    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a tetraquark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and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a </a:t>
                </a: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𝑲</m:t>
                    </m:r>
                    <m:acc>
                      <m:accPr>
                        <m:chr m:val="̅"/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</m:acc>
                  </m:oMath>
                </a14:m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molecule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A1350FB-B33D-7D3F-44FF-62B9FDC0D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03" y="959400"/>
                <a:ext cx="8028000" cy="1200329"/>
              </a:xfrm>
              <a:prstGeom prst="rect">
                <a:avLst/>
              </a:prstGeom>
              <a:blipFill>
                <a:blip r:embed="rId3"/>
                <a:stretch>
                  <a:fillRect l="-987" t="-4061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FF06CAF-BDA4-9BF8-B38F-06C9810C737A}"/>
              </a:ext>
            </a:extLst>
          </p:cNvPr>
          <p:cNvSpPr txBox="1"/>
          <p:nvPr/>
        </p:nvSpPr>
        <p:spPr>
          <a:xfrm>
            <a:off x="1147344" y="196598"/>
            <a:ext cx="6849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Photoproduction of scalar mesons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 Light" panose="020B03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DC6D4614-DC27-FF4B-3CEC-1B4B26761CE6}"/>
              </a:ext>
            </a:extLst>
          </p:cNvPr>
          <p:cNvGrpSpPr/>
          <p:nvPr/>
        </p:nvGrpSpPr>
        <p:grpSpPr>
          <a:xfrm>
            <a:off x="5728574" y="5174678"/>
            <a:ext cx="1554617" cy="1287597"/>
            <a:chOff x="3573944" y="5063418"/>
            <a:chExt cx="1554617" cy="1287597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5A82903F-5E6B-01B3-7033-C6199DD78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7016" y="5260085"/>
              <a:ext cx="1440000" cy="1061529"/>
            </a:xfrm>
            <a:prstGeom prst="rect">
              <a:avLst/>
            </a:prstGeom>
          </p:spPr>
        </p:pic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615AB5C5-C276-5A8D-C23B-08CA34F2F98D}"/>
                </a:ext>
              </a:extLst>
            </p:cNvPr>
            <p:cNvSpPr/>
            <p:nvPr/>
          </p:nvSpPr>
          <p:spPr>
            <a:xfrm>
              <a:off x="4241994" y="5507551"/>
              <a:ext cx="212370" cy="1834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44EC3D6D-D213-358B-5501-15AE046B5610}"/>
                </a:ext>
              </a:extLst>
            </p:cNvPr>
            <p:cNvSpPr txBox="1"/>
            <p:nvPr/>
          </p:nvSpPr>
          <p:spPr>
            <a:xfrm>
              <a:off x="4087016" y="5063418"/>
              <a:ext cx="540000" cy="46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Kaon Loop</a:t>
              </a: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4D51C2C8-3629-23CE-6B15-790609DFF0CA}"/>
                    </a:ext>
                  </a:extLst>
                </p:cNvPr>
                <p:cNvSpPr txBox="1"/>
                <p:nvPr/>
              </p:nvSpPr>
              <p:spPr>
                <a:xfrm>
                  <a:off x="3579465" y="5252049"/>
                  <a:ext cx="304186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1" lang="ja-JP" altLang="en-US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𝛾</m:t>
                        </m:r>
                      </m:oMath>
                    </m:oMathPara>
                  </a14:m>
                  <a:endPara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4D51C2C8-3629-23CE-6B15-790609DFF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9465" y="5252049"/>
                  <a:ext cx="304186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13F0656-2A81-05F7-B91C-C38DE997E889}"/>
                    </a:ext>
                  </a:extLst>
                </p:cNvPr>
                <p:cNvSpPr txBox="1"/>
                <p:nvPr/>
              </p:nvSpPr>
              <p:spPr>
                <a:xfrm>
                  <a:off x="4775579" y="5272401"/>
                  <a:ext cx="352982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ja-JP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13F0656-2A81-05F7-B91C-C38DE997E8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5579" y="5272401"/>
                  <a:ext cx="352982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E5295C82-8836-8BD6-D5A0-727906CAB848}"/>
                    </a:ext>
                  </a:extLst>
                </p:cNvPr>
                <p:cNvSpPr txBox="1"/>
                <p:nvPr/>
              </p:nvSpPr>
              <p:spPr>
                <a:xfrm>
                  <a:off x="3573944" y="6074016"/>
                  <a:ext cx="308353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1" lang="en-US" altLang="ja-JP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oMath>
                    </m:oMathPara>
                  </a14:m>
                  <a:endPara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E5295C82-8836-8BD6-D5A0-727906CAB8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3944" y="6074016"/>
                  <a:ext cx="308353" cy="2769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2F12030A-CB88-DB66-94E3-25888FE54FCF}"/>
                    </a:ext>
                  </a:extLst>
                </p:cNvPr>
                <p:cNvSpPr txBox="1"/>
                <p:nvPr/>
              </p:nvSpPr>
              <p:spPr>
                <a:xfrm>
                  <a:off x="4772439" y="6060367"/>
                  <a:ext cx="308353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1" lang="en-US" altLang="ja-JP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oMath>
                    </m:oMathPara>
                  </a14:m>
                  <a:endPara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2F12030A-CB88-DB66-94E3-25888FE54F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2439" y="6060367"/>
                  <a:ext cx="308353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4DA555D5-7FE8-4AB6-5C35-CE9FD59F0D7A}"/>
                    </a:ext>
                  </a:extLst>
                </p:cNvPr>
                <p:cNvSpPr txBox="1"/>
                <p:nvPr/>
              </p:nvSpPr>
              <p:spPr>
                <a:xfrm>
                  <a:off x="3761863" y="5728205"/>
                  <a:ext cx="1186159" cy="2333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11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1" lang="en-US" altLang="ja-JP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𝑣𝑒𝑐𝑡𝑜𝑟</m:t>
                        </m:r>
                        <m:r>
                          <a:rPr kumimoji="1" lang="en-US" altLang="ja-JP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  <m:r>
                          <a:rPr kumimoji="1" lang="en-US" altLang="ja-JP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𝑚𝑒𝑠𝑜𝑛</m:t>
                        </m:r>
                      </m:oMath>
                    </m:oMathPara>
                  </a14:m>
                  <a:endPara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4DA555D5-7FE8-4AB6-5C35-CE9FD59F0D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1863" y="5728205"/>
                  <a:ext cx="1186159" cy="23339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C446D0-5E0D-8EBF-B1AE-AFBFEDEC337A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7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FE3C33D5-7F01-3FE4-D12A-B4C92C798674}"/>
              </a:ext>
            </a:extLst>
          </p:cNvPr>
          <p:cNvGrpSpPr/>
          <p:nvPr/>
        </p:nvGrpSpPr>
        <p:grpSpPr>
          <a:xfrm>
            <a:off x="1496386" y="4035659"/>
            <a:ext cx="3444324" cy="2520000"/>
            <a:chOff x="131816" y="3852775"/>
            <a:chExt cx="3444324" cy="252000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8776D25-1BF5-BCF4-6C4C-45362A4A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1816" y="3852775"/>
              <a:ext cx="3444324" cy="2520000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78174E62-4EF7-019A-DF24-9A5CD04EDF98}"/>
                </a:ext>
              </a:extLst>
            </p:cNvPr>
            <p:cNvSpPr/>
            <p:nvPr/>
          </p:nvSpPr>
          <p:spPr>
            <a:xfrm>
              <a:off x="2377823" y="4120991"/>
              <a:ext cx="781050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3A544661-DB63-5E59-C062-3CE5CD06CB88}"/>
                    </a:ext>
                  </a:extLst>
                </p:cNvPr>
                <p:cNvSpPr txBox="1"/>
                <p:nvPr/>
              </p:nvSpPr>
              <p:spPr>
                <a:xfrm>
                  <a:off x="936018" y="5460852"/>
                  <a:ext cx="1820242" cy="33291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𝒇</m:t>
                            </m:r>
                          </m:e>
                          <m:sub>
                            <m: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𝟎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𝟗𝟖𝟎</m:t>
                            </m:r>
                          </m:e>
                        </m:d>
                        <m:r>
                          <a:rPr kumimoji="1" lang="en-US" altLang="ja-JP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Symbol" panose="05050102010706020507" pitchFamily="18" charset="2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kumimoji="1" lang="ja-JP" alt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kumimoji="1" lang="ja-JP" alt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3A544661-DB63-5E59-C062-3CE5CD06C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18" y="5460852"/>
                  <a:ext cx="1820242" cy="332912"/>
                </a:xfrm>
                <a:prstGeom prst="rect">
                  <a:avLst/>
                </a:prstGeom>
                <a:blipFill>
                  <a:blip r:embed="rId11"/>
                  <a:stretch>
                    <a:fillRect b="-12500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57E78AA0-804F-8C94-13EF-7A84EBC55AD9}"/>
                    </a:ext>
                  </a:extLst>
                </p:cNvPr>
                <p:cNvSpPr txBox="1"/>
                <p:nvPr/>
              </p:nvSpPr>
              <p:spPr>
                <a:xfrm rot="16200000">
                  <a:off x="-212750" y="4735931"/>
                  <a:ext cx="1141018" cy="4026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1" lang="en-US" altLang="ja-JP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1" lang="en-US" altLang="ja-JP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  <m:r>
                            <a:rPr kumimoji="1" lang="ja-JP" alt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𝜎</m:t>
                          </m:r>
                        </m:num>
                        <m:den>
                          <m:r>
                            <a:rPr kumimoji="1" lang="en-US" altLang="ja-JP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𝑑𝑡</m:t>
                          </m:r>
                        </m:den>
                      </m:f>
                    </m:oMath>
                  </a14:m>
                  <a:r>
                    <a:rPr kumimoji="1" lang="ja-JP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</a:t>
                  </a:r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[</a:t>
                  </a:r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  <a:sym typeface="Symbol" panose="05050102010706020507" pitchFamily="18" charset="2"/>
                    </a:rPr>
                    <a:t>b/GeV</a:t>
                  </a:r>
                  <a:r>
                    <a:rPr kumimoji="1" lang="en-US" altLang="ja-JP" sz="14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  <a:sym typeface="Symbol" panose="05050102010706020507" pitchFamily="18" charset="2"/>
                    </a:rPr>
                    <a:t>2</a:t>
                  </a:r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]</a:t>
                  </a:r>
                  <a:endPara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57E78AA0-804F-8C94-13EF-7A84EBC55A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212750" y="4735931"/>
                  <a:ext cx="1141018" cy="402611"/>
                </a:xfrm>
                <a:prstGeom prst="rect">
                  <a:avLst/>
                </a:prstGeom>
                <a:blipFill>
                  <a:blip r:embed="rId12"/>
                  <a:stretch>
                    <a:fillRect t="-532" r="-454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F4734BA7-5BD7-B86B-A7A2-B76E50E7F935}"/>
                    </a:ext>
                  </a:extLst>
                </p:cNvPr>
                <p:cNvSpPr txBox="1"/>
                <p:nvPr/>
              </p:nvSpPr>
              <p:spPr>
                <a:xfrm>
                  <a:off x="1824616" y="6046968"/>
                  <a:ext cx="910378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1" lang="ja-JP" alt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1" lang="en-US" altLang="ja-JP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𝑡</m:t>
                      </m:r>
                    </m:oMath>
                  </a14:m>
                  <a:r>
                    <a:rPr kumimoji="1" lang="ja-JP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</a:t>
                  </a:r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[</a:t>
                  </a:r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  <a:sym typeface="Symbol" panose="05050102010706020507" pitchFamily="18" charset="2"/>
                    </a:rPr>
                    <a:t>GeV</a:t>
                  </a:r>
                  <a:r>
                    <a:rPr kumimoji="1" lang="en-US" altLang="ja-JP" sz="14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  <a:sym typeface="Symbol" panose="05050102010706020507" pitchFamily="18" charset="2"/>
                    </a:rPr>
                    <a:t>2</a:t>
                  </a:r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]</a:t>
                  </a:r>
                  <a:endPara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F4734BA7-5BD7-B86B-A7A2-B76E50E7F9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4616" y="6046968"/>
                  <a:ext cx="910378" cy="307777"/>
                </a:xfrm>
                <a:prstGeom prst="rect">
                  <a:avLst/>
                </a:prstGeom>
                <a:blipFill>
                  <a:blip r:embed="rId13"/>
                  <a:stretch>
                    <a:fillRect t="-4000" r="-667" b="-2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335A39F7-0D9D-777B-3744-A23A64B1918A}"/>
                </a:ext>
              </a:extLst>
            </p:cNvPr>
            <p:cNvSpPr txBox="1"/>
            <p:nvPr/>
          </p:nvSpPr>
          <p:spPr>
            <a:xfrm>
              <a:off x="2191449" y="4267700"/>
              <a:ext cx="1143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CLAS meas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.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331F47BA-FED1-16F4-BD3E-58522733919E}"/>
                    </a:ext>
                  </a:extLst>
                </p:cNvPr>
                <p:cNvSpPr txBox="1"/>
                <p:nvPr/>
              </p:nvSpPr>
              <p:spPr>
                <a:xfrm>
                  <a:off x="814054" y="3998118"/>
                  <a:ext cx="1769202" cy="32521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kumimoji="1" lang="en-US" altLang="ja-JP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  <m:t>𝟑</m:t>
                          </m:r>
                          <m:r>
                            <a:rPr kumimoji="1" lang="en-US" altLang="ja-JP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  <m:t>.</m:t>
                          </m:r>
                          <m:r>
                            <a:rPr kumimoji="1" lang="en-US" altLang="ja-JP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  <m:t>𝟎</m:t>
                          </m:r>
                          <m:r>
                            <a:rPr kumimoji="1" lang="en-US" altLang="ja-JP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  <m:t>&lt;</m:t>
                          </m:r>
                          <m:r>
                            <a:rPr kumimoji="1" lang="en-US" altLang="ja-JP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  <m:t>𝑬</m:t>
                          </m:r>
                        </m:e>
                        <m:sub>
                          <m:r>
                            <a:rPr kumimoji="1" lang="ja-JP" alt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  <m:t>𝜸</m:t>
                          </m:r>
                        </m:sub>
                      </m:sSub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&lt;</m:t>
                      </m:r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𝟑</m:t>
                      </m:r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.</m:t>
                      </m:r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𝟖</m:t>
                      </m:r>
                    </m:oMath>
                  </a14:m>
                  <a:r>
                    <a:rPr kumimoji="1" lang="en-US" altLang="ja-JP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GeV</a:t>
                  </a:r>
                  <a:endParaRPr kumimoji="1" lang="ja-JP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331F47BA-FED1-16F4-BD3E-5852273391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054" y="3998118"/>
                  <a:ext cx="1769202" cy="325217"/>
                </a:xfrm>
                <a:prstGeom prst="rect">
                  <a:avLst/>
                </a:prstGeom>
                <a:blipFill>
                  <a:blip r:embed="rId14"/>
                  <a:stretch>
                    <a:fillRect t="-1887" r="-344" b="-1509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AD6E76BB-403C-3F1F-3F07-EC557B6AB505}"/>
              </a:ext>
            </a:extLst>
          </p:cNvPr>
          <p:cNvCxnSpPr>
            <a:cxnSpLocks/>
          </p:cNvCxnSpPr>
          <p:nvPr/>
        </p:nvCxnSpPr>
        <p:spPr>
          <a:xfrm flipH="1">
            <a:off x="4671689" y="4369679"/>
            <a:ext cx="1084182" cy="9075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505492C7-4D92-D3F1-EA48-FC489CABF487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4686625" y="5596616"/>
            <a:ext cx="1105021" cy="3054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9351A6F5-A427-1040-1E21-6DC1C690BB54}"/>
                  </a:ext>
                </a:extLst>
              </p:cNvPr>
              <p:cNvSpPr txBox="1"/>
              <p:nvPr/>
            </p:nvSpPr>
            <p:spPr>
              <a:xfrm>
                <a:off x="604728" y="2180383"/>
                <a:ext cx="7776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The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differential cross section 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𝒅</m:t>
                        </m:r>
                        <m:r>
                          <a:rPr kumimoji="1" lang="ja-JP" alt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𝝈</m:t>
                        </m:r>
                      </m:num>
                      <m:den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𝒅𝒕</m:t>
                        </m:r>
                      </m:den>
                    </m:f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)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and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photon beam asymmetry (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rPr>
                      <m:t>𝚺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)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(980)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(980)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photoproduction may be sensitive to their internal structure.</a:t>
                </a: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9351A6F5-A427-1040-1E21-6DC1C690B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28" y="2180383"/>
                <a:ext cx="7776000" cy="1200329"/>
              </a:xfrm>
              <a:prstGeom prst="rect">
                <a:avLst/>
              </a:prstGeom>
              <a:blipFill>
                <a:blip r:embed="rId15"/>
                <a:stretch>
                  <a:fillRect l="-1019" t="-47716" r="-1254" b="-126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E4B33C8-AAC9-4976-EE0F-A62A83C8F4F6}"/>
              </a:ext>
            </a:extLst>
          </p:cNvPr>
          <p:cNvSpPr txBox="1"/>
          <p:nvPr/>
        </p:nvSpPr>
        <p:spPr>
          <a:xfrm>
            <a:off x="2123103" y="3516874"/>
            <a:ext cx="256352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Theoretical prediction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in PRC93 (2016) 025203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9EBC19AC-D16C-256B-0AFC-FA2BE9B1A78E}"/>
              </a:ext>
            </a:extLst>
          </p:cNvPr>
          <p:cNvGrpSpPr/>
          <p:nvPr/>
        </p:nvGrpSpPr>
        <p:grpSpPr>
          <a:xfrm>
            <a:off x="5734095" y="3624178"/>
            <a:ext cx="1549096" cy="1348260"/>
            <a:chOff x="5410532" y="3455362"/>
            <a:chExt cx="1549096" cy="134826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1C52667C-10B4-F180-9C15-9258E48E0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1860" y="3581827"/>
              <a:ext cx="1440000" cy="11824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テキスト ボックス 2">
                  <a:extLst>
                    <a:ext uri="{FF2B5EF4-FFF2-40B4-BE49-F238E27FC236}">
                      <a16:creationId xmlns:a16="http://schemas.microsoft.com/office/drawing/2014/main" id="{637DFEC4-709A-B687-386A-BC64FC614923}"/>
                    </a:ext>
                  </a:extLst>
                </p:cNvPr>
                <p:cNvSpPr txBox="1"/>
                <p:nvPr/>
              </p:nvSpPr>
              <p:spPr>
                <a:xfrm>
                  <a:off x="5410532" y="3581825"/>
                  <a:ext cx="304186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1" lang="ja-JP" altLang="en-US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𝛾</m:t>
                        </m:r>
                      </m:oMath>
                    </m:oMathPara>
                  </a14:m>
                  <a:endPara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テキスト ボックス 2">
                  <a:extLst>
                    <a:ext uri="{FF2B5EF4-FFF2-40B4-BE49-F238E27FC236}">
                      <a16:creationId xmlns:a16="http://schemas.microsoft.com/office/drawing/2014/main" id="{637DFEC4-709A-B687-386A-BC64FC6149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0532" y="3581825"/>
                  <a:ext cx="304186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1994E19B-C223-7526-00E6-F489CF2B0F5F}"/>
                    </a:ext>
                  </a:extLst>
                </p:cNvPr>
                <p:cNvSpPr txBox="1"/>
                <p:nvPr/>
              </p:nvSpPr>
              <p:spPr>
                <a:xfrm>
                  <a:off x="6606646" y="3602177"/>
                  <a:ext cx="352982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ja-JP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1994E19B-C223-7526-00E6-F489CF2B0F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6646" y="3602177"/>
                  <a:ext cx="352982" cy="276999"/>
                </a:xfrm>
                <a:prstGeom prst="rect">
                  <a:avLst/>
                </a:prstGeom>
                <a:blipFill>
                  <a:blip r:embed="rId17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02C573B2-4B8A-4A9E-2297-3522D4AD5462}"/>
                    </a:ext>
                  </a:extLst>
                </p:cNvPr>
                <p:cNvSpPr txBox="1"/>
                <p:nvPr/>
              </p:nvSpPr>
              <p:spPr>
                <a:xfrm>
                  <a:off x="5432308" y="4526623"/>
                  <a:ext cx="308353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1" lang="en-US" altLang="ja-JP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oMath>
                    </m:oMathPara>
                  </a14:m>
                  <a:endPara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02C573B2-4B8A-4A9E-2297-3522D4AD54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2308" y="4526623"/>
                  <a:ext cx="308353" cy="27699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47D5B9E6-84E8-0C18-9E90-7867538D8782}"/>
                    </a:ext>
                  </a:extLst>
                </p:cNvPr>
                <p:cNvSpPr txBox="1"/>
                <p:nvPr/>
              </p:nvSpPr>
              <p:spPr>
                <a:xfrm>
                  <a:off x="6630803" y="4512974"/>
                  <a:ext cx="308353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1" lang="en-US" altLang="ja-JP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oMath>
                    </m:oMathPara>
                  </a14:m>
                  <a:endPara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47D5B9E6-84E8-0C18-9E90-7867538D87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0803" y="4512974"/>
                  <a:ext cx="308353" cy="27699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56D76D2E-07FA-9E7B-7875-64DABC5E3182}"/>
                    </a:ext>
                  </a:extLst>
                </p:cNvPr>
                <p:cNvSpPr txBox="1"/>
                <p:nvPr/>
              </p:nvSpPr>
              <p:spPr>
                <a:xfrm>
                  <a:off x="5611395" y="4062376"/>
                  <a:ext cx="1162753" cy="233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11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1" lang="en-US" altLang="ja-JP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𝑣𝑒𝑐𝑡𝑜𝑟</m:t>
                        </m:r>
                        <m:r>
                          <a:rPr kumimoji="1" lang="en-US" altLang="ja-JP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  <m:r>
                          <a:rPr kumimoji="1" lang="en-US" altLang="ja-JP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𝑚𝑒𝑠𝑜𝑛</m:t>
                        </m:r>
                      </m:oMath>
                    </m:oMathPara>
                  </a14:m>
                  <a:endPara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56D76D2E-07FA-9E7B-7875-64DABC5E31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1395" y="4062376"/>
                  <a:ext cx="1162753" cy="233397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75A5BB9F-6CAF-6D7A-073B-8B1BA17525B5}"/>
                </a:ext>
              </a:extLst>
            </p:cNvPr>
            <p:cNvSpPr txBox="1"/>
            <p:nvPr/>
          </p:nvSpPr>
          <p:spPr>
            <a:xfrm>
              <a:off x="5615632" y="3455362"/>
              <a:ext cx="111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No Structure</a:t>
              </a: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08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889A5075-3F05-2AA7-2192-6DFF6B421E59}"/>
                  </a:ext>
                </a:extLst>
              </p:cNvPr>
              <p:cNvSpPr txBox="1"/>
              <p:nvPr/>
            </p:nvSpPr>
            <p:spPr>
              <a:xfrm>
                <a:off x="355706" y="1789873"/>
                <a:ext cx="558040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4572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No influence from</a:t>
                </a:r>
                <a:r>
                  <a:rPr kumimoji="1" lang="en-US" altLang="ja-JP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𝝆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photoproduction</a:t>
                </a:r>
              </a:p>
              <a:p>
                <a:pPr marL="0" marR="0" lvl="0" indent="0" algn="l" defTabSz="4572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 A clear peak can be observed only by </a:t>
                </a:r>
              </a:p>
              <a:p>
                <a:pPr marL="0" marR="0" lvl="0" indent="0" algn="l" defTabSz="4572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applying simple selection cuts.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889A5075-3F05-2AA7-2192-6DFF6B421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06" y="1789873"/>
                <a:ext cx="5580403" cy="1200329"/>
              </a:xfrm>
              <a:prstGeom prst="rect">
                <a:avLst/>
              </a:prstGeom>
              <a:blipFill>
                <a:blip r:embed="rId2"/>
                <a:stretch>
                  <a:fillRect l="-1419" t="-4061" r="-1310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EAD4054A-CC44-480B-A45A-02D721D79B5D}"/>
              </a:ext>
            </a:extLst>
          </p:cNvPr>
          <p:cNvGrpSpPr/>
          <p:nvPr/>
        </p:nvGrpSpPr>
        <p:grpSpPr>
          <a:xfrm>
            <a:off x="5994588" y="749361"/>
            <a:ext cx="3165667" cy="2520000"/>
            <a:chOff x="95536" y="3660911"/>
            <a:chExt cx="3165667" cy="2520000"/>
          </a:xfrm>
        </p:grpSpPr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96B61517-BAA7-24E8-7988-4D84B6090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36" y="3660911"/>
              <a:ext cx="3165667" cy="2520000"/>
            </a:xfrm>
            <a:prstGeom prst="rect">
              <a:avLst/>
            </a:prstGeom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1B2EA10D-38C1-0CBA-9E5D-809D7958C9AF}"/>
                </a:ext>
              </a:extLst>
            </p:cNvPr>
            <p:cNvSpPr/>
            <p:nvPr/>
          </p:nvSpPr>
          <p:spPr>
            <a:xfrm>
              <a:off x="2458908" y="3984256"/>
              <a:ext cx="407963" cy="309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93C5A87-1CB4-8FA2-0D2B-BF67EF2C2BCB}"/>
                </a:ext>
              </a:extLst>
            </p:cNvPr>
            <p:cNvSpPr txBox="1"/>
            <p:nvPr/>
          </p:nvSpPr>
          <p:spPr>
            <a:xfrm>
              <a:off x="779973" y="3984677"/>
              <a:ext cx="51167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</a:t>
              </a:r>
              <a:r>
                <a:rPr kumimoji="1" lang="en-US" altLang="ja-JP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0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p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id="{3D258E46-9307-717C-7F74-6837AFA54D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6439" y="4500248"/>
              <a:ext cx="0" cy="1224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B112C492-E55A-0C04-F0DB-027FBAF29E6D}"/>
                </a:ext>
              </a:extLst>
            </p:cNvPr>
            <p:cNvCxnSpPr>
              <a:cxnSpLocks/>
            </p:cNvCxnSpPr>
            <p:nvPr/>
          </p:nvCxnSpPr>
          <p:spPr>
            <a:xfrm>
              <a:off x="1176439" y="4623078"/>
              <a:ext cx="288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9346219-656F-76F6-EBA5-785C303D9972}"/>
                    </a:ext>
                  </a:extLst>
                </p:cNvPr>
                <p:cNvSpPr txBox="1"/>
                <p:nvPr/>
              </p:nvSpPr>
              <p:spPr>
                <a:xfrm>
                  <a:off x="1378772" y="3921846"/>
                  <a:ext cx="1574277" cy="35849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  <m:t>𝑬</m:t>
                          </m:r>
                        </m:e>
                        <m:sub>
                          <m:r>
                            <a:rPr kumimoji="1" lang="ja-JP" alt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  <m:t>𝜸</m:t>
                          </m:r>
                        </m:sub>
                      </m:sSub>
                      <m:r>
                        <a:rPr kumimoji="1" lang="en-US" altLang="ja-JP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&gt;</m:t>
                      </m:r>
                    </m:oMath>
                  </a14:m>
                  <a:r>
                    <a:rPr kumimoji="1" lang="en-US" altLang="ja-JP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 1450 MeV</a:t>
                  </a:r>
                  <a:endParaRPr kumimoji="1" lang="ja-JP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9346219-656F-76F6-EBA5-785C303D99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8772" y="3921846"/>
                  <a:ext cx="1574277" cy="358496"/>
                </a:xfrm>
                <a:prstGeom prst="rect">
                  <a:avLst/>
                </a:prstGeom>
                <a:blipFill>
                  <a:blip r:embed="rId4"/>
                  <a:stretch>
                    <a:fillRect t="-5085" r="-1163" b="-1525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97BE7BB-190B-456B-4B7B-941341C85672}"/>
                </a:ext>
              </a:extLst>
            </p:cNvPr>
            <p:cNvSpPr txBox="1"/>
            <p:nvPr/>
          </p:nvSpPr>
          <p:spPr>
            <a:xfrm>
              <a:off x="604193" y="4972425"/>
              <a:ext cx="787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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(1232)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C3FF288-AB94-AF07-CA7C-C0490354560E}"/>
                </a:ext>
              </a:extLst>
            </p:cNvPr>
            <p:cNvSpPr txBox="1"/>
            <p:nvPr/>
          </p:nvSpPr>
          <p:spPr>
            <a:xfrm>
              <a:off x="1578990" y="4663480"/>
              <a:ext cx="582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N</a:t>
              </a:r>
              <a:r>
                <a:rPr kumimoji="1" lang="en-US" altLang="ja-JP" sz="1400" b="1" i="1" u="none" strike="noStrike" kern="1200" cap="none" spc="0" normalizeH="0" baseline="30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*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s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5940FC3A-B5ED-CF2A-772B-A74BBFEABD38}"/>
              </a:ext>
            </a:extLst>
          </p:cNvPr>
          <p:cNvGrpSpPr/>
          <p:nvPr/>
        </p:nvGrpSpPr>
        <p:grpSpPr>
          <a:xfrm>
            <a:off x="128411" y="3982302"/>
            <a:ext cx="6104340" cy="2620565"/>
            <a:chOff x="128411" y="3859470"/>
            <a:chExt cx="6104340" cy="2620565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EC6A1879-91CD-B2BB-EB1B-6C2AFD50E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11" y="3949805"/>
              <a:ext cx="3165667" cy="2520000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EB5977E5-873F-C250-E23B-B4DEE962F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084" y="3960035"/>
              <a:ext cx="3165667" cy="2520000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836F45AA-F03A-B3DB-62FB-6AE727EFED2A}"/>
                </a:ext>
              </a:extLst>
            </p:cNvPr>
            <p:cNvSpPr/>
            <p:nvPr/>
          </p:nvSpPr>
          <p:spPr>
            <a:xfrm>
              <a:off x="2500708" y="4262915"/>
              <a:ext cx="407963" cy="309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DD4C41F0-2670-A6D5-3A1F-18411ADFA22D}"/>
                </a:ext>
              </a:extLst>
            </p:cNvPr>
            <p:cNvSpPr/>
            <p:nvPr/>
          </p:nvSpPr>
          <p:spPr>
            <a:xfrm>
              <a:off x="5434663" y="4290632"/>
              <a:ext cx="407963" cy="309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2F7B60F-8B7E-9C8C-9171-98F3DF426872}"/>
                </a:ext>
              </a:extLst>
            </p:cNvPr>
            <p:cNvSpPr txBox="1"/>
            <p:nvPr/>
          </p:nvSpPr>
          <p:spPr>
            <a:xfrm>
              <a:off x="842982" y="4276984"/>
              <a:ext cx="595035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</a:t>
              </a:r>
              <a:r>
                <a:rPr kumimoji="1" lang="en-US" altLang="ja-JP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0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</a:t>
              </a:r>
              <a:r>
                <a:rPr kumimoji="1" lang="en-US" altLang="ja-JP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0</a:t>
              </a:r>
              <a:endParaRPr kumimoji="1" lang="ja-JP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26874308-B9EC-77D2-7DA3-3AEFAFC7474B}"/>
                </a:ext>
              </a:extLst>
            </p:cNvPr>
            <p:cNvSpPr txBox="1"/>
            <p:nvPr/>
          </p:nvSpPr>
          <p:spPr>
            <a:xfrm>
              <a:off x="3784807" y="4290632"/>
              <a:ext cx="595035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</a:t>
              </a:r>
              <a:r>
                <a:rPr kumimoji="1" lang="en-US" altLang="ja-JP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0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</a:t>
              </a:r>
              <a:r>
                <a:rPr kumimoji="1" lang="en-US" altLang="ja-JP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0</a:t>
              </a:r>
              <a:endParaRPr kumimoji="1" lang="ja-JP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8A9B727-4DD5-8824-B5F3-DAECAF5A99F1}"/>
                </a:ext>
              </a:extLst>
            </p:cNvPr>
            <p:cNvSpPr txBox="1"/>
            <p:nvPr/>
          </p:nvSpPr>
          <p:spPr>
            <a:xfrm>
              <a:off x="789140" y="3867499"/>
              <a:ext cx="2115131" cy="324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2110 &lt; W &lt; 2320 MeV</a:t>
              </a:r>
              <a:endParaRPr kumimoji="1" lang="ja-JP" alt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648EDE31-F839-6C10-3847-FAC82416F620}"/>
                </a:ext>
              </a:extLst>
            </p:cNvPr>
            <p:cNvSpPr txBox="1"/>
            <p:nvPr/>
          </p:nvSpPr>
          <p:spPr>
            <a:xfrm>
              <a:off x="3697219" y="3859470"/>
              <a:ext cx="2115131" cy="324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1898 &lt; W &lt; 2110 MeV</a:t>
              </a:r>
              <a:endParaRPr kumimoji="1" lang="ja-JP" alt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BA06722F-0F30-3660-F4F3-271C42BF9CF0}"/>
                </a:ext>
              </a:extLst>
            </p:cNvPr>
            <p:cNvSpPr txBox="1"/>
            <p:nvPr/>
          </p:nvSpPr>
          <p:spPr>
            <a:xfrm>
              <a:off x="1695942" y="4279870"/>
              <a:ext cx="787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f</a:t>
              </a:r>
              <a:r>
                <a:rPr kumimoji="1" lang="en-US" altLang="ja-JP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0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(980)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E5F1AED-B532-B02A-6712-A0915FEEFF49}"/>
                </a:ext>
              </a:extLst>
            </p:cNvPr>
            <p:cNvSpPr txBox="1"/>
            <p:nvPr/>
          </p:nvSpPr>
          <p:spPr>
            <a:xfrm>
              <a:off x="4629595" y="4489508"/>
              <a:ext cx="787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f</a:t>
              </a:r>
              <a:r>
                <a:rPr kumimoji="1" lang="en-US" altLang="ja-JP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0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(980)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37335367-4A5A-8595-33C2-C25292B32D0A}"/>
                  </a:ext>
                </a:extLst>
              </p:cNvPr>
              <p:cNvSpPr txBox="1"/>
              <p:nvPr/>
            </p:nvSpPr>
            <p:spPr>
              <a:xfrm>
                <a:off x="1239388" y="161877"/>
                <a:ext cx="66652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ja-JP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ja-JP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𝟗𝟖𝟎</m:t>
                    </m:r>
                    <m:r>
                      <a:rPr kumimoji="1" lang="en-US" altLang="ja-JP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en-US" altLang="ja-JP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 meson photoproduction</a:t>
                </a:r>
                <a:endParaRPr kumimoji="1" lang="ja-JP" alt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37335367-4A5A-8595-33C2-C25292B32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388" y="161877"/>
                <a:ext cx="6665223" cy="646331"/>
              </a:xfrm>
              <a:prstGeom prst="rect">
                <a:avLst/>
              </a:prstGeom>
              <a:blipFill>
                <a:blip r:embed="rId10"/>
                <a:stretch>
                  <a:fillRect t="-16038" r="-2011" b="-339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777437A-0705-841A-8A7E-209168FE15D1}"/>
              </a:ext>
            </a:extLst>
          </p:cNvPr>
          <p:cNvSpPr txBox="1"/>
          <p:nvPr/>
        </p:nvSpPr>
        <p:spPr>
          <a:xfrm>
            <a:off x="2226249" y="703408"/>
            <a:ext cx="3238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[PRC 107 (2023) L042201]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5FB547F-EE77-F925-8528-3B16E93ECDD4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8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89509F33-5736-FE33-9AC6-C0D375B1C21D}"/>
              </a:ext>
            </a:extLst>
          </p:cNvPr>
          <p:cNvGrpSpPr/>
          <p:nvPr/>
        </p:nvGrpSpPr>
        <p:grpSpPr>
          <a:xfrm>
            <a:off x="6059868" y="3421077"/>
            <a:ext cx="2988000" cy="3040102"/>
            <a:chOff x="6032572" y="3462021"/>
            <a:chExt cx="2988000" cy="3040102"/>
          </a:xfrm>
        </p:grpSpPr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EAA006C9-BE3E-775F-B316-68CF69E8253F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32572" y="3730123"/>
              <a:ext cx="2988000" cy="2772000"/>
            </a:xfrm>
            <a:prstGeom prst="rect">
              <a:avLst/>
            </a:prstGeom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5925643A-DD7C-BB13-5F94-26F53FE0B8B4}"/>
                </a:ext>
              </a:extLst>
            </p:cNvPr>
            <p:cNvSpPr txBox="1"/>
            <p:nvPr/>
          </p:nvSpPr>
          <p:spPr>
            <a:xfrm>
              <a:off x="6377342" y="3462021"/>
              <a:ext cx="24721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CLAS [PRL102(2009)102001]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2E1F8D9E-B3EE-23E0-000D-0D9DB4802247}"/>
                </a:ext>
              </a:extLst>
            </p:cNvPr>
            <p:cNvSpPr txBox="1"/>
            <p:nvPr/>
          </p:nvSpPr>
          <p:spPr>
            <a:xfrm>
              <a:off x="7629787" y="3844916"/>
              <a:ext cx="1152000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</a:t>
              </a:r>
              <a:r>
                <a:rPr kumimoji="1" lang="en-US" altLang="ja-JP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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</a:t>
              </a:r>
              <a:r>
                <a:rPr kumimoji="1" lang="en-US" altLang="ja-JP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</a:t>
              </a:r>
              <a:r>
                <a:rPr kumimoji="1" lang="en-US" altLang="ja-JP" sz="1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 P-wave</a:t>
              </a:r>
              <a:endParaRPr kumimoji="1" lang="ja-JP" altLang="en-US" sz="1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2410D08E-0DAF-68C6-D35D-D992B7534855}"/>
                </a:ext>
              </a:extLst>
            </p:cNvPr>
            <p:cNvSpPr txBox="1"/>
            <p:nvPr/>
          </p:nvSpPr>
          <p:spPr>
            <a:xfrm>
              <a:off x="6528905" y="5170804"/>
              <a:ext cx="1152000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</a:t>
              </a:r>
              <a:r>
                <a:rPr kumimoji="1" lang="en-US" altLang="ja-JP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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</a:t>
              </a:r>
              <a:r>
                <a:rPr kumimoji="1" lang="en-US" altLang="ja-JP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</a:t>
              </a:r>
              <a:r>
                <a:rPr kumimoji="1" lang="en-US" altLang="ja-JP" sz="1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 S-wave</a:t>
              </a:r>
              <a:endParaRPr kumimoji="1" lang="ja-JP" altLang="en-US" sz="1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7CC20DB6-5365-8BBC-3820-F211DCD56C9A}"/>
                </a:ext>
              </a:extLst>
            </p:cNvPr>
            <p:cNvSpPr txBox="1"/>
            <p:nvPr/>
          </p:nvSpPr>
          <p:spPr>
            <a:xfrm>
              <a:off x="6851174" y="4074587"/>
              <a:ext cx="3960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</a:t>
              </a:r>
              <a:r>
                <a:rPr kumimoji="1" lang="en-US" altLang="ja-JP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0</a:t>
              </a:r>
              <a:endParaRPr kumimoji="1" lang="ja-JP" alt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DC2F9FC7-97DA-1DEB-FBE5-42478BB88D31}"/>
                    </a:ext>
                  </a:extLst>
                </p:cNvPr>
                <p:cNvSpPr txBox="1"/>
                <p:nvPr/>
              </p:nvSpPr>
              <p:spPr>
                <a:xfrm>
                  <a:off x="7786185" y="5340081"/>
                  <a:ext cx="83920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  <m:t>𝒇</m:t>
                          </m:r>
                        </m:e>
                        <m:sub>
                          <m: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  <m:t>𝟎</m:t>
                          </m:r>
                        </m:sub>
                      </m:sSub>
                    </m:oMath>
                  </a14:m>
                  <a:r>
                    <a:rPr kumimoji="1" lang="en-US" altLang="ja-JP" sz="16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(980)</a:t>
                  </a:r>
                  <a:endParaRPr kumimoji="1" lang="ja-JP" altLang="en-US" sz="16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DC2F9FC7-97DA-1DEB-FBE5-42478BB88D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6185" y="5340081"/>
                  <a:ext cx="839204" cy="338554"/>
                </a:xfrm>
                <a:prstGeom prst="rect">
                  <a:avLst/>
                </a:prstGeom>
                <a:blipFill>
                  <a:blip r:embed="rId12"/>
                  <a:stretch>
                    <a:fillRect t="-5357" r="-3650" b="-2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6045E00E-745A-9CE6-B4EE-D60DBAC1C898}"/>
                  </a:ext>
                </a:extLst>
              </p:cNvPr>
              <p:cNvSpPr txBox="1"/>
              <p:nvPr/>
            </p:nvSpPr>
            <p:spPr>
              <a:xfrm>
                <a:off x="705015" y="1222153"/>
                <a:ext cx="4680000" cy="470000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𝟗𝟖𝟎</m:t>
                        </m:r>
                      </m:e>
                    </m:d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r>
                  <a:rPr kumimoji="1" lang="en-US" altLang="ja-JP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6045E00E-745A-9CE6-B4EE-D60DBAC1C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15" y="1222153"/>
                <a:ext cx="4680000" cy="470000"/>
              </a:xfrm>
              <a:prstGeom prst="rect">
                <a:avLst/>
              </a:prstGeom>
              <a:blipFill>
                <a:blip r:embed="rId13"/>
                <a:stretch>
                  <a:fillRect b="-16250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964F0BC7-25F4-9A40-4F1C-480FC2B654A1}"/>
                  </a:ext>
                </a:extLst>
              </p:cNvPr>
              <p:cNvSpPr txBox="1"/>
              <p:nvPr/>
            </p:nvSpPr>
            <p:spPr>
              <a:xfrm>
                <a:off x="354310" y="2881283"/>
                <a:ext cx="5580403" cy="883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4572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First measurement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Σ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in any decay </a:t>
                </a:r>
              </a:p>
              <a:p>
                <a:pPr marR="0" lvl="0" algn="l" defTabSz="4572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Tx/>
                  <a:tabLst/>
                  <a:defRPr/>
                </a:pPr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mode and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  <m:r>
                              <a:rPr kumimoji="1" lang="ja-JP" alt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𝑑𝑡</m:t>
                            </m:r>
                          </m:den>
                        </m:f>
                      </m:e>
                    </m:box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in the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decay mode.</a:t>
                </a:r>
              </a:p>
            </p:txBody>
          </p:sp>
        </mc:Choice>
        <mc:Fallback xmlns="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964F0BC7-25F4-9A40-4F1C-480FC2B65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10" y="2881283"/>
                <a:ext cx="5580403" cy="883062"/>
              </a:xfrm>
              <a:prstGeom prst="rect">
                <a:avLst/>
              </a:prstGeom>
              <a:blipFill>
                <a:blip r:embed="rId14"/>
                <a:stretch>
                  <a:fillRect l="-1419" t="-5517" b="-1034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843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AAD22337-A725-396A-2C42-D07240D7C712}"/>
                  </a:ext>
                </a:extLst>
              </p:cNvPr>
              <p:cNvSpPr txBox="1"/>
              <p:nvPr/>
            </p:nvSpPr>
            <p:spPr>
              <a:xfrm>
                <a:off x="204809" y="189593"/>
                <a:ext cx="87516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Differential cross section of </a:t>
                </a:r>
                <a:r>
                  <a:rPr kumimoji="1" lang="en-US" altLang="ja-JP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p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32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32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ja-JP" sz="32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1" lang="en-US" altLang="ja-JP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(980)p</a:t>
                </a:r>
                <a:r>
                  <a:rPr kumimoji="1" lang="en-US" altLang="ja-JP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</a:t>
                </a:r>
                <a:r>
                  <a:rPr kumimoji="1" lang="en-US" altLang="ja-JP" sz="3200" b="1" i="0" u="sng" strike="noStrike" kern="1200" cap="none" spc="0" normalizeH="0" baseline="30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r>
                  <a:rPr kumimoji="1" lang="en-US" altLang="ja-JP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</a:t>
                </a:r>
                <a:r>
                  <a:rPr kumimoji="1" lang="en-US" altLang="ja-JP" sz="3200" b="1" i="0" u="sng" strike="noStrike" kern="1200" cap="none" spc="0" normalizeH="0" baseline="30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r>
                  <a:rPr kumimoji="1" lang="en-US" altLang="ja-JP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p</a:t>
                </a:r>
                <a:endParaRPr kumimoji="1" lang="ja-JP" alt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AAD22337-A725-396A-2C42-D07240D7C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09" y="189593"/>
                <a:ext cx="8751691" cy="584775"/>
              </a:xfrm>
              <a:prstGeom prst="rect">
                <a:avLst/>
              </a:prstGeom>
              <a:blipFill>
                <a:blip r:embed="rId2"/>
                <a:stretch>
                  <a:fillRect l="-1394" t="-13542" r="-1324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8EC1CDDC-429E-37A5-5686-964DD29D8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185" y="1069569"/>
            <a:ext cx="3960211" cy="3960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E9A79E0-7810-D61F-4762-301BE31AF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9664" y="1069569"/>
            <a:ext cx="3960210" cy="3960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749F984-35C5-6F32-6E72-1CF70D18C5DF}"/>
              </a:ext>
            </a:extLst>
          </p:cNvPr>
          <p:cNvSpPr txBox="1"/>
          <p:nvPr/>
        </p:nvSpPr>
        <p:spPr>
          <a:xfrm>
            <a:off x="2449670" y="1310193"/>
            <a:ext cx="1702454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1898&lt;W&lt;2110 MeV</a:t>
            </a:r>
            <a:endParaRPr kumimoji="1" lang="ja-JP" altLang="en-US" sz="1400" b="1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A766C4-977A-F39B-47ED-E676FC464ECC}"/>
              </a:ext>
            </a:extLst>
          </p:cNvPr>
          <p:cNvSpPr txBox="1"/>
          <p:nvPr/>
        </p:nvSpPr>
        <p:spPr>
          <a:xfrm>
            <a:off x="6617682" y="1304006"/>
            <a:ext cx="1702454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1898&lt;W&lt;2110 MeV</a:t>
            </a:r>
            <a:endParaRPr kumimoji="1" lang="ja-JP" altLang="en-US" sz="1400" b="1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F090861-24B2-CD46-BFA0-3D049569605E}"/>
              </a:ext>
            </a:extLst>
          </p:cNvPr>
          <p:cNvSpPr txBox="1"/>
          <p:nvPr/>
        </p:nvSpPr>
        <p:spPr>
          <a:xfrm>
            <a:off x="2449670" y="2882033"/>
            <a:ext cx="1702454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2110&lt;W&lt;2320 MeV</a:t>
            </a:r>
            <a:endParaRPr kumimoji="1" lang="ja-JP" altLang="en-US" sz="1400" b="1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42FF1BF-436E-A4D5-6406-6190D4EB76BF}"/>
              </a:ext>
            </a:extLst>
          </p:cNvPr>
          <p:cNvSpPr txBox="1"/>
          <p:nvPr/>
        </p:nvSpPr>
        <p:spPr>
          <a:xfrm>
            <a:off x="6617682" y="2882033"/>
            <a:ext cx="1702454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2110&lt;W&lt;2320 MeV</a:t>
            </a:r>
            <a:endParaRPr kumimoji="1" lang="ja-JP" altLang="en-US" sz="1400" b="1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72B23EF-E776-7A4E-6C84-0DEC41073131}"/>
                  </a:ext>
                </a:extLst>
              </p:cNvPr>
              <p:cNvSpPr txBox="1"/>
              <p:nvPr/>
            </p:nvSpPr>
            <p:spPr>
              <a:xfrm>
                <a:off x="1142999" y="1323521"/>
                <a:ext cx="468000" cy="56009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m:t>𝒅</m:t>
                          </m:r>
                          <m:r>
                            <a:rPr kumimoji="1" lang="ja-JP" alt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m:t>𝝈</m:t>
                          </m:r>
                        </m:num>
                        <m:den>
                          <m: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m:t>𝒅</m:t>
                          </m:r>
                          <m:r>
                            <a:rPr kumimoji="1" lang="ja-JP" alt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m:t>𝛀</m:t>
                          </m:r>
                        </m:den>
                      </m:f>
                    </m:oMath>
                  </m:oMathPara>
                </a14:m>
                <a:endParaRPr kumimoji="0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72B23EF-E776-7A4E-6C84-0DEC41073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9" y="1323521"/>
                <a:ext cx="468000" cy="5600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071070B0-D74B-811A-CE4E-C39529805DB6}"/>
                  </a:ext>
                </a:extLst>
              </p:cNvPr>
              <p:cNvSpPr txBox="1"/>
              <p:nvPr/>
            </p:nvSpPr>
            <p:spPr>
              <a:xfrm>
                <a:off x="5296089" y="1337169"/>
                <a:ext cx="468000" cy="56009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m:t>𝒅</m:t>
                          </m:r>
                          <m:r>
                            <a:rPr kumimoji="1" lang="ja-JP" alt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m:t>𝝈</m:t>
                          </m:r>
                        </m:num>
                        <m:den>
                          <m: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m:t>𝒅𝒕</m:t>
                          </m:r>
                        </m:den>
                      </m:f>
                    </m:oMath>
                  </m:oMathPara>
                </a14:m>
                <a:endParaRPr kumimoji="0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071070B0-D74B-811A-CE4E-C39529805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089" y="1337169"/>
                <a:ext cx="468000" cy="5600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F2EE5F3-9AAC-38F4-CA6C-F2B5655D2B25}"/>
              </a:ext>
            </a:extLst>
          </p:cNvPr>
          <p:cNvSpPr txBox="1"/>
          <p:nvPr/>
        </p:nvSpPr>
        <p:spPr>
          <a:xfrm>
            <a:off x="2378925" y="857607"/>
            <a:ext cx="435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●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: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without 1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 N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*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cuts,   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□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: with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1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 N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*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cuts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B5DA8EA6-FDD9-67D5-C59F-4BB7782CCF54}"/>
                  </a:ext>
                </a:extLst>
              </p:cNvPr>
              <p:cNvSpPr txBox="1"/>
              <p:nvPr/>
            </p:nvSpPr>
            <p:spPr>
              <a:xfrm>
                <a:off x="307955" y="5194647"/>
                <a:ext cx="8546763" cy="5330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457200" rtl="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Forward enhancement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of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kumimoji="1" lang="ja-JP" alt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kumimoji="1" lang="el-GR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den>
                    </m:f>
                  </m:oMath>
                </a14:m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is seen at the higher energy region.</a:t>
                </a: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B5DA8EA6-FDD9-67D5-C59F-4BB7782CC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55" y="5194647"/>
                <a:ext cx="8546763" cy="533095"/>
              </a:xfrm>
              <a:prstGeom prst="rect">
                <a:avLst/>
              </a:prstGeom>
              <a:blipFill>
                <a:blip r:embed="rId7"/>
                <a:stretch>
                  <a:fillRect l="-999" t="-11364" b="-90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FB3665A7-9A9E-6FAE-9D3B-E1822815E7A0}"/>
              </a:ext>
            </a:extLst>
          </p:cNvPr>
          <p:cNvSpPr/>
          <p:nvPr/>
        </p:nvSpPr>
        <p:spPr>
          <a:xfrm>
            <a:off x="281354" y="2677898"/>
            <a:ext cx="8449160" cy="2280470"/>
          </a:xfrm>
          <a:prstGeom prst="roundRect">
            <a:avLst/>
          </a:prstGeom>
          <a:noFill/>
          <a:ln w="762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BA433D-225C-60B9-FCE6-8F1562A8EFC6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9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2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AAD22337-A725-396A-2C42-D07240D7C712}"/>
                  </a:ext>
                </a:extLst>
              </p:cNvPr>
              <p:cNvSpPr txBox="1"/>
              <p:nvPr/>
            </p:nvSpPr>
            <p:spPr>
              <a:xfrm>
                <a:off x="204809" y="189593"/>
                <a:ext cx="87516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Differential cross section of </a:t>
                </a:r>
                <a:r>
                  <a:rPr kumimoji="1" lang="en-US" altLang="ja-JP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p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32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32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ja-JP" sz="32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1" lang="en-US" altLang="ja-JP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(980)p</a:t>
                </a:r>
                <a:r>
                  <a:rPr kumimoji="1" lang="en-US" altLang="ja-JP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</a:t>
                </a:r>
                <a:r>
                  <a:rPr kumimoji="1" lang="en-US" altLang="ja-JP" sz="3200" b="1" i="0" u="sng" strike="noStrike" kern="1200" cap="none" spc="0" normalizeH="0" baseline="30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r>
                  <a:rPr kumimoji="1" lang="en-US" altLang="ja-JP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</a:t>
                </a:r>
                <a:r>
                  <a:rPr kumimoji="1" lang="en-US" altLang="ja-JP" sz="3200" b="1" i="0" u="sng" strike="noStrike" kern="1200" cap="none" spc="0" normalizeH="0" baseline="30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r>
                  <a:rPr kumimoji="1" lang="en-US" altLang="ja-JP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p</a:t>
                </a:r>
                <a:endParaRPr kumimoji="1" lang="ja-JP" alt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AAD22337-A725-396A-2C42-D07240D7C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09" y="189593"/>
                <a:ext cx="8751691" cy="584775"/>
              </a:xfrm>
              <a:prstGeom prst="rect">
                <a:avLst/>
              </a:prstGeom>
              <a:blipFill>
                <a:blip r:embed="rId2"/>
                <a:stretch>
                  <a:fillRect l="-1394" t="-13542" r="-1324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8EC1CDDC-429E-37A5-5686-964DD29D8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185" y="1069569"/>
            <a:ext cx="3960211" cy="3960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E9A79E0-7810-D61F-4762-301BE31AF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9664" y="1069569"/>
            <a:ext cx="3960210" cy="3960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749F984-35C5-6F32-6E72-1CF70D18C5DF}"/>
              </a:ext>
            </a:extLst>
          </p:cNvPr>
          <p:cNvSpPr txBox="1"/>
          <p:nvPr/>
        </p:nvSpPr>
        <p:spPr>
          <a:xfrm>
            <a:off x="2428863" y="1310193"/>
            <a:ext cx="174406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1898&lt;W &lt;2110 MeV</a:t>
            </a:r>
            <a:endParaRPr kumimoji="1" lang="ja-JP" altLang="en-US" sz="1400" b="1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A766C4-977A-F39B-47ED-E676FC464ECC}"/>
              </a:ext>
            </a:extLst>
          </p:cNvPr>
          <p:cNvSpPr txBox="1"/>
          <p:nvPr/>
        </p:nvSpPr>
        <p:spPr>
          <a:xfrm>
            <a:off x="6596875" y="1304006"/>
            <a:ext cx="174406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1898&lt;W &lt;2110 MeV</a:t>
            </a:r>
            <a:endParaRPr kumimoji="1" lang="ja-JP" altLang="en-US" sz="1400" b="1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F090861-24B2-CD46-BFA0-3D049569605E}"/>
              </a:ext>
            </a:extLst>
          </p:cNvPr>
          <p:cNvSpPr txBox="1"/>
          <p:nvPr/>
        </p:nvSpPr>
        <p:spPr>
          <a:xfrm>
            <a:off x="2428863" y="2882033"/>
            <a:ext cx="174406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2110&lt;W &lt;2320 MeV</a:t>
            </a:r>
            <a:endParaRPr kumimoji="1" lang="ja-JP" altLang="en-US" sz="1400" b="1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42FF1BF-436E-A4D5-6406-6190D4EB76BF}"/>
              </a:ext>
            </a:extLst>
          </p:cNvPr>
          <p:cNvSpPr txBox="1"/>
          <p:nvPr/>
        </p:nvSpPr>
        <p:spPr>
          <a:xfrm>
            <a:off x="6596875" y="2882033"/>
            <a:ext cx="174406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2110&lt;W &lt;2320 MeV</a:t>
            </a:r>
            <a:endParaRPr kumimoji="1" lang="ja-JP" altLang="en-US" sz="1400" b="1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72B23EF-E776-7A4E-6C84-0DEC41073131}"/>
                  </a:ext>
                </a:extLst>
              </p:cNvPr>
              <p:cNvSpPr txBox="1"/>
              <p:nvPr/>
            </p:nvSpPr>
            <p:spPr>
              <a:xfrm>
                <a:off x="1142999" y="1323521"/>
                <a:ext cx="468000" cy="56009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m:t>𝒅</m:t>
                          </m:r>
                          <m:r>
                            <a:rPr kumimoji="1" lang="ja-JP" alt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m:t>𝝈</m:t>
                          </m:r>
                        </m:num>
                        <m:den>
                          <m: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m:t>𝒅</m:t>
                          </m:r>
                          <m:r>
                            <a:rPr kumimoji="1" lang="ja-JP" alt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m:t>𝛀</m:t>
                          </m:r>
                        </m:den>
                      </m:f>
                    </m:oMath>
                  </m:oMathPara>
                </a14:m>
                <a:endParaRPr kumimoji="0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72B23EF-E776-7A4E-6C84-0DEC41073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9" y="1323521"/>
                <a:ext cx="468000" cy="5600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071070B0-D74B-811A-CE4E-C39529805DB6}"/>
                  </a:ext>
                </a:extLst>
              </p:cNvPr>
              <p:cNvSpPr txBox="1"/>
              <p:nvPr/>
            </p:nvSpPr>
            <p:spPr>
              <a:xfrm>
                <a:off x="5296089" y="1337169"/>
                <a:ext cx="468000" cy="56009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m:t>𝒅</m:t>
                          </m:r>
                          <m:r>
                            <a:rPr kumimoji="1" lang="ja-JP" alt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m:t>𝝈</m:t>
                          </m:r>
                        </m:num>
                        <m:den>
                          <m: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Times New Roman" panose="02020603050405020304" pitchFamily="18" charset="0"/>
                            </a:rPr>
                            <m:t>𝒅𝒕</m:t>
                          </m:r>
                        </m:den>
                      </m:f>
                    </m:oMath>
                  </m:oMathPara>
                </a14:m>
                <a:endParaRPr kumimoji="0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071070B0-D74B-811A-CE4E-C39529805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089" y="1337169"/>
                <a:ext cx="468000" cy="5600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楕円 12">
            <a:extLst>
              <a:ext uri="{FF2B5EF4-FFF2-40B4-BE49-F238E27FC236}">
                <a16:creationId xmlns:a16="http://schemas.microsoft.com/office/drawing/2014/main" id="{553F4B1D-26BE-FA9C-3962-060AC0163745}"/>
              </a:ext>
            </a:extLst>
          </p:cNvPr>
          <p:cNvSpPr/>
          <p:nvPr/>
        </p:nvSpPr>
        <p:spPr>
          <a:xfrm>
            <a:off x="5756435" y="3063343"/>
            <a:ext cx="1083967" cy="8586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B5DA8EA6-FDD9-67D5-C59F-4BB7782CCF54}"/>
                  </a:ext>
                </a:extLst>
              </p:cNvPr>
              <p:cNvSpPr txBox="1"/>
              <p:nvPr/>
            </p:nvSpPr>
            <p:spPr>
              <a:xfrm>
                <a:off x="307955" y="5194647"/>
                <a:ext cx="8564460" cy="1291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457200" rtl="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Forward enhancement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of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</m:t>
                        </m:r>
                        <m:r>
                          <a:rPr kumimoji="1" lang="ja-JP" alt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𝜎</m:t>
                        </m:r>
                      </m:num>
                      <m:den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kumimoji="1" lang="el-GR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Ω</m:t>
                        </m:r>
                      </m:den>
                    </m:f>
                  </m:oMath>
                </a14:m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is seen at the higher energy region.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</m:t>
                        </m:r>
                        <m:r>
                          <a:rPr kumimoji="1" lang="ja-JP" alt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𝜎</m:t>
                        </m:r>
                      </m:num>
                      <m:den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𝑑𝑡</m:t>
                        </m:r>
                      </m:den>
                    </m:f>
                  </m:oMath>
                </a14:m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at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</m:e>
                    </m:d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&lt;1 GeV</a:t>
                </a:r>
                <a:r>
                  <a:rPr kumimoji="1" lang="en-US" altLang="ja-JP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2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&amp; 2110&lt;</a:t>
                </a:r>
                <a14:m>
                  <m:oMath xmlns:m="http://schemas.openxmlformats.org/officeDocument/2006/math"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𝑊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&lt;2320 MeV (1.9&lt;E</a:t>
                </a:r>
                <a:r>
                  <a:rPr kumimoji="1" lang="en-US" altLang="ja-JP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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&lt;2.4 GeV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) is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b or more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. </a:t>
                </a:r>
                <a:r>
                  <a:rPr kumimoji="1" lang="en-US" altLang="ja-JP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(Comparable</a:t>
                </a:r>
                <a:r>
                  <a:rPr kumimoji="1" lang="en-US" altLang="ja-JP" sz="2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to the </a:t>
                </a:r>
                <a:r>
                  <a:rPr kumimoji="1" lang="en-US" altLang="ja-JP" sz="22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“no structure” </a:t>
                </a:r>
                <a:r>
                  <a:rPr kumimoji="1" lang="en-US" altLang="ja-JP" sz="2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calculation.</a:t>
                </a:r>
                <a:r>
                  <a:rPr kumimoji="1" lang="en-US" altLang="ja-JP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endParaRPr kumimoji="1" lang="ja-JP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B5DA8EA6-FDD9-67D5-C59F-4BB7782CC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55" y="5194647"/>
                <a:ext cx="8564460" cy="1291829"/>
              </a:xfrm>
              <a:prstGeom prst="rect">
                <a:avLst/>
              </a:prstGeom>
              <a:blipFill>
                <a:blip r:embed="rId7"/>
                <a:stretch>
                  <a:fillRect l="-997" t="-4717" b="-99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FB3665A7-9A9E-6FAE-9D3B-E1822815E7A0}"/>
              </a:ext>
            </a:extLst>
          </p:cNvPr>
          <p:cNvSpPr/>
          <p:nvPr/>
        </p:nvSpPr>
        <p:spPr>
          <a:xfrm>
            <a:off x="281354" y="2677898"/>
            <a:ext cx="8449160" cy="2280470"/>
          </a:xfrm>
          <a:prstGeom prst="roundRect">
            <a:avLst/>
          </a:prstGeom>
          <a:noFill/>
          <a:ln w="762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BA433D-225C-60B9-FCE6-8F1562A8EFC6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9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CD9E7952-B5E2-28D5-AFC6-C6462CE74CB7}"/>
              </a:ext>
            </a:extLst>
          </p:cNvPr>
          <p:cNvSpPr/>
          <p:nvPr/>
        </p:nvSpPr>
        <p:spPr>
          <a:xfrm>
            <a:off x="486285" y="1883611"/>
            <a:ext cx="3945111" cy="319628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5F1AE935-0720-FFE9-C8B9-93CF337FD3B9}"/>
              </a:ext>
            </a:extLst>
          </p:cNvPr>
          <p:cNvGrpSpPr/>
          <p:nvPr/>
        </p:nvGrpSpPr>
        <p:grpSpPr>
          <a:xfrm>
            <a:off x="724319" y="2330368"/>
            <a:ext cx="3453942" cy="2628000"/>
            <a:chOff x="6502277" y="3693614"/>
            <a:chExt cx="3453942" cy="2628000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4F54B79D-1BAB-9DF7-8EC5-B9D4A93E3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2277" y="3693614"/>
              <a:ext cx="3453942" cy="2628000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624A4500-A5C2-49D6-B454-5A1D39EC70A0}"/>
                </a:ext>
              </a:extLst>
            </p:cNvPr>
            <p:cNvSpPr/>
            <p:nvPr/>
          </p:nvSpPr>
          <p:spPr>
            <a:xfrm>
              <a:off x="8757902" y="4083133"/>
              <a:ext cx="781050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E3657F98-16BB-F715-D3ED-E2AE8EF9FDEA}"/>
                    </a:ext>
                  </a:extLst>
                </p:cNvPr>
                <p:cNvSpPr txBox="1"/>
                <p:nvPr/>
              </p:nvSpPr>
              <p:spPr>
                <a:xfrm>
                  <a:off x="7315027" y="5390633"/>
                  <a:ext cx="1733680" cy="344133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𝒇</m:t>
                            </m:r>
                          </m:e>
                          <m:sub>
                            <m: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𝟎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𝟗𝟖𝟎</m:t>
                            </m:r>
                          </m:e>
                        </m:d>
                        <m:r>
                          <a:rPr kumimoji="1" lang="en-US" altLang="ja-JP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Symbol" panose="05050102010706020507" pitchFamily="18" charset="2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kumimoji="1" lang="ja-JP" alt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𝟎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kumimoji="1" lang="ja-JP" alt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𝟎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E3657F98-16BB-F715-D3ED-E2AE8EF9FD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027" y="5390633"/>
                  <a:ext cx="1733680" cy="344133"/>
                </a:xfrm>
                <a:prstGeom prst="rect">
                  <a:avLst/>
                </a:prstGeom>
                <a:blipFill>
                  <a:blip r:embed="rId9"/>
                  <a:stretch>
                    <a:fillRect b="-12069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2ECF9670-11EC-C801-8C46-4308597DAAFB}"/>
                    </a:ext>
                  </a:extLst>
                </p:cNvPr>
                <p:cNvSpPr txBox="1"/>
                <p:nvPr/>
              </p:nvSpPr>
              <p:spPr>
                <a:xfrm>
                  <a:off x="8611279" y="4437720"/>
                  <a:ext cx="1253164" cy="32521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kumimoji="1" lang="en-US" altLang="ja-JP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  <m:t>𝑬</m:t>
                          </m:r>
                        </m:e>
                        <m:sub>
                          <m:r>
                            <a:rPr kumimoji="1" lang="ja-JP" alt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  <m:t>𝜸</m:t>
                          </m:r>
                        </m:sub>
                      </m:sSub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=</m:t>
                      </m:r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𝟑</m:t>
                      </m:r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.</m:t>
                      </m:r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𝟓</m:t>
                      </m:r>
                    </m:oMath>
                  </a14:m>
                  <a:r>
                    <a:rPr kumimoji="1" lang="en-US" altLang="ja-JP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GeV</a:t>
                  </a:r>
                  <a:endParaRPr kumimoji="1" lang="ja-JP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2ECF9670-11EC-C801-8C46-4308597DAA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1279" y="4437720"/>
                  <a:ext cx="1253164" cy="325217"/>
                </a:xfrm>
                <a:prstGeom prst="rect">
                  <a:avLst/>
                </a:prstGeom>
                <a:blipFill>
                  <a:blip r:embed="rId10"/>
                  <a:stretch>
                    <a:fillRect r="-1463" b="-1481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6B5E2FF7-A14C-1679-4EED-AFF52DA376EA}"/>
                    </a:ext>
                  </a:extLst>
                </p:cNvPr>
                <p:cNvSpPr txBox="1"/>
                <p:nvPr/>
              </p:nvSpPr>
              <p:spPr>
                <a:xfrm>
                  <a:off x="9048707" y="4916209"/>
                  <a:ext cx="815736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𝟓</m:t>
                      </m:r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.</m:t>
                      </m:r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𝟎</m:t>
                      </m:r>
                    </m:oMath>
                  </a14:m>
                  <a:r>
                    <a:rPr kumimoji="1" lang="en-US" altLang="ja-JP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GeV</a:t>
                  </a:r>
                  <a:endParaRPr kumimoji="1" lang="ja-JP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6B5E2FF7-A14C-1679-4EED-AFF52DA376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8707" y="4916209"/>
                  <a:ext cx="815736" cy="307777"/>
                </a:xfrm>
                <a:prstGeom prst="rect">
                  <a:avLst/>
                </a:prstGeom>
                <a:blipFill>
                  <a:blip r:embed="rId11"/>
                  <a:stretch>
                    <a:fillRect t="-4000" r="-2256" b="-2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5ACCC43E-9254-9DFD-35ED-9575C21D4804}"/>
                    </a:ext>
                  </a:extLst>
                </p:cNvPr>
                <p:cNvSpPr txBox="1"/>
                <p:nvPr/>
              </p:nvSpPr>
              <p:spPr>
                <a:xfrm>
                  <a:off x="9048707" y="5395511"/>
                  <a:ext cx="815736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𝟗</m:t>
                      </m:r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.</m:t>
                      </m:r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𝟎</m:t>
                      </m:r>
                    </m:oMath>
                  </a14:m>
                  <a:r>
                    <a:rPr kumimoji="1" lang="en-US" altLang="ja-JP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GeV</a:t>
                  </a:r>
                  <a:endParaRPr kumimoji="1" lang="ja-JP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5ACCC43E-9254-9DFD-35ED-9575C21D48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8707" y="5395511"/>
                  <a:ext cx="815736" cy="307777"/>
                </a:xfrm>
                <a:prstGeom prst="rect">
                  <a:avLst/>
                </a:prstGeom>
                <a:blipFill>
                  <a:blip r:embed="rId12"/>
                  <a:stretch>
                    <a:fillRect t="-1961" r="-2256" b="-1960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0B9B708B-D178-2BBE-63E4-2768961C944C}"/>
                    </a:ext>
                  </a:extLst>
                </p:cNvPr>
                <p:cNvSpPr txBox="1"/>
                <p:nvPr/>
              </p:nvSpPr>
              <p:spPr>
                <a:xfrm rot="16200000">
                  <a:off x="6217123" y="4656379"/>
                  <a:ext cx="1141018" cy="4026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1" lang="en-US" altLang="ja-JP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1" lang="en-US" altLang="ja-JP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  <m:r>
                            <a:rPr kumimoji="1" lang="ja-JP" alt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𝜎</m:t>
                          </m:r>
                        </m:num>
                        <m:den>
                          <m:r>
                            <a:rPr kumimoji="1" lang="en-US" altLang="ja-JP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𝑑𝑡</m:t>
                          </m:r>
                        </m:den>
                      </m:f>
                    </m:oMath>
                  </a14:m>
                  <a:r>
                    <a:rPr kumimoji="1" lang="ja-JP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</a:t>
                  </a:r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[</a:t>
                  </a:r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  <a:sym typeface="Symbol" panose="05050102010706020507" pitchFamily="18" charset="2"/>
                    </a:rPr>
                    <a:t>b/GeV</a:t>
                  </a:r>
                  <a:r>
                    <a:rPr kumimoji="1" lang="en-US" altLang="ja-JP" sz="14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  <a:sym typeface="Symbol" panose="05050102010706020507" pitchFamily="18" charset="2"/>
                    </a:rPr>
                    <a:t>2</a:t>
                  </a:r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]</a:t>
                  </a:r>
                  <a:endPara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0B9B708B-D178-2BBE-63E4-2768961C94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217123" y="4656379"/>
                  <a:ext cx="1141018" cy="402611"/>
                </a:xfrm>
                <a:prstGeom prst="rect">
                  <a:avLst/>
                </a:prstGeom>
                <a:blipFill>
                  <a:blip r:embed="rId13"/>
                  <a:stretch>
                    <a:fillRect t="-535" r="-454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F4A45555-69A5-5C9B-994A-C4D484F1AB74}"/>
                    </a:ext>
                  </a:extLst>
                </p:cNvPr>
                <p:cNvSpPr txBox="1"/>
                <p:nvPr/>
              </p:nvSpPr>
              <p:spPr>
                <a:xfrm>
                  <a:off x="8248233" y="5994787"/>
                  <a:ext cx="910378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1" lang="ja-JP" alt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1" lang="en-US" altLang="ja-JP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𝑡</m:t>
                      </m:r>
                    </m:oMath>
                  </a14:m>
                  <a:r>
                    <a:rPr kumimoji="1" lang="ja-JP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</a:t>
                  </a:r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[</a:t>
                  </a:r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  <a:sym typeface="Symbol" panose="05050102010706020507" pitchFamily="18" charset="2"/>
                    </a:rPr>
                    <a:t>GeV</a:t>
                  </a:r>
                  <a:r>
                    <a:rPr kumimoji="1" lang="en-US" altLang="ja-JP" sz="14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  <a:sym typeface="Symbol" panose="05050102010706020507" pitchFamily="18" charset="2"/>
                    </a:rPr>
                    <a:t>2</a:t>
                  </a:r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]</a:t>
                  </a:r>
                  <a:endPara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F4A45555-69A5-5C9B-994A-C4D484F1AB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8233" y="5994787"/>
                  <a:ext cx="910378" cy="307777"/>
                </a:xfrm>
                <a:prstGeom prst="rect">
                  <a:avLst/>
                </a:prstGeom>
                <a:blipFill>
                  <a:blip r:embed="rId14"/>
                  <a:stretch>
                    <a:fillRect t="-4000" r="-667" b="-2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F8229E5-CBA5-2F64-99CB-3A2935781063}"/>
              </a:ext>
            </a:extLst>
          </p:cNvPr>
          <p:cNvSpPr txBox="1"/>
          <p:nvPr/>
        </p:nvSpPr>
        <p:spPr>
          <a:xfrm>
            <a:off x="1420994" y="2032612"/>
            <a:ext cx="2340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PRC93 (2016) 025203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7BA9D5A-2156-2681-D1FE-FC601FF5E647}"/>
              </a:ext>
            </a:extLst>
          </p:cNvPr>
          <p:cNvSpPr txBox="1"/>
          <p:nvPr/>
        </p:nvSpPr>
        <p:spPr>
          <a:xfrm>
            <a:off x="2378925" y="857607"/>
            <a:ext cx="435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●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: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without 1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 N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*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cuts,   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□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: with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1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 N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*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cuts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7E176F5-BC1D-A49E-FFE7-4CAB4FE5AD63}"/>
              </a:ext>
            </a:extLst>
          </p:cNvPr>
          <p:cNvSpPr txBox="1"/>
          <p:nvPr/>
        </p:nvSpPr>
        <p:spPr>
          <a:xfrm>
            <a:off x="2298749" y="2373414"/>
            <a:ext cx="19440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kumimoji="1" lang="en-US" altLang="ja-JP" sz="1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o Structure</a:t>
            </a:r>
            <a:r>
              <a:rPr kumimoji="1" lang="ja-JP" altLang="en-US" sz="1600" b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ja-JP" sz="1600" b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Model</a:t>
            </a:r>
            <a:r>
              <a:rPr kumimoji="1" lang="en-US" altLang="ja-JP" sz="1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59155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EC1CDDC-429E-37A5-5686-964DD29D8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998" y="1185615"/>
            <a:ext cx="3960210" cy="39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8">
                <a:extLst>
                  <a:ext uri="{FF2B5EF4-FFF2-40B4-BE49-F238E27FC236}">
                    <a16:creationId xmlns:a16="http://schemas.microsoft.com/office/drawing/2014/main" id="{614C0A01-2333-3149-7E66-4BE59E9F3F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2939" y="5381610"/>
                <a:ext cx="7236000" cy="108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1" lang="en-US" altLang="ja-JP" sz="2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Now we are going to add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new data </a:t>
                </a:r>
                <a:r>
                  <a:rPr kumimoji="1" lang="en-US" altLang="ja-JP" sz="2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with comparable statistics and complete </a:t>
                </a:r>
                <a:r>
                  <a:rPr lang="en-US" altLang="ja-JP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the</a:t>
                </a:r>
                <a:r>
                  <a:rPr kumimoji="1" lang="en-US" altLang="ja-JP" sz="2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analyses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𝟗𝟖𝟎</m:t>
                    </m:r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[</a:t>
                </a:r>
                <a14:m>
                  <m:oMath xmlns:m="http://schemas.openxmlformats.org/officeDocument/2006/math">
                    <m:r>
                      <a:rPr kumimoji="1" lang="en-US" altLang="ja-JP" sz="2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2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2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kumimoji="1" lang="en-US" altLang="ja-JP" sz="2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2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ja-JP" sz="2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ja-JP" sz="2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kumimoji="1" lang="ja-JP" altLang="en-US" sz="2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] </a:t>
                </a:r>
                <a:r>
                  <a:rPr kumimoji="1" lang="en-US" altLang="ja-JP" sz="2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b>
                        <m:r>
                          <a:rPr kumimoji="0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r>
                      <a:rPr kumimoji="0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𝟗𝟖𝟎</m:t>
                    </m:r>
                    <m:r>
                      <a:rPr kumimoji="0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[</a:t>
                </a:r>
                <a14:m>
                  <m:oMath xmlns:m="http://schemas.openxmlformats.org/officeDocument/2006/math">
                    <m:r>
                      <a:rPr kumimoji="0" lang="en-US" altLang="ja-JP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0" lang="en-US" altLang="ja-JP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ja-JP" altLang="en-US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0" lang="en-US" altLang="ja-JP" sz="2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kumimoji="0" lang="ja-JP" altLang="en-US" sz="2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  <m:r>
                      <a:rPr kumimoji="0" lang="ja-JP" altLang="en-US" sz="2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0" lang="ja-JP" altLang="en-US" sz="2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kumimoji="0" lang="ja-JP" altLang="en-US" sz="2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r>
                  <a:rPr kumimoji="0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] </a:t>
                </a:r>
                <a:r>
                  <a:rPr kumimoji="0" lang="en-US" altLang="ja-JP" sz="2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photoproduction processes.</a:t>
                </a:r>
                <a:endParaRPr kumimoji="1" lang="en-US" altLang="ja-JP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コンテンツ プレースホルダー 8">
                <a:extLst>
                  <a:ext uri="{FF2B5EF4-FFF2-40B4-BE49-F238E27FC236}">
                    <a16:creationId xmlns:a16="http://schemas.microsoft.com/office/drawing/2014/main" id="{614C0A01-2333-3149-7E66-4BE59E9F3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39" y="5381610"/>
                <a:ext cx="7236000" cy="1080000"/>
              </a:xfrm>
              <a:prstGeom prst="rect">
                <a:avLst/>
              </a:prstGeom>
              <a:blipFill>
                <a:blip r:embed="rId3"/>
                <a:stretch>
                  <a:fillRect l="-757" r="-841" b="-223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4EAE0F-561E-8E49-8884-0A40A15732A2}"/>
              </a:ext>
            </a:extLst>
          </p:cNvPr>
          <p:cNvSpPr txBox="1"/>
          <p:nvPr/>
        </p:nvSpPr>
        <p:spPr>
          <a:xfrm>
            <a:off x="2012485" y="1421798"/>
            <a:ext cx="174406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1898&lt;W &lt;2110 MeV</a:t>
            </a:r>
            <a:endParaRPr kumimoji="1" lang="ja-JP" altLang="en-US" sz="1400" b="1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68E4CEE-B2C0-9EE0-0348-EEAFD298714E}"/>
              </a:ext>
            </a:extLst>
          </p:cNvPr>
          <p:cNvSpPr txBox="1"/>
          <p:nvPr/>
        </p:nvSpPr>
        <p:spPr>
          <a:xfrm>
            <a:off x="2012485" y="2999825"/>
            <a:ext cx="174406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2110&lt;W &lt;2320 MeV</a:t>
            </a:r>
            <a:endParaRPr kumimoji="1" lang="ja-JP" altLang="en-US" sz="1400" b="1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50CFBB0-6B34-FB92-C43D-27C01D7B5D2F}"/>
                  </a:ext>
                </a:extLst>
              </p:cNvPr>
              <p:cNvSpPr txBox="1"/>
              <p:nvPr/>
            </p:nvSpPr>
            <p:spPr>
              <a:xfrm>
                <a:off x="907935" y="1440390"/>
                <a:ext cx="324000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ja-JP" alt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Times New Roman" panose="02020603050405020304" pitchFamily="18" charset="0"/>
                        </a:rPr>
                        <m:t>𝚺</m:t>
                      </m:r>
                    </m:oMath>
                  </m:oMathPara>
                </a14:m>
                <a:endPara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50CFBB0-6B34-FB92-C43D-27C01D7B5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935" y="1440390"/>
                <a:ext cx="3240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4C99E779-C5C8-7C55-52D7-4D6D683FE1D8}"/>
                  </a:ext>
                </a:extLst>
              </p:cNvPr>
              <p:cNvSpPr txBox="1"/>
              <p:nvPr/>
            </p:nvSpPr>
            <p:spPr>
              <a:xfrm>
                <a:off x="4562182" y="1275430"/>
                <a:ext cx="4320000" cy="1222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l-GR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𝜮</m:t>
                    </m:r>
                    <m:r>
                      <a:rPr kumimoji="1" lang="el-GR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or slightly positive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noProof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in the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lower </a:t>
                </a:r>
                <a14:m>
                  <m:oMath xmlns:m="http://schemas.openxmlformats.org/officeDocument/2006/math"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region, while </a:t>
                </a:r>
                <a14:m>
                  <m:oMath xmlns:m="http://schemas.openxmlformats.org/officeDocument/2006/math">
                    <m:r>
                      <a:rPr kumimoji="1" lang="el-GR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𝜮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≈−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noProof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in the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higher </a:t>
                </a:r>
                <a14:m>
                  <m:oMath xmlns:m="http://schemas.openxmlformats.org/officeDocument/2006/math"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range.</a:t>
                </a: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4C99E779-C5C8-7C55-52D7-4D6D683FE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182" y="1275430"/>
                <a:ext cx="4320000" cy="1222451"/>
              </a:xfrm>
              <a:prstGeom prst="rect">
                <a:avLst/>
              </a:prstGeom>
              <a:blipFill>
                <a:blip r:embed="rId5"/>
                <a:stretch>
                  <a:fillRect l="-2116" t="-4478" r="-2257" b="-104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タイトル 1">
            <a:extLst>
              <a:ext uri="{FF2B5EF4-FFF2-40B4-BE49-F238E27FC236}">
                <a16:creationId xmlns:a16="http://schemas.microsoft.com/office/drawing/2014/main" id="{B511525D-A0CB-0F00-8DF3-9C523DFF2820}"/>
              </a:ext>
            </a:extLst>
          </p:cNvPr>
          <p:cNvSpPr txBox="1">
            <a:spLocks/>
          </p:cNvSpPr>
          <p:nvPr/>
        </p:nvSpPr>
        <p:spPr>
          <a:xfrm>
            <a:off x="633845" y="183342"/>
            <a:ext cx="7886700" cy="6881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Photon Beam Asymmetry 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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 Light" panose="020B03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CAFD3481-D32C-FDAA-6B48-1C4E6A79C6C3}"/>
              </a:ext>
            </a:extLst>
          </p:cNvPr>
          <p:cNvSpPr/>
          <p:nvPr/>
        </p:nvSpPr>
        <p:spPr>
          <a:xfrm>
            <a:off x="6170617" y="2578258"/>
            <a:ext cx="484632" cy="39642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D8CBFD0-61AD-896C-C558-234C53F1C1B6}"/>
              </a:ext>
            </a:extLst>
          </p:cNvPr>
          <p:cNvSpPr/>
          <p:nvPr/>
        </p:nvSpPr>
        <p:spPr>
          <a:xfrm>
            <a:off x="210515" y="2660185"/>
            <a:ext cx="4187837" cy="2443225"/>
          </a:xfrm>
          <a:prstGeom prst="roundRect">
            <a:avLst/>
          </a:prstGeom>
          <a:noFill/>
          <a:ln w="762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099881F-1AA3-E636-B6E7-A1DE3C23BCAF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10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F82E8856-14C2-F978-9263-005ABC7685CA}"/>
                  </a:ext>
                </a:extLst>
              </p:cNvPr>
              <p:cNvSpPr txBox="1"/>
              <p:nvPr/>
            </p:nvSpPr>
            <p:spPr>
              <a:xfrm>
                <a:off x="4558893" y="2950125"/>
                <a:ext cx="4320000" cy="1991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Indicating the increase of </a:t>
                </a: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𝒕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-channel vector-meson</a:t>
                </a:r>
                <a:r>
                  <a:rPr kumimoji="1" lang="en-US" altLang="ja-JP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exchange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at higher energies. (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Theoretical model calculations are desired for quantitative comparison.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)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F82E8856-14C2-F978-9263-005ABC768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893" y="2950125"/>
                <a:ext cx="4320000" cy="1991892"/>
              </a:xfrm>
              <a:prstGeom prst="rect">
                <a:avLst/>
              </a:prstGeom>
              <a:blipFill>
                <a:blip r:embed="rId6"/>
                <a:stretch>
                  <a:fillRect l="-2257" t="-2752" r="-2116" b="-61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F845DC2-E25C-4604-F8D7-7F8A92BB59C1}"/>
              </a:ext>
            </a:extLst>
          </p:cNvPr>
          <p:cNvSpPr txBox="1"/>
          <p:nvPr/>
        </p:nvSpPr>
        <p:spPr>
          <a:xfrm>
            <a:off x="412462" y="1008036"/>
            <a:ext cx="3876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●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without 1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rPr>
              <a:t> N</a:t>
            </a:r>
            <a:r>
              <a:rPr kumimoji="1" lang="en-US" altLang="ja-JP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rPr>
              <a:t>*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rPr>
              <a:t> cuts,   </a:t>
            </a:r>
            <a:r>
              <a:rPr kumimoji="1" lang="ja-JP" altLang="en-US" sz="14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  <a:sym typeface="Symbol" panose="05050102010706020507" pitchFamily="18" charset="2"/>
              </a:rPr>
              <a:t>□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rPr>
              <a:t>: with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1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rPr>
              <a:t> N</a:t>
            </a:r>
            <a:r>
              <a:rPr kumimoji="1" lang="en-US" altLang="ja-JP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rPr>
              <a:t>*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rPr>
              <a:t> cuts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86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3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579B1A83-5A5F-74B4-E864-94F28F1BBDDF}"/>
              </a:ext>
            </a:extLst>
          </p:cNvPr>
          <p:cNvSpPr txBox="1">
            <a:spLocks/>
          </p:cNvSpPr>
          <p:nvPr/>
        </p:nvSpPr>
        <p:spPr>
          <a:xfrm>
            <a:off x="174929" y="188187"/>
            <a:ext cx="8841850" cy="548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Light baryon spectroscopy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8E902B6-F5B3-8FD0-A23D-E7DCFFA7CD60}"/>
                  </a:ext>
                </a:extLst>
              </p:cNvPr>
              <p:cNvSpPr txBox="1"/>
              <p:nvPr/>
            </p:nvSpPr>
            <p:spPr>
              <a:xfrm>
                <a:off x="644836" y="842343"/>
                <a:ext cx="792000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l-GR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𝜟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𝑴𝒑</m:t>
                    </m:r>
                  </m:oMath>
                </a14:m>
                <a:r>
                  <a:rPr kumimoji="0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: Suitable to excite a target nucleon.</a:t>
                </a:r>
              </a:p>
              <a:p>
                <a:pPr marL="0" marR="0" lvl="0" indent="0" algn="l" defTabSz="4572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                                </a:t>
                </a:r>
                <a:r>
                  <a:rPr kumimoji="0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 Now the main input data for PWA.</a:t>
                </a: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8E902B6-F5B3-8FD0-A23D-E7DCFFA7C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36" y="842343"/>
                <a:ext cx="7920000" cy="830997"/>
              </a:xfrm>
              <a:prstGeom prst="rect">
                <a:avLst/>
              </a:prstGeom>
              <a:blipFill>
                <a:blip r:embed="rId2"/>
                <a:stretch>
                  <a:fillRect l="-231" t="-5882" r="-77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7D0F499-6F0F-6958-94C5-699DCE5A24A8}"/>
              </a:ext>
            </a:extLst>
          </p:cNvPr>
          <p:cNvSpPr/>
          <p:nvPr/>
        </p:nvSpPr>
        <p:spPr>
          <a:xfrm>
            <a:off x="1494092" y="857295"/>
            <a:ext cx="1188000" cy="432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3F3ED21-0DD3-F0CB-F3EE-1310961672D8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11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1A4D28D-2076-C586-4FD7-321C855AD847}"/>
                  </a:ext>
                </a:extLst>
              </p:cNvPr>
              <p:cNvSpPr txBox="1"/>
              <p:nvPr/>
            </p:nvSpPr>
            <p:spPr>
              <a:xfrm>
                <a:off x="4797452" y="2187605"/>
                <a:ext cx="4032000" cy="2123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kumimoji="1" lang="ja-JP" alt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😰 </a:t>
                </a:r>
                <a:r>
                  <a:rPr kumimoji="1" lang="en-US" altLang="ja-JP" sz="2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There are </a:t>
                </a:r>
                <a:r>
                  <a:rPr kumimoji="1" lang="en-US" altLang="ja-JP" sz="22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unobserved states </a:t>
                </a:r>
                <a:r>
                  <a:rPr kumimoji="1" lang="en-US" altLang="ja-JP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comparison with quark-model and lattice-QCD predictions at </a:t>
                </a:r>
                <a:r>
                  <a:rPr kumimoji="1" lang="en-US" altLang="ja-JP" sz="2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14:m>
                  <m:oMath xmlns:m="http://schemas.openxmlformats.org/officeDocument/2006/math">
                    <m:r>
                      <a:rPr kumimoji="1" lang="en-US" altLang="ja-JP" sz="2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≳</m:t>
                    </m:r>
                  </m:oMath>
                </a14:m>
                <a:r>
                  <a:rPr kumimoji="1" lang="en-US" altLang="ja-JP" sz="2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GeV (E</a:t>
                </a:r>
                <a:r>
                  <a:rPr kumimoji="1" lang="en-US" altLang="ja-JP" sz="2200" b="1" baseline="-25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</a:t>
                </a:r>
                <a14:m>
                  <m:oMath xmlns:m="http://schemas.openxmlformats.org/officeDocument/2006/math">
                    <m:r>
                      <a:rPr kumimoji="1" lang="en-US" altLang="ja-JP" sz="2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≳</m:t>
                    </m:r>
                  </m:oMath>
                </a14:m>
                <a:r>
                  <a:rPr kumimoji="1" lang="en-US" altLang="ja-JP" sz="2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1.5 GeV)</a:t>
                </a:r>
                <a:r>
                  <a:rPr kumimoji="1" lang="en-US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, where large- resonances are overlapped with each other.</a:t>
                </a: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1A4D28D-2076-C586-4FD7-321C855AD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452" y="2187605"/>
                <a:ext cx="4032000" cy="2123658"/>
              </a:xfrm>
              <a:prstGeom prst="rect">
                <a:avLst/>
              </a:prstGeom>
              <a:blipFill>
                <a:blip r:embed="rId3"/>
                <a:stretch>
                  <a:fillRect l="-1967" t="-2011" r="-1967" b="-48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39914296-0F3A-C366-1D04-ABA82B4C1AAE}"/>
                  </a:ext>
                </a:extLst>
              </p:cNvPr>
              <p:cNvSpPr txBox="1"/>
              <p:nvPr/>
            </p:nvSpPr>
            <p:spPr>
              <a:xfrm>
                <a:off x="266240" y="4601881"/>
                <a:ext cx="8568000" cy="2041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</a:t>
                </a:r>
                <a:r>
                  <a:rPr kumimoji="1" lang="en-US" altLang="ja-JP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D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ecomposition</a:t>
                </a:r>
                <a:r>
                  <a:rPr kumimoji="1" lang="en-US" altLang="ja-JP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of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spin-amplitudes using </a:t>
                </a:r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polarization observables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  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(Differential) Cross Section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a:rPr kumimoji="1" lang="ja-JP" alt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1" lang="ja-JP" alt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∝</m:t>
                    </m:r>
                    <m:sSup>
                      <m:sSup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𝟐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𝟑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𝟒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endPara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just" defTabSz="457200" rtl="0" eaLnBrk="1" fontAlgn="auto" latinLnBrk="0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Photon Beam Asymmetry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: </a:t>
                </a:r>
                <a14:m>
                  <m:oMath xmlns:m="http://schemas.openxmlformats.org/officeDocument/2006/math"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</m:t>
                    </m:r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∝</m:t>
                    </m:r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𝑹𝒆</m:t>
                    </m:r>
                    <m:d>
                      <m:d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𝑯</m:t>
                            </m:r>
                          </m:e>
                          <m:sub>
                            <m: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𝟏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𝟒</m:t>
                                </m:r>
                              </m:sub>
                            </m:sSub>
                          </m:e>
                          <m:sup>
                            <m: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∗</m:t>
                            </m:r>
                          </m:sup>
                        </m:sSup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𝑯</m:t>
                            </m:r>
                          </m:e>
                          <m:sub>
                            <m: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𝟐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kumimoji="1" lang="en-US" altLang="ja-JP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𝟑</m:t>
                                </m:r>
                              </m:sub>
                            </m:sSub>
                          </m:e>
                          <m:sup>
                            <m:r>
                              <a:rPr kumimoji="1" lang="en-US" altLang="ja-JP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US" altLang="ja-JP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lvl="0" algn="just">
                  <a:defRPr/>
                </a:pPr>
                <a:endParaRPr kumimoji="0" lang="en-US" altLang="ja-JP" sz="8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lvl="0" algn="just">
                  <a:defRPr/>
                </a:pPr>
                <a:r>
                  <a:rPr kumimoji="0" lang="en-US" altLang="ja-JP" sz="2400" b="1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Note:</a:t>
                </a:r>
                <a:r>
                  <a:rPr kumimoji="0" lang="en-US" altLang="ja-JP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Linear polarization at 1.9</a:t>
                </a:r>
                <a14:m>
                  <m:oMath xmlns:m="http://schemas.openxmlformats.org/officeDocument/2006/math">
                    <m:r>
                      <a:rPr kumimoji="0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≲</m:t>
                    </m:r>
                  </m:oMath>
                </a14:m>
                <a:r>
                  <a:rPr kumimoji="0" lang="en-US" altLang="ja-JP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E</a:t>
                </a:r>
                <a:r>
                  <a:rPr kumimoji="0" lang="en-US" altLang="ja-JP" sz="2400" b="1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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≲</m:t>
                    </m:r>
                  </m:oMath>
                </a14:m>
                <a:r>
                  <a:rPr kumimoji="0" lang="en-US" altLang="ja-JP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3 GeV is</a:t>
                </a:r>
                <a:r>
                  <a:rPr kumimoji="0" lang="en-US" altLang="ja-JP" sz="24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ja-JP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available </a:t>
                </a:r>
              </a:p>
              <a:p>
                <a:pPr lvl="0" algn="just">
                  <a:defRPr/>
                </a:pPr>
                <a:r>
                  <a:rPr kumimoji="0" lang="en-US" altLang="ja-JP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  only </a:t>
                </a:r>
                <a:r>
                  <a:rPr lang="en-US" altLang="ja-JP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in the </a:t>
                </a:r>
                <a:r>
                  <a:rPr kumimoji="0" lang="en-US" altLang="ja-JP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LEPS2 beamline.</a:t>
                </a:r>
                <a:endParaRPr kumimoji="0" lang="ja-JP" alt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39914296-0F3A-C366-1D04-ABA82B4C1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40" y="4601881"/>
                <a:ext cx="8568000" cy="2041585"/>
              </a:xfrm>
              <a:prstGeom prst="rect">
                <a:avLst/>
              </a:prstGeom>
              <a:blipFill>
                <a:blip r:embed="rId4"/>
                <a:stretch>
                  <a:fillRect l="-1139" t="-2687" r="-1993" b="-59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DBA80C98-77CD-D85C-F70A-7D7B3E6A0616}"/>
              </a:ext>
            </a:extLst>
          </p:cNvPr>
          <p:cNvGrpSpPr/>
          <p:nvPr/>
        </p:nvGrpSpPr>
        <p:grpSpPr>
          <a:xfrm>
            <a:off x="207013" y="1599909"/>
            <a:ext cx="4531280" cy="2978980"/>
            <a:chOff x="174929" y="1644087"/>
            <a:chExt cx="4531280" cy="2978980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2519A13-182B-A903-E601-AE07A34E26D5}"/>
                </a:ext>
              </a:extLst>
            </p:cNvPr>
            <p:cNvSpPr txBox="1"/>
            <p:nvPr/>
          </p:nvSpPr>
          <p:spPr>
            <a:xfrm>
              <a:off x="4130040" y="2733820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7EDC9BF3-891A-1A60-A193-FAA70BBCEE2B}"/>
                </a:ext>
              </a:extLst>
            </p:cNvPr>
            <p:cNvGrpSpPr/>
            <p:nvPr/>
          </p:nvGrpSpPr>
          <p:grpSpPr>
            <a:xfrm>
              <a:off x="174929" y="1644087"/>
              <a:ext cx="4531280" cy="2978980"/>
              <a:chOff x="152265" y="945103"/>
              <a:chExt cx="4531280" cy="2978980"/>
            </a:xfrm>
          </p:grpSpPr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E56748C6-A36A-BA7C-6E9B-41FBAB52E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5545" y="1190842"/>
                <a:ext cx="4248000" cy="2733241"/>
              </a:xfrm>
              <a:prstGeom prst="rect">
                <a:avLst/>
              </a:prstGeom>
            </p:spPr>
          </p:pic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D225079-4AEE-C19B-A9E1-8666D0060ABD}"/>
                  </a:ext>
                </a:extLst>
              </p:cNvPr>
              <p:cNvSpPr txBox="1"/>
              <p:nvPr/>
            </p:nvSpPr>
            <p:spPr>
              <a:xfrm flipH="1">
                <a:off x="4012576" y="3022039"/>
                <a:ext cx="43200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kumimoji="1" lang="en-US" altLang="ja-JP" b="1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endParaRPr kumimoji="1" lang="ja-JP" altLang="en-US" b="1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A0C26278-97F0-48BE-7FB3-756E537AC67B}"/>
                  </a:ext>
                </a:extLst>
              </p:cNvPr>
              <p:cNvSpPr txBox="1"/>
              <p:nvPr/>
            </p:nvSpPr>
            <p:spPr>
              <a:xfrm>
                <a:off x="1784539" y="945103"/>
                <a:ext cx="18484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EPJA47 (2011) 162</a:t>
                </a:r>
                <a:endParaRPr kumimoji="1" lang="ja-JP" altLang="en-US" sz="1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5F01C2DE-7503-172C-4515-E5A53F805A92}"/>
                  </a:ext>
                </a:extLst>
              </p:cNvPr>
              <p:cNvSpPr/>
              <p:nvPr/>
            </p:nvSpPr>
            <p:spPr>
              <a:xfrm>
                <a:off x="228816" y="1190842"/>
                <a:ext cx="571283" cy="24165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D917320B-4C65-5803-A4B6-D7435E1A21FD}"/>
                  </a:ext>
                </a:extLst>
              </p:cNvPr>
              <p:cNvSpPr txBox="1"/>
              <p:nvPr/>
            </p:nvSpPr>
            <p:spPr>
              <a:xfrm>
                <a:off x="391594" y="1180438"/>
                <a:ext cx="492443" cy="2492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3000</a:t>
                </a:r>
              </a:p>
              <a:p>
                <a:pPr algn="ctr"/>
                <a:endParaRPr kumimoji="1" lang="en-US" altLang="ja-JP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kumimoji="1" lang="en-US" altLang="ja-JP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kumimoji="1" lang="en-US" altLang="ja-JP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2500</a:t>
                </a:r>
              </a:p>
              <a:p>
                <a:pPr algn="ctr"/>
                <a:endParaRPr kumimoji="1" lang="en-US" altLang="ja-JP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kumimoji="1" lang="en-US" altLang="ja-JP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kumimoji="1" lang="en-US" altLang="ja-JP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2000</a:t>
                </a:r>
              </a:p>
              <a:p>
                <a:pPr algn="ctr"/>
                <a:endParaRPr kumimoji="1" lang="en-US" altLang="ja-JP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kumimoji="1" lang="en-US" altLang="ja-JP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kumimoji="1" lang="en-US" altLang="ja-JP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1500</a:t>
                </a:r>
              </a:p>
              <a:p>
                <a:pPr algn="ctr"/>
                <a:endParaRPr kumimoji="1" lang="en-US" altLang="ja-JP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kumimoji="1" lang="en-US" altLang="ja-JP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kumimoji="1" lang="en-US" altLang="ja-JP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1000</a:t>
                </a:r>
                <a:endParaRPr kumimoji="1" lang="ja-JP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710C7599-D48A-DE64-37A9-A7859667F403}"/>
                  </a:ext>
                </a:extLst>
              </p:cNvPr>
              <p:cNvSpPr txBox="1"/>
              <p:nvPr/>
            </p:nvSpPr>
            <p:spPr>
              <a:xfrm rot="16200000">
                <a:off x="-258264" y="2357675"/>
                <a:ext cx="11288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 [MeV]</a:t>
                </a:r>
                <a:endParaRPr kumimoji="1" lang="ja-JP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A0360440-0EF4-17BF-8E68-C40F323D1F08}"/>
                  </a:ext>
                </a:extLst>
              </p:cNvPr>
              <p:cNvSpPr/>
              <p:nvPr/>
            </p:nvSpPr>
            <p:spPr>
              <a:xfrm>
                <a:off x="632830" y="3663037"/>
                <a:ext cx="180000" cy="1809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A4D12034-0471-1D69-7E79-FE84C5A7F15B}"/>
                  </a:ext>
                </a:extLst>
              </p:cNvPr>
              <p:cNvSpPr txBox="1"/>
              <p:nvPr/>
            </p:nvSpPr>
            <p:spPr>
              <a:xfrm>
                <a:off x="542830" y="3611390"/>
                <a:ext cx="360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kumimoji="1" lang="en-US" altLang="ja-JP" sz="14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kumimoji="1" lang="ja-JP" altLang="en-US" sz="1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5" name="直線矢印コネクタ 14">
                <a:extLst>
                  <a:ext uri="{FF2B5EF4-FFF2-40B4-BE49-F238E27FC236}">
                    <a16:creationId xmlns:a16="http://schemas.microsoft.com/office/drawing/2014/main" id="{8C3850FD-B65C-4756-0C30-A75809CB3B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19250" y="2566655"/>
                <a:ext cx="0" cy="360000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id="{FF85F7B1-D355-5816-0C5A-3967FCFC03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52600" y="2566497"/>
                <a:ext cx="0" cy="360000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D512EA9E-64D5-4165-D88D-F9154C7BB9EB}"/>
                  </a:ext>
                </a:extLst>
              </p:cNvPr>
              <p:cNvSpPr txBox="1"/>
              <p:nvPr/>
            </p:nvSpPr>
            <p:spPr>
              <a:xfrm>
                <a:off x="1232888" y="2882638"/>
                <a:ext cx="12260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Quark model</a:t>
                </a:r>
              </a:p>
              <a:p>
                <a:pPr algn="ctr"/>
                <a:r>
                  <a:rPr kumimoji="1" lang="en-US" altLang="ja-JP" sz="1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calculations</a:t>
                </a:r>
                <a:endParaRPr kumimoji="1" lang="ja-JP" altLang="en-US" sz="1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9" name="直線矢印コネクタ 18">
                <a:extLst>
                  <a:ext uri="{FF2B5EF4-FFF2-40B4-BE49-F238E27FC236}">
                    <a16:creationId xmlns:a16="http://schemas.microsoft.com/office/drawing/2014/main" id="{D49B11AD-3AA1-4EA3-C597-2718483AE8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4549" y="1588733"/>
                <a:ext cx="0" cy="6120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509F9274-DA61-E17F-ED1D-1020415F3349}"/>
                  </a:ext>
                </a:extLst>
              </p:cNvPr>
              <p:cNvSpPr txBox="1"/>
              <p:nvPr/>
            </p:nvSpPr>
            <p:spPr>
              <a:xfrm>
                <a:off x="832331" y="1327804"/>
                <a:ext cx="12260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</a:t>
                </a:r>
              </a:p>
            </p:txBody>
          </p:sp>
        </p:grp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627CF35F-AD1F-06B0-B64D-77A0FF2E5BA8}"/>
                </a:ext>
              </a:extLst>
            </p:cNvPr>
            <p:cNvSpPr/>
            <p:nvPr/>
          </p:nvSpPr>
          <p:spPr>
            <a:xfrm>
              <a:off x="902853" y="1997049"/>
              <a:ext cx="3668887" cy="1365832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6230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564998" y="875666"/>
                <a:ext cx="8153152" cy="5543565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ts val="32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sz="2400" b="1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𝜸</m:t>
                    </m:r>
                    <m:r>
                      <a:rPr lang="en-US" altLang="ja-JP" sz="2400" b="1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  <m:r>
                      <a:rPr lang="en-US" altLang="ja-JP" sz="2400" b="1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→</m:t>
                    </m:r>
                    <m:sSup>
                      <m:sSupPr>
                        <m:ctrlPr>
                          <a:rPr lang="en-US" altLang="ja-JP" sz="2400" b="1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ja-JP" altLang="en-US" sz="2400" b="1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𝝅</m:t>
                        </m:r>
                      </m:e>
                      <m:sup>
                        <m:r>
                          <a:rPr lang="en-US" altLang="ja-JP" sz="2400" b="1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𝟎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</m:oMath>
                </a14:m>
                <a:endParaRPr lang="en-US" altLang="ja-JP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0" indent="0">
                  <a:lnSpc>
                    <a:spcPts val="3200"/>
                  </a:lnSpc>
                  <a:spcBef>
                    <a:spcPts val="0"/>
                  </a:spcBef>
                  <a:buNone/>
                </a:pPr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I=1  Both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𝑵</m:t>
                        </m:r>
                      </m:e>
                      <m:sup>
                        <m: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(I=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altLang="ja-JP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altLang="ja-JP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fPr>
                          <m:num>
                            <m:r>
                              <a:rPr lang="en-US" altLang="ja-JP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ja-JP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ja-JP" alt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𝚫</m:t>
                        </m:r>
                      </m:e>
                      <m:sup>
                        <m: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Gothic" panose="020B0400000000000000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Yu Gothic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(I=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altLang="ja-JP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Yu Gothic" panose="020B0400000000000000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altLang="ja-JP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Yu Gothic" panose="020B0400000000000000" pitchFamily="50" charset="-128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fPr>
                          <m:num>
                            <m:r>
                              <a:rPr lang="en-US" altLang="ja-JP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Yu Gothic" panose="020B0400000000000000" pitchFamily="50" charset="-128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ja-JP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Yu Gothic" panose="020B0400000000000000" pitchFamily="50" charset="-128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Yu Gothic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) contribute in the </a:t>
                </a:r>
                <a:r>
                  <a:rPr lang="en-US" altLang="ja-JP" sz="24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Yu Gothic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s</a:t>
                </a:r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Yu Gothic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-channel.</a:t>
                </a:r>
                <a:endParaRPr lang="en-US" altLang="ja-JP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0" lvl="0" indent="0">
                  <a:lnSpc>
                    <a:spcPts val="3200"/>
                  </a:lnSpc>
                  <a:spcBef>
                    <a:spcPts val="0"/>
                  </a:spcBef>
                  <a:buNone/>
                </a:pPr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</a:t>
                </a:r>
                <a:r>
                  <a:rPr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High precision data</a:t>
                </a:r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can be obtained thanks to a larger .</a:t>
                </a: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altLang="ja-JP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32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kumimoji="1" lang="ja-JP" altLang="en-US" sz="2400" u="none" strike="noStrike" kern="1200" cap="none" spc="0" normalizeH="0" baseline="0" noProof="0" dirty="0">
                    <a:ln>
                      <a:noFill/>
                    </a:ln>
                    <a:uLnTx/>
                    <a:uFillTx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𝜸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→</m:t>
                    </m:r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𝜼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</m:oMath>
                </a14:m>
                <a:endParaRPr kumimoji="1" lang="en-US" altLang="ja-JP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0" indent="0">
                  <a:lnSpc>
                    <a:spcPts val="3200"/>
                  </a:lnSpc>
                  <a:spcBef>
                    <a:spcPts val="0"/>
                  </a:spcBef>
                  <a:buNone/>
                </a:pPr>
                <a:r>
                  <a:rPr lang="ja-JP" altLang="en-US" sz="2400" b="1" dirty="0">
                    <a:solidFill>
                      <a:srgbClr val="0070C0"/>
                    </a:solidFill>
                    <a:effectLst/>
                    <a:cs typeface="Times New Roman" panose="02020603050405020304" pitchFamily="18" charset="0"/>
                    <a:sym typeface="Symbol" panose="05050102010706020507" pitchFamily="18" charset="2"/>
                  </a:rPr>
                  <a:t>    </a:t>
                </a:r>
                <a14:m>
                  <m:oMath xmlns:m="http://schemas.openxmlformats.org/officeDocument/2006/math">
                    <m:r>
                      <a:rPr lang="ja-JP" altLang="en-US" sz="2400" b="1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𝜸</m:t>
                    </m:r>
                    <m:r>
                      <a:rPr lang="en-US" altLang="ja-JP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  <m:r>
                      <a:rPr lang="en-US" altLang="ja-JP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→</m:t>
                    </m:r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𝜼</m:t>
                    </m:r>
                    <m:r>
                      <a:rPr lang="en-US" altLang="ja-JP" sz="2400" b="1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′</m:t>
                    </m:r>
                    <m:r>
                      <a:rPr lang="en-US" altLang="ja-JP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</m:oMath>
                </a14:m>
                <a:endParaRPr lang="en-US" altLang="ja-JP" sz="1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ts val="3200"/>
                  </a:lnSpc>
                  <a:spcBef>
                    <a:spcPts val="0"/>
                  </a:spcBef>
                  <a:buNone/>
                </a:pP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I=0 </a:t>
                </a: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</a:t>
                </a: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Only the contributions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𝑵</m:t>
                        </m:r>
                      </m:e>
                      <m:sup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(I=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altLang="ja-JP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altLang="ja-JP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fPr>
                          <m:num>
                            <m:r>
                              <a:rPr lang="en-US" altLang="ja-JP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ja-JP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.</a:t>
                </a:r>
              </a:p>
              <a:p>
                <a:pPr marL="0" lvl="0" indent="0">
                  <a:lnSpc>
                    <a:spcPts val="3200"/>
                  </a:lnSpc>
                  <a:spcBef>
                    <a:spcPts val="0"/>
                  </a:spcBef>
                  <a:buNone/>
                  <a:defRPr/>
                </a:pP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  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Possible to </a:t>
                </a:r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investigate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the coupling</a:t>
                </a:r>
                <a:r>
                  <a:rPr kumimoji="1" lang="en-US" altLang="ja-JP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of</a:t>
                </a:r>
                <a:r>
                  <a:rPr lang="en-US" altLang="ja-JP" sz="2400" dirty="0">
                    <a:solidFill>
                      <a:prstClr val="black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𝑁</m:t>
                        </m:r>
                      </m:e>
                      <m:sup>
                        <m:r>
                          <a:rPr lang="en-US" altLang="ja-JP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s with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𝒔</m:t>
                    </m:r>
                    <m:acc>
                      <m:accPr>
                        <m:chr m:val="̅"/>
                        <m:ctrlP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.</a:t>
                </a:r>
              </a:p>
              <a:p>
                <a:pPr marL="0" lvl="0" indent="0">
                  <a:lnSpc>
                    <a:spcPts val="3200"/>
                  </a:lnSpc>
                  <a:spcBef>
                    <a:spcPts val="0"/>
                  </a:spcBef>
                  <a:buNone/>
                  <a:defRPr/>
                </a:pPr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    The </a:t>
                </a:r>
                <a14:m>
                  <m:oMath xmlns:m="http://schemas.openxmlformats.org/officeDocument/2006/math">
                    <m:r>
                      <a:rPr lang="ja-JP" alt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  <a:sym typeface="Symbol"/>
                      </a:rPr>
                      <m:t>𝜂</m:t>
                    </m:r>
                    <m:r>
                      <a:rPr lang="en-US" altLang="ja-JP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  <a:sym typeface="Symbol"/>
                      </a:rPr>
                      <m:t>′</m:t>
                    </m:r>
                  </m:oMath>
                </a14:m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 photoproduction is important </a:t>
                </a:r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to explore </a:t>
                </a:r>
                <a:r>
                  <a:rPr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higher mass</a:t>
                </a:r>
              </a:p>
              <a:p>
                <a:pPr marL="0" lvl="0" indent="0">
                  <a:lnSpc>
                    <a:spcPts val="3200"/>
                  </a:lnSpc>
                  <a:spcBef>
                    <a:spcPts val="0"/>
                  </a:spcBef>
                  <a:buNone/>
                  <a:defRPr/>
                </a:pPr>
                <a:r>
                  <a:rPr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   resonances</a:t>
                </a:r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, but </a:t>
                </a:r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experimental data are </a:t>
                </a:r>
                <a:r>
                  <a:rPr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scarce</a:t>
                </a:r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  <a:endParaRPr lang="en-US" altLang="ja-JP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altLang="ja-JP" sz="1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endParaRPr>
              </a:p>
              <a:p>
                <a:pPr lvl="0">
                  <a:lnSpc>
                    <a:spcPts val="32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kumimoji="1" lang="ja-JP" altLang="en-US" sz="2400" u="none" strike="noStrike" kern="1200" cap="none" spc="0" normalizeH="0" baseline="0" noProof="0" dirty="0">
                    <a:ln>
                      <a:noFill/>
                    </a:ln>
                    <a:uLnTx/>
                    <a:uFillTx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𝜸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→</m:t>
                    </m:r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𝝎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</m:oMath>
                </a14:m>
                <a:endParaRPr lang="en-US" altLang="ja-JP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endParaRPr>
              </a:p>
              <a:p>
                <a:pPr marL="0" indent="0">
                  <a:lnSpc>
                    <a:spcPts val="3200"/>
                  </a:lnSpc>
                  <a:spcBef>
                    <a:spcPts val="0"/>
                  </a:spcBef>
                  <a:buNone/>
                </a:pP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   Many polarization observables, expressed by </a:t>
                </a:r>
                <a:r>
                  <a:rPr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spin-density </a:t>
                </a:r>
              </a:p>
              <a:p>
                <a:pPr marL="0" indent="0">
                  <a:lnSpc>
                    <a:spcPts val="3200"/>
                  </a:lnSpc>
                  <a:spcBef>
                    <a:spcPts val="0"/>
                  </a:spcBef>
                  <a:buNone/>
                </a:pPr>
                <a:r>
                  <a:rPr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   matrix elements</a:t>
                </a: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4998" y="875666"/>
                <a:ext cx="8153152" cy="5543565"/>
              </a:xfrm>
              <a:blipFill>
                <a:blip r:embed="rId2"/>
                <a:stretch>
                  <a:fillRect l="-1047" t="-22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6A984533-15D9-3951-FEB7-2754638F4712}"/>
              </a:ext>
            </a:extLst>
          </p:cNvPr>
          <p:cNvSpPr txBox="1">
            <a:spLocks/>
          </p:cNvSpPr>
          <p:nvPr/>
        </p:nvSpPr>
        <p:spPr>
          <a:xfrm>
            <a:off x="174929" y="208055"/>
            <a:ext cx="8841850" cy="548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Single m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eson 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photoproduction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8132E10-4CD9-FD47-EDF4-3346454CE4B7}"/>
              </a:ext>
            </a:extLst>
          </p:cNvPr>
          <p:cNvSpPr txBox="1"/>
          <p:nvPr/>
        </p:nvSpPr>
        <p:spPr>
          <a:xfrm>
            <a:off x="3204624" y="964079"/>
            <a:ext cx="24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PRC 100 (2019) 055202</a:t>
            </a:r>
            <a:endParaRPr kumimoji="1" lang="ja-JP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1DA61F-20D7-9223-0884-886C6C79BD96}"/>
              </a:ext>
            </a:extLst>
          </p:cNvPr>
          <p:cNvSpPr txBox="1"/>
          <p:nvPr/>
        </p:nvSpPr>
        <p:spPr>
          <a:xfrm>
            <a:off x="3204624" y="2376559"/>
            <a:ext cx="24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PRC 106 (2022) 035201</a:t>
            </a:r>
            <a:endParaRPr kumimoji="1" lang="ja-JP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8704F70-8BC3-CD19-74A2-5AD5A8A8DFE0}"/>
              </a:ext>
            </a:extLst>
          </p:cNvPr>
          <p:cNvSpPr txBox="1"/>
          <p:nvPr/>
        </p:nvSpPr>
        <p:spPr>
          <a:xfrm>
            <a:off x="3204624" y="4933072"/>
            <a:ext cx="24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PRC 102 (2020) 025201</a:t>
            </a:r>
            <a:endParaRPr kumimoji="1" lang="ja-JP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663C79A-BA56-A1D9-9E82-B524B518423A}"/>
              </a:ext>
            </a:extLst>
          </p:cNvPr>
          <p:cNvSpPr txBox="1"/>
          <p:nvPr/>
        </p:nvSpPr>
        <p:spPr>
          <a:xfrm>
            <a:off x="3204625" y="2759230"/>
            <a:ext cx="133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In progress</a:t>
            </a:r>
            <a:endParaRPr kumimoji="1" lang="ja-JP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2E52D7B-2708-FA34-80BE-49A9F7349ECB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12 / 26</a:t>
            </a:r>
            <a:endParaRPr kumimoji="1" lang="ja-JP" altLang="en-US" b="1" dirty="0">
              <a:solidFill>
                <a:prstClr val="black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BA49366-8845-0B21-44F7-AB61AD50B344}"/>
              </a:ext>
            </a:extLst>
          </p:cNvPr>
          <p:cNvSpPr txBox="1"/>
          <p:nvPr/>
        </p:nvSpPr>
        <p:spPr>
          <a:xfrm>
            <a:off x="6625930" y="3110397"/>
            <a:ext cx="15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Isospin filter</a:t>
            </a:r>
            <a:endParaRPr kumimoji="1" lang="ja-JP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786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5AA5D4-6B09-597A-7D27-5604D4DEA8E3}"/>
              </a:ext>
            </a:extLst>
          </p:cNvPr>
          <p:cNvSpPr txBox="1"/>
          <p:nvPr/>
        </p:nvSpPr>
        <p:spPr>
          <a:xfrm flipH="1">
            <a:off x="1476000" y="2775231"/>
            <a:ext cx="6192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Introduction of SPring-8 </a:t>
            </a:r>
            <a:r>
              <a:rPr kumimoji="1" lang="en-US" altLang="ja-JP" sz="28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LEPS2 project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(5 pages)</a:t>
            </a:r>
          </a:p>
        </p:txBody>
      </p:sp>
    </p:spTree>
    <p:extLst>
      <p:ext uri="{BB962C8B-B14F-4D97-AF65-F5344CB8AC3E}">
        <p14:creationId xmlns:p14="http://schemas.microsoft.com/office/powerpoint/2010/main" val="4189930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コンテンツ プレースホルダー 2">
                <a:extLst>
                  <a:ext uri="{FF2B5EF4-FFF2-40B4-BE49-F238E27FC236}">
                    <a16:creationId xmlns:a16="http://schemas.microsoft.com/office/drawing/2014/main" id="{2919A29D-8B73-2B59-39E5-32E3043242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0701" y="994772"/>
                <a:ext cx="5430661" cy="3004922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ts val="32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en-US" altLang="ja-JP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sz="2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𝜸</m:t>
                    </m:r>
                    <m:r>
                      <a:rPr lang="en-US" altLang="ja-JP" sz="2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  <m:r>
                      <a:rPr lang="en-US" altLang="ja-JP" sz="2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→</m:t>
                    </m:r>
                    <m:sSup>
                      <m:sSupPr>
                        <m:ctrlPr>
                          <a:rPr lang="en-US" altLang="ja-JP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ja-JP" altLang="en-US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𝝅</m:t>
                        </m:r>
                      </m:e>
                      <m:sup>
                        <m:r>
                          <a:rPr lang="en-US" altLang="ja-JP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𝟎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</m:oMath>
                </a14:m>
                <a:r>
                  <a:rPr lang="en-US" altLang="ja-JP" sz="24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ja-JP" altLang="en-US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𝜸𝜸</m:t>
                    </m:r>
                  </m:oMath>
                </a14:m>
                <a:r>
                  <a:rPr lang="en-US" altLang="ja-JP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ja-JP" sz="2400" b="1" baseline="30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ja-JP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(Br=98.8%)</a:t>
                </a:r>
                <a:endParaRPr lang="en-US" altLang="ja-JP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32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kumimoji="1" lang="ja-JP" altLang="en-US" sz="24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uLnTx/>
                    <a:uFillTx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𝜸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→</m:t>
                    </m:r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𝜼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</m:oMath>
                </a14:m>
                <a:r>
                  <a:rPr kumimoji="1" lang="en-US" altLang="ja-JP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</a:t>
                </a:r>
                <a:r>
                  <a:rPr kumimoji="1" lang="en-US" altLang="ja-JP" sz="2400" b="1" i="1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1" lang="en-US" altLang="ja-JP" sz="24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; </a:t>
                </a:r>
                <a14:m>
                  <m:oMath xmlns:m="http://schemas.openxmlformats.org/officeDocument/2006/math"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𝜸𝜸</m:t>
                    </m:r>
                  </m:oMath>
                </a14:m>
                <a:r>
                  <a:rPr kumimoji="0" lang="en-US" altLang="ja-JP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</a:t>
                </a:r>
                <a:r>
                  <a:rPr kumimoji="0" lang="en-US" altLang="ja-JP" sz="2400" b="1" baseline="30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</a:t>
                </a:r>
                <a:r>
                  <a:rPr kumimoji="0" lang="en-US" altLang="ja-JP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(</a:t>
                </a:r>
                <a:r>
                  <a:rPr kumimoji="0" lang="en-US" altLang="ja-JP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Br=39.4%)</a:t>
                </a:r>
                <a:endParaRPr lang="en-US" altLang="ja-JP" sz="2400" b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lnSpc>
                    <a:spcPts val="32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en-US" altLang="ja-JP" sz="2400" b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sz="2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𝜸</m:t>
                    </m:r>
                    <m:r>
                      <a:rPr lang="en-US" altLang="ja-JP" sz="2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  <m:r>
                      <a:rPr lang="en-US" altLang="ja-JP" sz="2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→</m:t>
                    </m:r>
                    <m:r>
                      <a:rPr lang="ja-JP" altLang="en-US" sz="2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𝜼</m:t>
                    </m:r>
                    <m:r>
                      <a:rPr lang="en-US" altLang="ja-JP" sz="2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′</m:t>
                    </m:r>
                    <m:r>
                      <a:rPr lang="en-US" altLang="ja-JP" sz="2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</m:oMath>
                </a14:m>
                <a:r>
                  <a:rPr lang="en-US" altLang="ja-JP" sz="24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</a:t>
                </a:r>
                <a:r>
                  <a:rPr lang="en-US" altLang="ja-JP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  <m:r>
                      <a:rPr lang="en-US" altLang="ja-JP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′→</m:t>
                    </m:r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𝜸𝜸</m:t>
                    </m:r>
                  </m:oMath>
                </a14:m>
                <a:r>
                  <a:rPr lang="en-US" altLang="ja-JP" sz="2400" b="1" i="1" dirty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kumimoji="0" lang="en-US" altLang="ja-JP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</a:t>
                </a:r>
                <a:r>
                  <a:rPr kumimoji="0" lang="en-US" altLang="ja-JP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Br=2.3%)</a:t>
                </a:r>
                <a:endParaRPr lang="en-US" altLang="ja-JP" sz="2400" b="1" i="1" dirty="0">
                  <a:solidFill>
                    <a:srgbClr val="0070C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ts val="3200"/>
                  </a:lnSpc>
                  <a:spcBef>
                    <a:spcPts val="0"/>
                  </a:spcBef>
                  <a:buNone/>
                </a:pPr>
                <a:r>
                  <a:rPr lang="ja-JP" altLang="en-US" sz="2400" b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          </a:t>
                </a:r>
                <a:r>
                  <a:rPr lang="en-US" altLang="ja-JP" sz="2400" b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or</a:t>
                </a:r>
                <a:r>
                  <a:rPr lang="ja-JP" altLang="en-US" sz="2400" b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  <m:r>
                      <a:rPr lang="en-US" altLang="ja-JP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′→</m:t>
                    </m:r>
                  </m:oMath>
                </a14:m>
                <a:r>
                  <a:rPr lang="en-US" altLang="ja-JP" sz="2400" b="1" i="1" dirty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ja-JP" altLang="en-US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ja-JP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ja-JP" altLang="en-US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</m:oMath>
                </a14:m>
                <a:r>
                  <a:rPr kumimoji="0" lang="en-US" altLang="ja-JP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(</a:t>
                </a:r>
                <a:r>
                  <a:rPr kumimoji="0" lang="en-US" altLang="ja-JP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Br=22.4%)</a:t>
                </a:r>
                <a:r>
                  <a:rPr lang="ja-JP" altLang="en-US" sz="2400" b="1" dirty="0">
                    <a:solidFill>
                      <a:srgbClr val="0070C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ja-JP" sz="2400" b="1" dirty="0">
                  <a:solidFill>
                    <a:srgbClr val="0070C0"/>
                  </a:solidFill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ts val="3200"/>
                  </a:lnSpc>
                  <a:spcBef>
                    <a:spcPts val="0"/>
                  </a:spcBef>
                  <a:buNone/>
                </a:pPr>
                <a:r>
                  <a:rPr lang="en-US" altLang="ja-JP" sz="2400" b="1" dirty="0">
                    <a:solidFill>
                      <a:srgbClr val="0070C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ja-JP" alt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altLang="ja-JP" sz="24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6</a:t>
                </a:r>
                <a14:m>
                  <m:oMath xmlns:m="http://schemas.openxmlformats.org/officeDocument/2006/math">
                    <m:r>
                      <a:rPr lang="ja-JP" alt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r>
                  <a:rPr lang="en-US" altLang="ja-JP" sz="24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ja-JP" sz="1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endParaRPr>
              </a:p>
              <a:p>
                <a:pPr lvl="0">
                  <a:lnSpc>
                    <a:spcPts val="32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kumimoji="1" lang="ja-JP" altLang="en-US" sz="24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uLnTx/>
                    <a:uFillTx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𝜸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→</m:t>
                    </m:r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𝝎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  ; </a:t>
                </a:r>
                <a14:m>
                  <m:oMath xmlns:m="http://schemas.openxmlformats.org/officeDocument/2006/math"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rPr>
                      <m:t>𝝎</m:t>
                    </m:r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ja-JP" altLang="en-US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r>
                  <a:rPr lang="en-US" altLang="ja-JP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(Br=8.35%)</a:t>
                </a:r>
              </a:p>
              <a:p>
                <a:pPr marL="0" lvl="0" indent="0">
                  <a:lnSpc>
                    <a:spcPts val="32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3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endParaRPr lang="en-US" altLang="ja-JP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endParaRPr>
              </a:p>
            </p:txBody>
          </p:sp>
        </mc:Choice>
        <mc:Fallback xmlns="">
          <p:sp>
            <p:nvSpPr>
              <p:cNvPr id="11" name="コンテンツ プレースホルダー 2">
                <a:extLst>
                  <a:ext uri="{FF2B5EF4-FFF2-40B4-BE49-F238E27FC236}">
                    <a16:creationId xmlns:a16="http://schemas.microsoft.com/office/drawing/2014/main" id="{2919A29D-8B73-2B59-39E5-32E3043242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0701" y="994772"/>
                <a:ext cx="5430661" cy="3004922"/>
              </a:xfrm>
              <a:blipFill>
                <a:blip r:embed="rId2"/>
                <a:stretch>
                  <a:fillRect l="-1573" t="-1217" b="-1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B71C243-DF3C-265D-A734-1E9AF07F6177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13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A9D02D69-04A5-7DA6-70D8-1C47905139E7}"/>
              </a:ext>
            </a:extLst>
          </p:cNvPr>
          <p:cNvGrpSpPr>
            <a:grpSpLocks noChangeAspect="1"/>
          </p:cNvGrpSpPr>
          <p:nvPr/>
        </p:nvGrpSpPr>
        <p:grpSpPr>
          <a:xfrm>
            <a:off x="5922204" y="2339129"/>
            <a:ext cx="2945263" cy="2718346"/>
            <a:chOff x="5407529" y="1107212"/>
            <a:chExt cx="3170826" cy="2926529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09BCA1BF-8AA0-E130-3A1C-45B494E31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987" y="1934819"/>
              <a:ext cx="1513931" cy="1191011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60B16EA-D9E6-10CD-1338-FD3B8CC547D6}"/>
                </a:ext>
              </a:extLst>
            </p:cNvPr>
            <p:cNvSpPr txBox="1"/>
            <p:nvPr/>
          </p:nvSpPr>
          <p:spPr>
            <a:xfrm>
              <a:off x="5431746" y="2315964"/>
              <a:ext cx="283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/>
                </a:rPr>
                <a:t>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C4289A87-4BAB-9C0E-5B51-F1601B6587EB}"/>
                </a:ext>
              </a:extLst>
            </p:cNvPr>
            <p:cNvSpPr txBox="1"/>
            <p:nvPr/>
          </p:nvSpPr>
          <p:spPr>
            <a:xfrm>
              <a:off x="6507871" y="1107212"/>
              <a:ext cx="2054124" cy="3644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BGOegg</a:t>
              </a: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calorimeter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3BE81B9C-B5B5-F9CC-FEE2-77606952C3B6}"/>
                </a:ext>
              </a:extLst>
            </p:cNvPr>
            <p:cNvSpPr txBox="1"/>
            <p:nvPr/>
          </p:nvSpPr>
          <p:spPr>
            <a:xfrm>
              <a:off x="5407529" y="3139102"/>
              <a:ext cx="1271271" cy="8946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Inner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Plastic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Scintillators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C99A5A9-41E2-0831-1C66-1334DE4A29AA}"/>
                </a:ext>
              </a:extLst>
            </p:cNvPr>
            <p:cNvSpPr txBox="1"/>
            <p:nvPr/>
          </p:nvSpPr>
          <p:spPr>
            <a:xfrm>
              <a:off x="7505616" y="3399525"/>
              <a:ext cx="1072739" cy="6295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Drift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Chamber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2785D51A-6823-7E74-B5A2-5BDDA38A68F9}"/>
                </a:ext>
              </a:extLst>
            </p:cNvPr>
            <p:cNvSpPr txBox="1"/>
            <p:nvPr/>
          </p:nvSpPr>
          <p:spPr>
            <a:xfrm>
              <a:off x="6858135" y="2650327"/>
              <a:ext cx="295053" cy="1476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85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z</a:t>
              </a:r>
              <a:r>
                <a:rPr kumimoji="1" lang="en-US" altLang="ja-JP" sz="85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=0 m</a:t>
              </a:r>
            </a:p>
          </p:txBody>
        </p: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EF4EA68A-23EB-394F-F9DD-2F84ED3709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2733" y="1466969"/>
              <a:ext cx="97961" cy="755158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B7977485-4DE5-80B2-3B4E-CAD6BF8B6CE8}"/>
                </a:ext>
              </a:extLst>
            </p:cNvPr>
            <p:cNvCxnSpPr/>
            <p:nvPr/>
          </p:nvCxnSpPr>
          <p:spPr>
            <a:xfrm flipH="1">
              <a:off x="5721909" y="2656167"/>
              <a:ext cx="1040833" cy="528585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511FBE1C-E858-6F70-6216-FFB6AEFAE015}"/>
                </a:ext>
              </a:extLst>
            </p:cNvPr>
            <p:cNvSpPr/>
            <p:nvPr/>
          </p:nvSpPr>
          <p:spPr>
            <a:xfrm>
              <a:off x="7661186" y="2203829"/>
              <a:ext cx="36408" cy="69078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DA74115C-4013-5C6B-1C59-D8D2A19697F1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H="1" flipV="1">
              <a:off x="7681593" y="2646928"/>
              <a:ext cx="360393" cy="752596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>
              <a:extLst>
                <a:ext uri="{FF2B5EF4-FFF2-40B4-BE49-F238E27FC236}">
                  <a16:creationId xmlns:a16="http://schemas.microsoft.com/office/drawing/2014/main" id="{E00AAFC7-B89D-64E6-B6FC-8478D31ED2C9}"/>
                </a:ext>
              </a:extLst>
            </p:cNvPr>
            <p:cNvCxnSpPr/>
            <p:nvPr/>
          </p:nvCxnSpPr>
          <p:spPr>
            <a:xfrm flipH="1">
              <a:off x="7737964" y="2202932"/>
              <a:ext cx="2361" cy="690787"/>
            </a:xfrm>
            <a:prstGeom prst="straightConnector1">
              <a:avLst/>
            </a:prstGeom>
            <a:ln w="6350">
              <a:solidFill>
                <a:srgbClr val="00B0F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6BC9E97D-ACD3-8A9E-8949-E86D6A4C7A88}"/>
                </a:ext>
              </a:extLst>
            </p:cNvPr>
            <p:cNvSpPr txBox="1"/>
            <p:nvPr/>
          </p:nvSpPr>
          <p:spPr>
            <a:xfrm>
              <a:off x="7707234" y="2547992"/>
              <a:ext cx="321377" cy="1476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85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1.28</a:t>
              </a:r>
              <a:r>
                <a:rPr kumimoji="1" lang="en-US" altLang="ja-JP" sz="85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m</a:t>
              </a:r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DE10A242-779F-4161-3863-EC197951D0C3}"/>
                </a:ext>
              </a:extLst>
            </p:cNvPr>
            <p:cNvCxnSpPr/>
            <p:nvPr/>
          </p:nvCxnSpPr>
          <p:spPr>
            <a:xfrm>
              <a:off x="6976065" y="2550176"/>
              <a:ext cx="1141609" cy="55808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DDD13DA0-5631-3A1C-ADBF-8521735DA1DB}"/>
                </a:ext>
              </a:extLst>
            </p:cNvPr>
            <p:cNvCxnSpPr/>
            <p:nvPr/>
          </p:nvCxnSpPr>
          <p:spPr>
            <a:xfrm flipV="1">
              <a:off x="6973347" y="1976139"/>
              <a:ext cx="1133271" cy="57403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F4730267-9C54-674B-0E28-53DF3782086B}"/>
                </a:ext>
              </a:extLst>
            </p:cNvPr>
            <p:cNvSpPr/>
            <p:nvPr/>
          </p:nvSpPr>
          <p:spPr>
            <a:xfrm>
              <a:off x="6932671" y="2521662"/>
              <a:ext cx="80456" cy="572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56C455B0-97AA-E65E-8AB8-C248D3133C9F}"/>
                </a:ext>
              </a:extLst>
            </p:cNvPr>
            <p:cNvCxnSpPr>
              <a:cxnSpLocks/>
            </p:cNvCxnSpPr>
            <p:nvPr/>
          </p:nvCxnSpPr>
          <p:spPr>
            <a:xfrm>
              <a:off x="6329811" y="1685045"/>
              <a:ext cx="641471" cy="863029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807D66B7-EF4B-DCA8-8EA8-DCC31D7BD78C}"/>
                </a:ext>
              </a:extLst>
            </p:cNvPr>
            <p:cNvCxnSpPr>
              <a:cxnSpLocks/>
            </p:cNvCxnSpPr>
            <p:nvPr/>
          </p:nvCxnSpPr>
          <p:spPr>
            <a:xfrm>
              <a:off x="5683979" y="2548910"/>
              <a:ext cx="122267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CED1098E-50AB-C0E8-B150-EB5D3CE2FC54}"/>
                </a:ext>
              </a:extLst>
            </p:cNvPr>
            <p:cNvSpPr txBox="1"/>
            <p:nvPr/>
          </p:nvSpPr>
          <p:spPr>
            <a:xfrm>
              <a:off x="8077856" y="3073316"/>
              <a:ext cx="221342" cy="1476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85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/>
                </a:rPr>
                <a:t>21</a:t>
              </a:r>
              <a:r>
                <a:rPr kumimoji="1" lang="en-US" altLang="ja-JP" sz="85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/>
                </a:rPr>
                <a:t></a:t>
              </a:r>
              <a:endParaRPr kumimoji="1" lang="ja-JP" altLang="en-US" sz="85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320CE379-46D4-91BA-27FA-DCF5DDE1DD23}"/>
                </a:ext>
              </a:extLst>
            </p:cNvPr>
            <p:cNvSpPr txBox="1"/>
            <p:nvPr/>
          </p:nvSpPr>
          <p:spPr>
            <a:xfrm>
              <a:off x="8075352" y="1869707"/>
              <a:ext cx="221342" cy="1476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85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/>
                </a:rPr>
                <a:t>21</a:t>
              </a:r>
              <a:r>
                <a:rPr kumimoji="1" lang="en-US" altLang="ja-JP" sz="85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/>
                </a:rPr>
                <a:t></a:t>
              </a:r>
              <a:endParaRPr kumimoji="1" lang="ja-JP" altLang="en-US" sz="85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786F63B3-94C2-9571-84AC-81312441B73D}"/>
                </a:ext>
              </a:extLst>
            </p:cNvPr>
            <p:cNvSpPr txBox="1"/>
            <p:nvPr/>
          </p:nvSpPr>
          <p:spPr>
            <a:xfrm>
              <a:off x="7505616" y="3140607"/>
              <a:ext cx="349808" cy="1476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5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z=1.6 m</a:t>
              </a:r>
            </a:p>
          </p:txBody>
        </p: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FD314898-A91B-D1EC-E65F-C6F7E5213D3E}"/>
                </a:ext>
              </a:extLst>
            </p:cNvPr>
            <p:cNvCxnSpPr/>
            <p:nvPr/>
          </p:nvCxnSpPr>
          <p:spPr>
            <a:xfrm>
              <a:off x="7673887" y="2914601"/>
              <a:ext cx="894" cy="241306"/>
            </a:xfrm>
            <a:prstGeom prst="line">
              <a:avLst/>
            </a:prstGeom>
            <a:ln w="6350">
              <a:solidFill>
                <a:srgbClr val="00B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558D2155-63FD-86F3-6B49-3F890DC928C7}"/>
                </a:ext>
              </a:extLst>
            </p:cNvPr>
            <p:cNvCxnSpPr/>
            <p:nvPr/>
          </p:nvCxnSpPr>
          <p:spPr>
            <a:xfrm>
              <a:off x="6111399" y="2488149"/>
              <a:ext cx="0" cy="12441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465D64F6-2A96-DA3E-AA12-1397658DEAE0}"/>
                </a:ext>
              </a:extLst>
            </p:cNvPr>
            <p:cNvCxnSpPr/>
            <p:nvPr/>
          </p:nvCxnSpPr>
          <p:spPr>
            <a:xfrm>
              <a:off x="5992989" y="2187611"/>
              <a:ext cx="118834" cy="315683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E07FF994-5493-63AB-4214-889CAA266223}"/>
                </a:ext>
              </a:extLst>
            </p:cNvPr>
            <p:cNvCxnSpPr/>
            <p:nvPr/>
          </p:nvCxnSpPr>
          <p:spPr>
            <a:xfrm>
              <a:off x="6979628" y="2555544"/>
              <a:ext cx="1094" cy="142921"/>
            </a:xfrm>
            <a:prstGeom prst="line">
              <a:avLst/>
            </a:prstGeom>
            <a:ln w="6350">
              <a:solidFill>
                <a:srgbClr val="00B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4A367CDF-3069-2359-07A4-CE8FBDC7C780}"/>
                </a:ext>
              </a:extLst>
            </p:cNvPr>
            <p:cNvCxnSpPr/>
            <p:nvPr/>
          </p:nvCxnSpPr>
          <p:spPr>
            <a:xfrm flipV="1">
              <a:off x="7044078" y="2427343"/>
              <a:ext cx="1083537" cy="105710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9FAF3EBC-D1A2-9BC8-FEF4-A37C5488D5EE}"/>
                </a:ext>
              </a:extLst>
            </p:cNvPr>
            <p:cNvSpPr txBox="1"/>
            <p:nvPr/>
          </p:nvSpPr>
          <p:spPr>
            <a:xfrm>
              <a:off x="5417054" y="1815128"/>
              <a:ext cx="81657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UpVeto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5E53583A-E632-466C-7551-8B1FC869C9C2}"/>
                </a:ext>
              </a:extLst>
            </p:cNvPr>
            <p:cNvSpPr txBox="1"/>
            <p:nvPr/>
          </p:nvSpPr>
          <p:spPr>
            <a:xfrm>
              <a:off x="5431746" y="1386095"/>
              <a:ext cx="108010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LH</a:t>
              </a:r>
              <a:r>
                <a:rPr kumimoji="0" lang="en-US" altLang="ja-JP" sz="1600" b="1" i="1" u="none" strike="noStrike" kern="1200" cap="none" spc="0" normalizeH="0" baseline="-2500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2</a:t>
              </a:r>
              <a:r>
                <a:rPr kumimoji="0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target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A631CA94-B322-47F6-140E-5429AA9E071D}"/>
                </a:ext>
              </a:extLst>
            </p:cNvPr>
            <p:cNvSpPr txBox="1"/>
            <p:nvPr/>
          </p:nvSpPr>
          <p:spPr>
            <a:xfrm>
              <a:off x="8085330" y="221063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p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D60730D2-1500-75AA-49F5-963CD54B33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83221" y="2111772"/>
              <a:ext cx="34429" cy="431852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45E4D70E-FC32-0BF3-7346-6A3015B299B8}"/>
                </a:ext>
              </a:extLst>
            </p:cNvPr>
            <p:cNvCxnSpPr/>
            <p:nvPr/>
          </p:nvCxnSpPr>
          <p:spPr>
            <a:xfrm>
              <a:off x="7028221" y="2559481"/>
              <a:ext cx="248421" cy="343561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FB65ECF-855E-A623-007E-AA87B92E3A22}"/>
                </a:ext>
              </a:extLst>
            </p:cNvPr>
            <p:cNvSpPr txBox="1"/>
            <p:nvPr/>
          </p:nvSpPr>
          <p:spPr>
            <a:xfrm>
              <a:off x="7159478" y="2849307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/>
                </a:rPr>
                <a:t>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4DC619CC-879B-1B8B-5532-81963EA2F05A}"/>
                </a:ext>
              </a:extLst>
            </p:cNvPr>
            <p:cNvSpPr txBox="1"/>
            <p:nvPr/>
          </p:nvSpPr>
          <p:spPr>
            <a:xfrm>
              <a:off x="6846314" y="1691965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/>
                </a:rPr>
                <a:t>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55D8BEBC-9001-FC14-4110-AEA8B6F7594F}"/>
              </a:ext>
            </a:extLst>
          </p:cNvPr>
          <p:cNvSpPr txBox="1"/>
          <p:nvPr/>
        </p:nvSpPr>
        <p:spPr>
          <a:xfrm>
            <a:off x="260394" y="4060379"/>
            <a:ext cx="5430661" cy="1569660"/>
          </a:xfrm>
          <a:prstGeom prst="rect">
            <a:avLst/>
          </a:prstGeom>
          <a:noFill/>
          <a:effectLst>
            <a:glow rad="127000">
              <a:srgbClr val="FFFF4B"/>
            </a:glow>
          </a:effectLst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of </a:t>
            </a:r>
            <a:r>
              <a:rPr lang="en-US" altLang="ja-JP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the final-state products</a:t>
            </a:r>
            <a:endParaRPr kumimoji="1" lang="en-US" altLang="ja-JP" sz="2400" b="1" dirty="0">
              <a:solidFill>
                <a:srgbClr val="00B050"/>
              </a:solidFill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kumimoji="1"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’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 @</a:t>
            </a:r>
            <a:r>
              <a:rPr kumimoji="1"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BGOegg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&amp;</a:t>
            </a:r>
            <a:r>
              <a:rPr kumimoji="1"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a proton @ DC or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BGOegg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ja-JP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inematic fit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with the constraints of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  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4-momentum cons.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&amp;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</a:t>
            </a:r>
            <a:r>
              <a:rPr kumimoji="0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0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 /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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mass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.</a:t>
            </a: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A4B2F6DC-FA4C-B972-D61D-C6B2CF200177}"/>
              </a:ext>
            </a:extLst>
          </p:cNvPr>
          <p:cNvSpPr txBox="1">
            <a:spLocks/>
          </p:cNvSpPr>
          <p:nvPr/>
        </p:nvSpPr>
        <p:spPr>
          <a:xfrm>
            <a:off x="174929" y="208055"/>
            <a:ext cx="8841850" cy="548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Single m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eson 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photoproduction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56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F12DD0A-BB16-A3F9-B8C0-04745C3CCE18}"/>
              </a:ext>
            </a:extLst>
          </p:cNvPr>
          <p:cNvGrpSpPr>
            <a:grpSpLocks noChangeAspect="1"/>
          </p:cNvGrpSpPr>
          <p:nvPr/>
        </p:nvGrpSpPr>
        <p:grpSpPr>
          <a:xfrm>
            <a:off x="5787994" y="3417009"/>
            <a:ext cx="3060000" cy="2938208"/>
            <a:chOff x="4694330" y="2592205"/>
            <a:chExt cx="3749227" cy="3600000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D3162A87-509D-2452-7D3A-EA814809F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330" y="2592205"/>
              <a:ext cx="3749227" cy="360000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EE25CC6-00B8-5E4F-3CC5-07EB1181273D}"/>
                </a:ext>
              </a:extLst>
            </p:cNvPr>
            <p:cNvSpPr txBox="1"/>
            <p:nvPr/>
          </p:nvSpPr>
          <p:spPr>
            <a:xfrm>
              <a:off x="6519642" y="3188008"/>
              <a:ext cx="1323257" cy="44108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</a:t>
              </a:r>
              <a:r>
                <a:rPr kumimoji="0" lang="en-US" altLang="ja-JP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kumimoji="0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</a:t>
              </a:r>
              <a:r>
                <a:rPr kumimoji="0" lang="en-US" altLang="ja-JP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kumimoji="0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</a:t>
              </a:r>
              <a:endPara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D78711EC-0F69-D87E-395B-F3D4E42F47C2}"/>
                </a:ext>
              </a:extLst>
            </p:cNvPr>
            <p:cNvSpPr/>
            <p:nvPr/>
          </p:nvSpPr>
          <p:spPr>
            <a:xfrm>
              <a:off x="6622486" y="2994500"/>
              <a:ext cx="1368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2782A76D-4152-3415-59B5-640F4E96EF14}"/>
                </a:ext>
              </a:extLst>
            </p:cNvPr>
            <p:cNvSpPr txBox="1"/>
            <p:nvPr/>
          </p:nvSpPr>
          <p:spPr>
            <a:xfrm>
              <a:off x="5695676" y="5872094"/>
              <a:ext cx="16930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M(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</a:t>
              </a:r>
              <a:r>
                <a:rPr kumimoji="1" lang="en-US" altLang="ja-JP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</a:t>
              </a:r>
              <a:r>
                <a:rPr kumimoji="1" lang="en-US" altLang="ja-JP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) [MeV/c</a:t>
              </a:r>
              <a:r>
                <a:rPr kumimoji="1" lang="en-US" altLang="ja-JP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]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34CE20EC-AD7D-96BD-2566-282274532FB9}"/>
                </a:ext>
              </a:extLst>
            </p:cNvPr>
            <p:cNvSpPr txBox="1"/>
            <p:nvPr/>
          </p:nvSpPr>
          <p:spPr>
            <a:xfrm flipH="1">
              <a:off x="6353980" y="3807783"/>
              <a:ext cx="1693092" cy="432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=6.3 MeV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E8757F2-607C-4180-5E62-D7056AB541B4}"/>
              </a:ext>
            </a:extLst>
          </p:cNvPr>
          <p:cNvGrpSpPr>
            <a:grpSpLocks noChangeAspect="1"/>
          </p:cNvGrpSpPr>
          <p:nvPr/>
        </p:nvGrpSpPr>
        <p:grpSpPr>
          <a:xfrm>
            <a:off x="5787994" y="640318"/>
            <a:ext cx="3060000" cy="2938200"/>
            <a:chOff x="769639" y="2592205"/>
            <a:chExt cx="3749227" cy="360000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7F277FCA-06D1-6520-B4D4-964A045DC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39" y="2592205"/>
              <a:ext cx="3749227" cy="3600000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3FE71A25-656C-90BB-17FD-F2D509A44553}"/>
                </a:ext>
              </a:extLst>
            </p:cNvPr>
            <p:cNvSpPr/>
            <p:nvPr/>
          </p:nvSpPr>
          <p:spPr>
            <a:xfrm>
              <a:off x="2960204" y="2999034"/>
              <a:ext cx="1116000" cy="179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92DC55D2-8A37-D322-2921-F1EE27ECCD08}"/>
                </a:ext>
              </a:extLst>
            </p:cNvPr>
            <p:cNvSpPr txBox="1"/>
            <p:nvPr/>
          </p:nvSpPr>
          <p:spPr>
            <a:xfrm>
              <a:off x="1918951" y="5877272"/>
              <a:ext cx="1383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M(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) [MeV/c</a:t>
              </a:r>
              <a:r>
                <a:rPr kumimoji="1" lang="en-US" altLang="ja-JP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]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1C4D322-D37B-43A1-8D4F-10D1BA69BD2C}"/>
                </a:ext>
              </a:extLst>
            </p:cNvPr>
            <p:cNvSpPr txBox="1"/>
            <p:nvPr/>
          </p:nvSpPr>
          <p:spPr>
            <a:xfrm flipH="1">
              <a:off x="2521588" y="3805130"/>
              <a:ext cx="1600794" cy="396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=10.5 MeV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CB34CFC2-6C76-4137-A510-86DDFFE28486}"/>
                </a:ext>
              </a:extLst>
            </p:cNvPr>
            <p:cNvSpPr txBox="1"/>
            <p:nvPr/>
          </p:nvSpPr>
          <p:spPr>
            <a:xfrm>
              <a:off x="2734586" y="3186220"/>
              <a:ext cx="1102714" cy="4525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</a:t>
              </a:r>
              <a:endParaRPr kumimoji="0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コンテンツ プレースホルダー 2">
                <a:extLst>
                  <a:ext uri="{FF2B5EF4-FFF2-40B4-BE49-F238E27FC236}">
                    <a16:creationId xmlns:a16="http://schemas.microsoft.com/office/drawing/2014/main" id="{2919A29D-8B73-2B59-39E5-32E3043242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0701" y="994772"/>
                <a:ext cx="5430661" cy="3004922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ts val="32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en-US" altLang="ja-JP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sz="2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𝜸</m:t>
                    </m:r>
                    <m:r>
                      <a:rPr lang="en-US" altLang="ja-JP" sz="2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  <m:r>
                      <a:rPr lang="en-US" altLang="ja-JP" sz="2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→</m:t>
                    </m:r>
                    <m:sSup>
                      <m:sSupPr>
                        <m:ctrlPr>
                          <a:rPr lang="en-US" altLang="ja-JP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ja-JP" altLang="en-US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𝝅</m:t>
                        </m:r>
                      </m:e>
                      <m:sup>
                        <m:r>
                          <a:rPr lang="en-US" altLang="ja-JP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𝟎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</m:oMath>
                </a14:m>
                <a:r>
                  <a:rPr lang="en-US" altLang="ja-JP" sz="24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ja-JP" altLang="en-US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𝜸𝜸</m:t>
                    </m:r>
                  </m:oMath>
                </a14:m>
                <a:r>
                  <a:rPr lang="en-US" altLang="ja-JP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ja-JP" sz="2400" b="1" baseline="30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ja-JP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(Br=98.8%)</a:t>
                </a:r>
                <a:endParaRPr lang="en-US" altLang="ja-JP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32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kumimoji="1" lang="ja-JP" altLang="en-US" sz="24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uLnTx/>
                    <a:uFillTx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𝜸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→</m:t>
                    </m:r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𝜼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</m:oMath>
                </a14:m>
                <a:r>
                  <a:rPr kumimoji="1" lang="en-US" altLang="ja-JP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</a:t>
                </a:r>
                <a:r>
                  <a:rPr kumimoji="1" lang="en-US" altLang="ja-JP" sz="2400" b="1" i="1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1" lang="en-US" altLang="ja-JP" sz="24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; </a:t>
                </a:r>
                <a14:m>
                  <m:oMath xmlns:m="http://schemas.openxmlformats.org/officeDocument/2006/math"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𝜸𝜸</m:t>
                    </m:r>
                  </m:oMath>
                </a14:m>
                <a:r>
                  <a:rPr kumimoji="0" lang="en-US" altLang="ja-JP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</a:t>
                </a:r>
                <a:r>
                  <a:rPr kumimoji="0" lang="en-US" altLang="ja-JP" sz="2400" b="1" baseline="30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</a:t>
                </a:r>
                <a:r>
                  <a:rPr kumimoji="0" lang="en-US" altLang="ja-JP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(</a:t>
                </a:r>
                <a:r>
                  <a:rPr kumimoji="0" lang="en-US" altLang="ja-JP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Br=39.4%)</a:t>
                </a:r>
                <a:endParaRPr lang="en-US" altLang="ja-JP" sz="2400" b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lnSpc>
                    <a:spcPts val="32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en-US" altLang="ja-JP" sz="2400" b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sz="2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𝜸</m:t>
                    </m:r>
                    <m:r>
                      <a:rPr lang="en-US" altLang="ja-JP" sz="2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  <m:r>
                      <a:rPr lang="en-US" altLang="ja-JP" sz="2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→</m:t>
                    </m:r>
                    <m:r>
                      <a:rPr lang="ja-JP" altLang="en-US" sz="2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𝜼</m:t>
                    </m:r>
                    <m:r>
                      <a:rPr lang="en-US" altLang="ja-JP" sz="2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′</m:t>
                    </m:r>
                    <m:r>
                      <a:rPr lang="en-US" altLang="ja-JP" sz="2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</m:oMath>
                </a14:m>
                <a:r>
                  <a:rPr lang="en-US" altLang="ja-JP" sz="24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</a:t>
                </a:r>
                <a:r>
                  <a:rPr lang="en-US" altLang="ja-JP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  <m:r>
                      <a:rPr lang="en-US" altLang="ja-JP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′→</m:t>
                    </m:r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𝜸𝜸</m:t>
                    </m:r>
                  </m:oMath>
                </a14:m>
                <a:r>
                  <a:rPr lang="en-US" altLang="ja-JP" sz="2400" b="1" i="1" dirty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kumimoji="0" lang="en-US" altLang="ja-JP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</a:t>
                </a:r>
                <a:r>
                  <a:rPr kumimoji="0" lang="en-US" altLang="ja-JP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Br=2.3%)</a:t>
                </a:r>
                <a:endParaRPr lang="en-US" altLang="ja-JP" sz="2400" b="1" i="1" dirty="0">
                  <a:solidFill>
                    <a:srgbClr val="0070C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ts val="3200"/>
                  </a:lnSpc>
                  <a:spcBef>
                    <a:spcPts val="0"/>
                  </a:spcBef>
                  <a:buNone/>
                </a:pPr>
                <a:r>
                  <a:rPr lang="ja-JP" altLang="en-US" sz="2400" b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          </a:t>
                </a:r>
                <a:r>
                  <a:rPr lang="en-US" altLang="ja-JP" sz="2400" b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or</a:t>
                </a:r>
                <a:r>
                  <a:rPr lang="ja-JP" altLang="en-US" sz="2400" b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  <m:r>
                      <a:rPr lang="en-US" altLang="ja-JP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′→</m:t>
                    </m:r>
                  </m:oMath>
                </a14:m>
                <a:r>
                  <a:rPr lang="en-US" altLang="ja-JP" sz="2400" b="1" i="1" dirty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ja-JP" altLang="en-US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ja-JP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ja-JP" altLang="en-US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</m:oMath>
                </a14:m>
                <a:r>
                  <a:rPr kumimoji="0" lang="en-US" altLang="ja-JP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(</a:t>
                </a:r>
                <a:r>
                  <a:rPr kumimoji="0" lang="en-US" altLang="ja-JP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Br=22.4%)</a:t>
                </a:r>
                <a:r>
                  <a:rPr lang="ja-JP" altLang="en-US" sz="2400" b="1" dirty="0">
                    <a:solidFill>
                      <a:srgbClr val="0070C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ja-JP" sz="2400" b="1" dirty="0">
                  <a:solidFill>
                    <a:srgbClr val="0070C0"/>
                  </a:solidFill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ts val="3200"/>
                  </a:lnSpc>
                  <a:spcBef>
                    <a:spcPts val="0"/>
                  </a:spcBef>
                  <a:buNone/>
                </a:pPr>
                <a:r>
                  <a:rPr lang="en-US" altLang="ja-JP" sz="2400" b="1" dirty="0">
                    <a:solidFill>
                      <a:srgbClr val="0070C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ja-JP" alt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altLang="ja-JP" sz="24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6</a:t>
                </a:r>
                <a14:m>
                  <m:oMath xmlns:m="http://schemas.openxmlformats.org/officeDocument/2006/math">
                    <m:r>
                      <a:rPr lang="ja-JP" alt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r>
                  <a:rPr lang="en-US" altLang="ja-JP" sz="24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ja-JP" sz="1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endParaRPr>
              </a:p>
              <a:p>
                <a:pPr lvl="0">
                  <a:lnSpc>
                    <a:spcPts val="32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kumimoji="1" lang="ja-JP" altLang="en-US" sz="24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uLnTx/>
                    <a:uFillTx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𝜸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→</m:t>
                    </m:r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𝝎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  ; </a:t>
                </a:r>
                <a14:m>
                  <m:oMath xmlns:m="http://schemas.openxmlformats.org/officeDocument/2006/math"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rPr>
                      <m:t>𝝎</m:t>
                    </m:r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ja-JP" altLang="en-US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ja-JP" altLang="en-US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r>
                  <a:rPr lang="en-US" altLang="ja-JP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(Br=8.35%)</a:t>
                </a:r>
              </a:p>
              <a:p>
                <a:pPr marL="0" lvl="0" indent="0">
                  <a:lnSpc>
                    <a:spcPts val="32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3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endParaRPr lang="en-US" altLang="ja-JP" sz="24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endParaRPr>
              </a:p>
            </p:txBody>
          </p:sp>
        </mc:Choice>
        <mc:Fallback xmlns="">
          <p:sp>
            <p:nvSpPr>
              <p:cNvPr id="11" name="コンテンツ プレースホルダー 2">
                <a:extLst>
                  <a:ext uri="{FF2B5EF4-FFF2-40B4-BE49-F238E27FC236}">
                    <a16:creationId xmlns:a16="http://schemas.microsoft.com/office/drawing/2014/main" id="{2919A29D-8B73-2B59-39E5-32E3043242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0701" y="994772"/>
                <a:ext cx="5430661" cy="3004922"/>
              </a:xfrm>
              <a:blipFill>
                <a:blip r:embed="rId4"/>
                <a:stretch>
                  <a:fillRect l="-1573" t="-1217" b="-1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B71C243-DF3C-265D-A734-1E9AF07F6177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13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5D8BEBC-9001-FC14-4110-AEA8B6F7594F}"/>
                  </a:ext>
                </a:extLst>
              </p:cNvPr>
              <p:cNvSpPr txBox="1"/>
              <p:nvPr/>
            </p:nvSpPr>
            <p:spPr>
              <a:xfrm>
                <a:off x="260394" y="4054286"/>
                <a:ext cx="5430661" cy="2482603"/>
              </a:xfrm>
              <a:prstGeom prst="rect">
                <a:avLst/>
              </a:prstGeom>
              <a:noFill/>
              <a:effectLst>
                <a:glow rad="127000">
                  <a:srgbClr val="FFFF4B"/>
                </a:glow>
              </a:effectLst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Detection of </a:t>
                </a:r>
                <a:r>
                  <a:rPr kumimoji="0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all the final-state products</a:t>
                </a:r>
                <a:endPara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   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’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s @ </a:t>
                </a:r>
                <a:r>
                  <a:rPr kumimoji="1" lang="en-US" altLang="ja-JP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BGOegg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 &amp;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a proton @ DC or </a:t>
                </a:r>
                <a:r>
                  <a:rPr kumimoji="1" lang="en-US" altLang="ja-JP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BGOegg</a:t>
                </a:r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 </a:t>
                </a:r>
                <a:r>
                  <a:rPr kumimoji="0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K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inematic fit</a:t>
                </a:r>
                <a:r>
                  <a:rPr kumimoji="0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 with the constraints of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    </a:t>
                </a:r>
                <a:r>
                  <a:rPr kumimoji="0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4-momentum cons. </a:t>
                </a:r>
                <a:r>
                  <a:rPr kumimoji="0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&amp; </a:t>
                </a:r>
                <a:r>
                  <a:rPr kumimoji="0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</a:t>
                </a:r>
                <a:r>
                  <a:rPr kumimoji="0" lang="en-US" altLang="ja-JP" sz="24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0</a:t>
                </a:r>
                <a:r>
                  <a:rPr kumimoji="0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 / </a:t>
                </a:r>
                <a:r>
                  <a:rPr kumimoji="0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 </a:t>
                </a:r>
                <a:r>
                  <a:rPr kumimoji="0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mass</a:t>
                </a:r>
                <a:r>
                  <a:rPr kumimoji="0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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anose="020B0600070205080204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anose="020B0600070205080204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𝒅</m:t>
                        </m:r>
                        <m:r>
                          <a:rPr kumimoji="1" lang="ja-JP" alt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anose="020B0600070205080204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𝝈</m:t>
                        </m:r>
                      </m:num>
                      <m:den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anose="020B0600070205080204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𝒅</m:t>
                        </m:r>
                        <m:r>
                          <a:rPr kumimoji="1" lang="el-GR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𝜴</m:t>
                        </m:r>
                      </m:den>
                    </m:f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l-GR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/>
                      </a:rPr>
                      <m:t>𝜮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 data at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1&lt;cos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/>
                          </a:rPr>
                        </m:ctrlPr>
                      </m:sSubSupPr>
                      <m:e>
                        <m: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/>
                          </a:rPr>
                          <m:t>𝜽</m:t>
                        </m:r>
                      </m:e>
                      <m:sub>
                        <m: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/>
                          </a:rPr>
                          <m:t>𝑴</m:t>
                        </m:r>
                      </m:sub>
                      <m:sup>
                        <m: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/>
                          </a:rPr>
                          <m:t>𝒄</m:t>
                        </m:r>
                        <m: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/>
                          </a:rPr>
                          <m:t>.</m:t>
                        </m:r>
                        <m: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/>
                          </a:rPr>
                          <m:t>𝒎</m:t>
                        </m:r>
                        <m: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/>
                          </a:rPr>
                          <m:t>.</m:t>
                        </m:r>
                      </m:sup>
                    </m:sSubSup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&lt;0.6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                             &amp; 1.82&lt;W&lt;2.32 GeV </a:t>
                </a:r>
                <a:endPara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  <a:sym typeface="Symbol"/>
                </a:endParaRPr>
              </a:p>
            </p:txBody>
          </p:sp>
        </mc:Choice>
        <mc:Fallback xmlns="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5D8BEBC-9001-FC14-4110-AEA8B6F75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94" y="4054286"/>
                <a:ext cx="5430661" cy="2482603"/>
              </a:xfrm>
              <a:prstGeom prst="rect">
                <a:avLst/>
              </a:prstGeom>
              <a:blipFill>
                <a:blip r:embed="rId5"/>
                <a:stretch>
                  <a:fillRect b="-223"/>
                </a:stretch>
              </a:blipFill>
              <a:effectLst>
                <a:glow rad="127000">
                  <a:srgbClr val="FFFF4B"/>
                </a:glow>
              </a:effec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タイトル 1">
            <a:extLst>
              <a:ext uri="{FF2B5EF4-FFF2-40B4-BE49-F238E27FC236}">
                <a16:creationId xmlns:a16="http://schemas.microsoft.com/office/drawing/2014/main" id="{A4B2F6DC-FA4C-B972-D61D-C6B2CF200177}"/>
              </a:ext>
            </a:extLst>
          </p:cNvPr>
          <p:cNvSpPr txBox="1">
            <a:spLocks/>
          </p:cNvSpPr>
          <p:nvPr/>
        </p:nvSpPr>
        <p:spPr>
          <a:xfrm>
            <a:off x="174929" y="208055"/>
            <a:ext cx="8841850" cy="548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Single m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eson 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photoproduction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66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5CE5115-1568-0EE0-EE0C-667B2C66D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45" y="1023131"/>
            <a:ext cx="6834538" cy="4884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3C9E85B0-6308-304E-64FA-A223A1E9BE9B}"/>
                  </a:ext>
                </a:extLst>
              </p:cNvPr>
              <p:cNvSpPr/>
              <p:nvPr/>
            </p:nvSpPr>
            <p:spPr>
              <a:xfrm>
                <a:off x="960685" y="729586"/>
                <a:ext cx="7348935" cy="3890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20 energy bins 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for 1820&lt;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ja-JP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1" lang="en-US" altLang="ja-JP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𝑠</m:t>
                        </m:r>
                      </m:e>
                    </m:rad>
                  </m:oMath>
                </a14:m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&lt;2320 MeV &amp; </a:t>
                </a:r>
                <a:r>
                  <a:rPr kumimoji="1" lang="en-US" altLang="ja-JP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16 polar angle bins 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for 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1.0&lt;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ja-JP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  <a:sym typeface="Symbo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  <a:sym typeface="Symbol"/>
                          </a:rPr>
                          <m:t>cos</m:t>
                        </m:r>
                      </m:fName>
                      <m:e>
                        <m:sSubSup>
                          <m:sSubSupPr>
                            <m:ctrlPr>
                              <a:rPr kumimoji="1" lang="en-US" altLang="ja-JP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/>
                              </a:rPr>
                            </m:ctrlPr>
                          </m:sSubSupPr>
                          <m:e>
                            <m:r>
                              <a:rPr kumimoji="1" lang="ja-JP" alt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/>
                              </a:rPr>
                              <m:t>𝜃</m:t>
                            </m:r>
                          </m:e>
                          <m:sub>
                            <m:r>
                              <a:rPr kumimoji="1" lang="en-US" altLang="ja-JP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</m:t>
                            </m:r>
                          </m:sub>
                          <m:sup>
                            <m:r>
                              <a:rPr kumimoji="1" lang="en-US" altLang="ja-JP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/>
                              </a:rPr>
                              <m:t>𝐶𝑀</m:t>
                            </m:r>
                          </m:sup>
                        </m:sSubSup>
                      </m:e>
                    </m:func>
                  </m:oMath>
                </a14:m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&lt;0.6</a:t>
                </a:r>
                <a:endPara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3C9E85B0-6308-304E-64FA-A223A1E9BE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685" y="729586"/>
                <a:ext cx="7348935" cy="389081"/>
              </a:xfrm>
              <a:prstGeom prst="rect">
                <a:avLst/>
              </a:prstGeom>
              <a:blipFill>
                <a:blip r:embed="rId3"/>
                <a:stretch>
                  <a:fillRect l="-498" t="-4688" b="-78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2465E70-C467-8D40-43FA-FD0D34F23720}"/>
                  </a:ext>
                </a:extLst>
              </p:cNvPr>
              <p:cNvSpPr txBox="1"/>
              <p:nvPr/>
            </p:nvSpPr>
            <p:spPr>
              <a:xfrm>
                <a:off x="1030605" y="5807736"/>
                <a:ext cx="7348935" cy="8597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Closer to the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CLAS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 result</a:t>
                </a:r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 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ja-JP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50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sz="24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50" charset="-128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bSup>
                          <m:sSubSupPr>
                            <m:ctrlPr>
                              <a:rPr kumimoji="1" lang="en-US" altLang="ja-JP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1" lang="ja-JP" alt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  <a:cs typeface="Times New Roman" panose="02020603050405020304" pitchFamily="18" charset="0"/>
                              </a:rPr>
                              <m:t>𝑐</m:t>
                            </m:r>
                            <m:r>
                              <a:rPr kumimoji="1" lang="en-US" altLang="ja-JP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kumimoji="1" lang="en-US" altLang="ja-JP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  <a:cs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kumimoji="1" lang="en-US" altLang="ja-JP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  <a:cs typeface="Times New Roman" panose="02020603050405020304" pitchFamily="18" charset="0"/>
                              </a:rPr>
                              <m:t>.</m:t>
                            </m:r>
                          </m:sub>
                          <m:sup>
                            <m:r>
                              <a:rPr kumimoji="1" lang="ja-JP" alt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  <a:cs typeface="Times New Roman" panose="02020603050405020304" pitchFamily="18" charset="0"/>
                              </a:rPr>
                              <m:t>𝜂</m:t>
                            </m:r>
                          </m:sup>
                        </m:sSubSup>
                      </m:e>
                    </m:func>
                    <m:r>
                      <a:rPr kumimoji="1" lang="en-US" altLang="ja-JP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rPr>
                      <m:t>&gt;</m:t>
                    </m:r>
                    <m:r>
                      <a:rPr kumimoji="1" lang="en-US" altLang="ja-JP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−0.8.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 Providing</a:t>
                </a:r>
                <a:r>
                  <a:rPr kumimoji="1" lang="en-US" altLang="ja-JP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precise data up to 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extremely backward angles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2465E70-C467-8D40-43FA-FD0D34F23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605" y="5807736"/>
                <a:ext cx="7348935" cy="859723"/>
              </a:xfrm>
              <a:prstGeom prst="rect">
                <a:avLst/>
              </a:prstGeom>
              <a:blipFill>
                <a:blip r:embed="rId4"/>
                <a:stretch>
                  <a:fillRect l="-1244" t="-2837" b="-156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C78B0C2-25DC-968B-6EFD-4AA05DE7D3A1}"/>
              </a:ext>
            </a:extLst>
          </p:cNvPr>
          <p:cNvSpPr txBox="1"/>
          <p:nvPr/>
        </p:nvSpPr>
        <p:spPr>
          <a:xfrm>
            <a:off x="1674642" y="2309037"/>
            <a:ext cx="450189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Enhancement at higher energies.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77B83BC-355E-7D72-CA20-87E0E97A03D8}"/>
              </a:ext>
            </a:extLst>
          </p:cNvPr>
          <p:cNvSpPr/>
          <p:nvPr/>
        </p:nvSpPr>
        <p:spPr>
          <a:xfrm flipV="1">
            <a:off x="1251561" y="1030787"/>
            <a:ext cx="6640878" cy="1289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96DFD0-BBC7-A1A4-3AFF-852688CA5CA9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14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E7DDAD34-C275-1EDA-CE73-6819A245789F}"/>
              </a:ext>
            </a:extLst>
          </p:cNvPr>
          <p:cNvSpPr txBox="1">
            <a:spLocks/>
          </p:cNvSpPr>
          <p:nvPr/>
        </p:nvSpPr>
        <p:spPr>
          <a:xfrm>
            <a:off x="147633" y="186347"/>
            <a:ext cx="8841850" cy="548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Differential Cross Section of 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p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p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08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B13A7FEA-0708-6A4D-3347-66B2DC5AA20C}"/>
              </a:ext>
            </a:extLst>
          </p:cNvPr>
          <p:cNvSpPr txBox="1">
            <a:spLocks/>
          </p:cNvSpPr>
          <p:nvPr/>
        </p:nvSpPr>
        <p:spPr>
          <a:xfrm>
            <a:off x="147633" y="186347"/>
            <a:ext cx="8841850" cy="548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Differential Cross Section of 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p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p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2E22D3B-2A1D-B8D3-C2A9-C00EA5D8B46A}"/>
              </a:ext>
            </a:extLst>
          </p:cNvPr>
          <p:cNvGrpSpPr>
            <a:grpSpLocks noChangeAspect="1"/>
          </p:cNvGrpSpPr>
          <p:nvPr/>
        </p:nvGrpSpPr>
        <p:grpSpPr>
          <a:xfrm>
            <a:off x="282977" y="952846"/>
            <a:ext cx="5040000" cy="3757275"/>
            <a:chOff x="1501249" y="2000342"/>
            <a:chExt cx="3644814" cy="2717164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98370DA9-2E2C-6E02-7242-F738F96BF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413"/>
            <a:stretch/>
          </p:blipFill>
          <p:spPr>
            <a:xfrm>
              <a:off x="1714463" y="2000342"/>
              <a:ext cx="3431600" cy="2234774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199B338-E4E9-B2D7-C4A1-C64E6E0DF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275" r="90291" b="45658"/>
            <a:stretch/>
          </p:blipFill>
          <p:spPr>
            <a:xfrm>
              <a:off x="1501249" y="2358626"/>
              <a:ext cx="333160" cy="1581968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A8A044C-CA92-69A9-4F87-FDEA10960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3479"/>
            <a:stretch/>
          </p:blipFill>
          <p:spPr>
            <a:xfrm>
              <a:off x="1714463" y="4270303"/>
              <a:ext cx="3431600" cy="447203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C8CB528D-ED33-604F-2EAE-B1AC5CF3AF85}"/>
                </a:ext>
              </a:extLst>
            </p:cNvPr>
            <p:cNvSpPr/>
            <p:nvPr/>
          </p:nvSpPr>
          <p:spPr>
            <a:xfrm>
              <a:off x="1834409" y="4167798"/>
              <a:ext cx="218784" cy="123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2816E599-E521-3068-B513-B7DE15952804}"/>
                </a:ext>
              </a:extLst>
            </p:cNvPr>
            <p:cNvSpPr/>
            <p:nvPr/>
          </p:nvSpPr>
          <p:spPr>
            <a:xfrm rot="5400000">
              <a:off x="1759018" y="3815285"/>
              <a:ext cx="218784" cy="123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D23EE32-AA9C-4290-D6EC-49BDACC6B999}"/>
              </a:ext>
            </a:extLst>
          </p:cNvPr>
          <p:cNvGrpSpPr/>
          <p:nvPr/>
        </p:nvGrpSpPr>
        <p:grpSpPr>
          <a:xfrm>
            <a:off x="5281984" y="958621"/>
            <a:ext cx="3541470" cy="4737512"/>
            <a:chOff x="5266009" y="1362167"/>
            <a:chExt cx="3541470" cy="4737512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60909902-50FB-A38C-3B0D-DEB448880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2264"/>
            <a:stretch/>
          </p:blipFill>
          <p:spPr>
            <a:xfrm>
              <a:off x="5375879" y="1454331"/>
              <a:ext cx="3431600" cy="4645348"/>
            </a:xfrm>
            <a:prstGeom prst="rect">
              <a:avLst/>
            </a:prstGeom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83E37788-B266-99B2-96D1-9204C4A366F9}"/>
                </a:ext>
              </a:extLst>
            </p:cNvPr>
            <p:cNvSpPr/>
            <p:nvPr/>
          </p:nvSpPr>
          <p:spPr>
            <a:xfrm>
              <a:off x="5448300" y="1362167"/>
              <a:ext cx="219075" cy="1600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7644A7E-F848-E17A-8DAD-95BF734C827F}"/>
                </a:ext>
              </a:extLst>
            </p:cNvPr>
            <p:cNvSpPr/>
            <p:nvPr/>
          </p:nvSpPr>
          <p:spPr>
            <a:xfrm>
              <a:off x="5379389" y="1448317"/>
              <a:ext cx="328322" cy="695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65A6CF0D-99E5-C25E-4D88-9D9117DE0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275" r="90291" b="45658"/>
            <a:stretch/>
          </p:blipFill>
          <p:spPr>
            <a:xfrm>
              <a:off x="5266009" y="2798319"/>
              <a:ext cx="333160" cy="158196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AB21162B-0B1F-247D-6FEA-E2414E4DF60B}"/>
                </a:ext>
              </a:extLst>
            </p:cNvPr>
            <p:cNvSpPr/>
            <p:nvPr/>
          </p:nvSpPr>
          <p:spPr>
            <a:xfrm rot="5400000">
              <a:off x="5523778" y="4254978"/>
              <a:ext cx="218784" cy="123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C9D16F5-D806-4893-AAC8-54CC4DA5E350}"/>
                  </a:ext>
                </a:extLst>
              </p:cNvPr>
              <p:cNvSpPr txBox="1"/>
              <p:nvPr/>
            </p:nvSpPr>
            <p:spPr>
              <a:xfrm>
                <a:off x="455171" y="4934446"/>
                <a:ext cx="8395579" cy="1598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The shape &amp; peak position of the bump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structure strongly depend on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anose="020B0600070205080204" pitchFamily="50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anose="020B0600070205080204" pitchFamily="50" charset="-128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bSup>
                          <m:sSubSup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1" lang="ja-JP" alt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  <a:cs typeface="Times New Roman" panose="02020603050405020304" pitchFamily="18" charset="0"/>
                              </a:rPr>
                              <m:t>𝑐</m:t>
                            </m:r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  <a:cs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  <a:cs typeface="Times New Roman" panose="02020603050405020304" pitchFamily="18" charset="0"/>
                              </a:rPr>
                              <m:t>.</m:t>
                            </m:r>
                          </m:sub>
                          <m:sup>
                            <m:r>
                              <a:rPr kumimoji="1" lang="ja-JP" alt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  <a:cs typeface="Times New Roman" panose="02020603050405020304" pitchFamily="18" charset="0"/>
                              </a:rPr>
                              <m:t>𝜂</m:t>
                            </m:r>
                          </m:sup>
                        </m:sSubSup>
                      </m:e>
                    </m:func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 Possibly indicating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contributions from high-spin resonances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     (Or some interference effect).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C9D16F5-D806-4893-AAC8-54CC4DA5E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71" y="4934446"/>
                <a:ext cx="8395579" cy="1598386"/>
              </a:xfrm>
              <a:prstGeom prst="rect">
                <a:avLst/>
              </a:prstGeom>
              <a:blipFill>
                <a:blip r:embed="rId4"/>
                <a:stretch>
                  <a:fillRect l="-1162" t="-3042" b="-76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31E0E54-A35D-C876-8985-1FA520A388DC}"/>
              </a:ext>
            </a:extLst>
          </p:cNvPr>
          <p:cNvSpPr/>
          <p:nvPr/>
        </p:nvSpPr>
        <p:spPr>
          <a:xfrm>
            <a:off x="2281445" y="1163865"/>
            <a:ext cx="1910727" cy="374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EF48E43-D0AA-CE56-A8C5-4C9C0DF523FB}"/>
              </a:ext>
            </a:extLst>
          </p:cNvPr>
          <p:cNvSpPr/>
          <p:nvPr/>
        </p:nvSpPr>
        <p:spPr>
          <a:xfrm>
            <a:off x="6585198" y="1096628"/>
            <a:ext cx="1584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D4BE780-6BAE-1894-08E4-86389AA084DB}"/>
              </a:ext>
            </a:extLst>
          </p:cNvPr>
          <p:cNvSpPr/>
          <p:nvPr/>
        </p:nvSpPr>
        <p:spPr>
          <a:xfrm>
            <a:off x="6463145" y="3249000"/>
            <a:ext cx="1584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93A1FC6D-1B86-C041-856F-794B5773FA8B}"/>
                  </a:ext>
                </a:extLst>
              </p:cNvPr>
              <p:cNvSpPr txBox="1"/>
              <p:nvPr/>
            </p:nvSpPr>
            <p:spPr>
              <a:xfrm>
                <a:off x="3463414" y="1248492"/>
                <a:ext cx="1368836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𝛾</m:t>
                      </m:r>
                      <m:r>
                        <a:rPr kumimoji="1" lang="en-US" altLang="ja-JP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𝑝</m:t>
                      </m:r>
                      <m:r>
                        <a:rPr kumimoji="1" lang="en-US" altLang="ja-JP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r>
                        <a:rPr kumimoji="1" lang="ja-JP" alt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𝜂</m:t>
                      </m:r>
                      <m:r>
                        <a:rPr kumimoji="1" lang="en-US" altLang="ja-JP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</m:t>
                      </m:r>
                    </m:oMath>
                  </m:oMathPara>
                </a14:m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93A1FC6D-1B86-C041-856F-794B5773F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414" y="1248492"/>
                <a:ext cx="1368836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F0EDE8F8-120D-21ED-6A9F-C63EA4B4CECE}"/>
                  </a:ext>
                </a:extLst>
              </p:cNvPr>
              <p:cNvSpPr txBox="1"/>
              <p:nvPr/>
            </p:nvSpPr>
            <p:spPr>
              <a:xfrm>
                <a:off x="7241077" y="3247128"/>
                <a:ext cx="1233286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𝛾</m:t>
                      </m:r>
                      <m:r>
                        <a:rPr kumimoji="1" lang="en-US" altLang="ja-JP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𝑝</m:t>
                      </m:r>
                      <m:r>
                        <a:rPr kumimoji="1" lang="en-US" altLang="ja-JP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r>
                        <a:rPr kumimoji="1" lang="ja-JP" alt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𝜔</m:t>
                      </m:r>
                      <m:r>
                        <a:rPr kumimoji="1" lang="en-US" altLang="ja-JP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</m:t>
                      </m:r>
                    </m:oMath>
                  </m:oMathPara>
                </a14:m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F0EDE8F8-120D-21ED-6A9F-C63EA4B4C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1077" y="3247128"/>
                <a:ext cx="1233286" cy="369332"/>
              </a:xfrm>
              <a:prstGeom prst="rect">
                <a:avLst/>
              </a:prstGeom>
              <a:blipFill>
                <a:blip r:embed="rId6"/>
                <a:stretch>
                  <a:fillRect l="-5392" r="-4902" b="-24194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08AF4A54-9525-0019-2259-28C28F52E80D}"/>
                  </a:ext>
                </a:extLst>
              </p:cNvPr>
              <p:cNvSpPr txBox="1"/>
              <p:nvPr/>
            </p:nvSpPr>
            <p:spPr>
              <a:xfrm>
                <a:off x="7111699" y="1159027"/>
                <a:ext cx="135293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𝛾</m:t>
                      </m:r>
                      <m:r>
                        <a:rPr kumimoji="1" lang="en-US" altLang="ja-JP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𝑝</m:t>
                      </m:r>
                      <m:r>
                        <a:rPr kumimoji="1" lang="en-US" altLang="ja-JP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1" lang="ja-JP" alt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1" lang="en-US" altLang="ja-JP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</m:t>
                      </m:r>
                    </m:oMath>
                  </m:oMathPara>
                </a14:m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08AF4A54-9525-0019-2259-28C28F52E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699" y="1159027"/>
                <a:ext cx="1352934" cy="369332"/>
              </a:xfrm>
              <a:prstGeom prst="rect">
                <a:avLst/>
              </a:prstGeom>
              <a:blipFill>
                <a:blip r:embed="rId7"/>
                <a:stretch>
                  <a:fillRect l="-4464" r="-4464" b="-22222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6D494D86-6BE0-C9A6-8345-43905A2A1E56}"/>
              </a:ext>
            </a:extLst>
          </p:cNvPr>
          <p:cNvCxnSpPr/>
          <p:nvPr/>
        </p:nvCxnSpPr>
        <p:spPr>
          <a:xfrm>
            <a:off x="2342148" y="2497961"/>
            <a:ext cx="0" cy="540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57610985-2A5B-1717-C46C-284C3FD5A881}"/>
                  </a:ext>
                </a:extLst>
              </p:cNvPr>
              <p:cNvSpPr txBox="1"/>
              <p:nvPr/>
            </p:nvSpPr>
            <p:spPr>
              <a:xfrm>
                <a:off x="1919172" y="1767259"/>
                <a:ext cx="2913076" cy="682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N(1895)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box>
                          <m:boxPr>
                            <m:ctrlPr>
                              <a:rPr kumimoji="1" lang="en-US" altLang="ja-JP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kumimoji="1" lang="en-US" altLang="ja-JP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kumimoji="1" lang="en-US" altLang="ja-JP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box>
                      </m:e>
                      <m:sup>
                        <m:r>
                          <a:rPr kumimoji="1" lang="en-US" altLang="ja-JP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contribution &amp;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the opening of 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p decays</a:t>
                </a:r>
                <a:endPara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57610985-2A5B-1717-C46C-284C3FD5A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172" y="1767259"/>
                <a:ext cx="2913076" cy="682046"/>
              </a:xfrm>
              <a:prstGeom prst="rect">
                <a:avLst/>
              </a:prstGeom>
              <a:blipFill>
                <a:blip r:embed="rId8"/>
                <a:stretch>
                  <a:fillRect t="-4464" b="-133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A662C52-D087-9681-648E-C348F13B2605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15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20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98BE207-107F-4C2F-9BB8-4A1224169CF7}"/>
              </a:ext>
            </a:extLst>
          </p:cNvPr>
          <p:cNvSpPr txBox="1"/>
          <p:nvPr/>
        </p:nvSpPr>
        <p:spPr>
          <a:xfrm>
            <a:off x="1309164" y="1140677"/>
            <a:ext cx="671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●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this work (</a:t>
            </a:r>
            <a:r>
              <a:rPr kumimoji="0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BGOegg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, 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✞：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LEPS [PLB657 (2007) 32], </a:t>
            </a: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★：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Daresbury [NPB104(1976)253]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00F42BB-5E72-4F2A-8F0D-2326F2B5940A}"/>
              </a:ext>
            </a:extLst>
          </p:cNvPr>
          <p:cNvSpPr txBox="1"/>
          <p:nvPr/>
        </p:nvSpPr>
        <p:spPr>
          <a:xfrm flipH="1">
            <a:off x="3327391" y="856689"/>
            <a:ext cx="2421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2200 &lt; E</a:t>
            </a:r>
            <a:r>
              <a:rPr kumimoji="1" lang="en-US" altLang="ja-JP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&lt; 2300 GeV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E37D666-1D39-4020-9701-95C61D79CC5E}"/>
              </a:ext>
            </a:extLst>
          </p:cNvPr>
          <p:cNvSpPr txBox="1"/>
          <p:nvPr/>
        </p:nvSpPr>
        <p:spPr>
          <a:xfrm>
            <a:off x="310770" y="5286405"/>
            <a:ext cx="85701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The existing PWA models deviate from our new data at higher energies.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The backward dip structure comes from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 higher multipole amplitude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(M</a:t>
            </a:r>
            <a:r>
              <a:rPr kumimoji="1" lang="en-US" altLang="ja-JP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5</a:t>
            </a:r>
            <a:r>
              <a:rPr kumimoji="1" lang="en-US" altLang="ja-JP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   which corresponds to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high spin resonances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kumimoji="1" lang="en-US" altLang="ja-JP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19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&amp; H</a:t>
            </a:r>
            <a:r>
              <a:rPr kumimoji="1" lang="en-US" altLang="ja-JP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39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with J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=9/2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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).</a:t>
            </a: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FB5049F5-BB95-9D5A-3B40-41D13A3F90EC}"/>
              </a:ext>
            </a:extLst>
          </p:cNvPr>
          <p:cNvGrpSpPr/>
          <p:nvPr/>
        </p:nvGrpSpPr>
        <p:grpSpPr>
          <a:xfrm>
            <a:off x="4751882" y="1598273"/>
            <a:ext cx="3643211" cy="3615769"/>
            <a:chOff x="5011193" y="1639217"/>
            <a:chExt cx="3643211" cy="3615769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866122A-68C2-473D-A602-1E008C1E3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545" y="1639217"/>
              <a:ext cx="3240000" cy="3145442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7C37851B-84E9-481F-83F6-A278FEB83633}"/>
                </a:ext>
              </a:extLst>
            </p:cNvPr>
            <p:cNvSpPr txBox="1"/>
            <p:nvPr/>
          </p:nvSpPr>
          <p:spPr>
            <a:xfrm>
              <a:off x="6492935" y="3897778"/>
              <a:ext cx="1476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</a:t>
              </a:r>
              <a:r>
                <a:rPr kumimoji="0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 </a:t>
              </a: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: </a:t>
              </a: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SAID L4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</a:t>
              </a:r>
              <a:r>
                <a:rPr kumimoji="0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 </a:t>
              </a: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:</a:t>
              </a:r>
              <a:r>
                <a:rPr kumimoji="0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SAID L5</a:t>
              </a:r>
              <a:endPara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正方形/長方形 9">
                  <a:extLst>
                    <a:ext uri="{FF2B5EF4-FFF2-40B4-BE49-F238E27FC236}">
                      <a16:creationId xmlns:a16="http://schemas.microsoft.com/office/drawing/2014/main" id="{571222A9-73ED-4A6B-88C7-5DEC30C4E283}"/>
                    </a:ext>
                  </a:extLst>
                </p:cNvPr>
                <p:cNvSpPr/>
                <p:nvPr/>
              </p:nvSpPr>
              <p:spPr>
                <a:xfrm>
                  <a:off x="6761628" y="4888732"/>
                  <a:ext cx="661737" cy="3662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游ゴシック" panose="020B0400000000000000" pitchFamily="50" charset="-128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funcPr>
                          <m:fName>
                            <m:r>
                              <a:rPr kumimoji="1" lang="en-US" altLang="ja-JP" sz="16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游ゴシック" panose="020B0400000000000000" pitchFamily="50" charset="-128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𝐜𝐨𝐬</m:t>
                            </m:r>
                          </m:fName>
                          <m:e>
                            <m:sSubSup>
                              <m:sSubSupPr>
                                <m:ctrlPr>
                                  <a:rPr kumimoji="1" lang="en-US" altLang="ja-JP" sz="1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游ゴシック" panose="020B0400000000000000" pitchFamily="50" charset="-128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SupPr>
                              <m:e>
                                <m:r>
                                  <a:rPr kumimoji="1" lang="ja-JP" altLang="en-US" sz="1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游ゴシック" panose="020B0400000000000000" pitchFamily="50" charset="-128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𝜽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kumimoji="1" lang="en-US" altLang="ja-JP" sz="16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游ゴシック" panose="020B0400000000000000" pitchFamily="50" charset="-128"/>
                                        <a:cs typeface="Times New Roman" panose="02020603050405020304" pitchFamily="18" charset="0"/>
                                        <a:sym typeface="Symbol" panose="05050102010706020507" pitchFamily="18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ja-JP" altLang="en-US" sz="16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游ゴシック" panose="020B0400000000000000" pitchFamily="50" charset="-128"/>
                                        <a:cs typeface="Times New Roman" panose="02020603050405020304" pitchFamily="18" charset="0"/>
                                        <a:sym typeface="Symbol" panose="05050102010706020507" pitchFamily="18" charset="2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kumimoji="1" lang="en-US" altLang="ja-JP" sz="16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游ゴシック" panose="020B0400000000000000" pitchFamily="50" charset="-128"/>
                                        <a:cs typeface="Times New Roman" panose="02020603050405020304" pitchFamily="18" charset="0"/>
                                        <a:sym typeface="Symbol" panose="05050102010706020507" pitchFamily="18" charset="2"/>
                                      </a:rPr>
                                      <m:t>𝟎</m:t>
                                    </m:r>
                                  </m:sup>
                                </m:sSup>
                              </m:sub>
                              <m:sup>
                                <m:r>
                                  <a:rPr kumimoji="1" lang="en-US" altLang="ja-JP" sz="1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游ゴシック" panose="020B0400000000000000" pitchFamily="50" charset="-128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𝒄</m:t>
                                </m:r>
                                <m:r>
                                  <a:rPr kumimoji="1" lang="en-US" altLang="ja-JP" sz="1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游ゴシック" panose="020B0400000000000000" pitchFamily="50" charset="-128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.</m:t>
                                </m:r>
                                <m:r>
                                  <a:rPr kumimoji="1" lang="en-US" altLang="ja-JP" sz="1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游ゴシック" panose="020B0400000000000000" pitchFamily="50" charset="-128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𝒎</m:t>
                                </m:r>
                                <m:r>
                                  <a:rPr kumimoji="1" lang="en-US" altLang="ja-JP" sz="1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游ゴシック" panose="020B0400000000000000" pitchFamily="50" charset="-128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.</m:t>
                                </m:r>
                              </m:sup>
                            </m:sSubSup>
                          </m:e>
                        </m:func>
                      </m:oMath>
                    </m:oMathPara>
                  </a14:m>
                  <a:endParaRPr kumimoji="0" lang="ja-JP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正方形/長方形 9">
                  <a:extLst>
                    <a:ext uri="{FF2B5EF4-FFF2-40B4-BE49-F238E27FC236}">
                      <a16:creationId xmlns:a16="http://schemas.microsoft.com/office/drawing/2014/main" id="{571222A9-73ED-4A6B-88C7-5DEC30C4E2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1628" y="4888732"/>
                  <a:ext cx="661737" cy="366254"/>
                </a:xfrm>
                <a:prstGeom prst="rect">
                  <a:avLst/>
                </a:prstGeom>
                <a:blipFill>
                  <a:blip r:embed="rId3"/>
                  <a:stretch>
                    <a:fillRect l="-19444" r="-463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A9B648A0-C61A-4765-9E16-AB791E220F9B}"/>
                </a:ext>
              </a:extLst>
            </p:cNvPr>
            <p:cNvSpPr/>
            <p:nvPr/>
          </p:nvSpPr>
          <p:spPr>
            <a:xfrm>
              <a:off x="5289624" y="1724938"/>
              <a:ext cx="272510" cy="2884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A9E1C884-B46A-40AB-9D99-B8C29068953C}"/>
                </a:ext>
              </a:extLst>
            </p:cNvPr>
            <p:cNvSpPr txBox="1"/>
            <p:nvPr/>
          </p:nvSpPr>
          <p:spPr>
            <a:xfrm>
              <a:off x="5273216" y="4238283"/>
              <a:ext cx="375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 panose="05050102010706020507" pitchFamily="18" charset="2"/>
                </a:rPr>
                <a:t>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1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E7F27C2C-D67E-4DFA-81E2-E2D8503225D7}"/>
                </a:ext>
              </a:extLst>
            </p:cNvPr>
            <p:cNvSpPr txBox="1"/>
            <p:nvPr/>
          </p:nvSpPr>
          <p:spPr>
            <a:xfrm>
              <a:off x="5368466" y="176178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1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BA530A8-EEA2-4F00-BC00-7BBC52ECE567}"/>
                </a:ext>
              </a:extLst>
            </p:cNvPr>
            <p:cNvSpPr txBox="1"/>
            <p:nvPr/>
          </p:nvSpPr>
          <p:spPr>
            <a:xfrm>
              <a:off x="5368466" y="300955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 panose="05050102010706020507" pitchFamily="18" charset="2"/>
                </a:rPr>
                <a:t>0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C93C2885-2B1A-4C67-9C34-2E6BF9E68D3A}"/>
                </a:ext>
              </a:extLst>
            </p:cNvPr>
            <p:cNvSpPr txBox="1"/>
            <p:nvPr/>
          </p:nvSpPr>
          <p:spPr>
            <a:xfrm>
              <a:off x="5139866" y="3638208"/>
              <a:ext cx="5148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 panose="05050102010706020507" pitchFamily="18" charset="2"/>
                </a:rPr>
                <a:t>0.5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96409FCF-A6A2-4F35-ADB0-31E3FA3D70C1}"/>
                </a:ext>
              </a:extLst>
            </p:cNvPr>
            <p:cNvSpPr txBox="1"/>
            <p:nvPr/>
          </p:nvSpPr>
          <p:spPr>
            <a:xfrm>
              <a:off x="5235116" y="2380908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 panose="05050102010706020507" pitchFamily="18" charset="2"/>
                </a:rPr>
                <a:t>0.5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" name="楕円 1">
              <a:extLst>
                <a:ext uri="{FF2B5EF4-FFF2-40B4-BE49-F238E27FC236}">
                  <a16:creationId xmlns:a16="http://schemas.microsoft.com/office/drawing/2014/main" id="{31AF86F6-FABD-48F9-BE81-6F8320EE9F9A}"/>
                </a:ext>
              </a:extLst>
            </p:cNvPr>
            <p:cNvSpPr/>
            <p:nvPr/>
          </p:nvSpPr>
          <p:spPr>
            <a:xfrm>
              <a:off x="5411611" y="2129431"/>
              <a:ext cx="962891" cy="18819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87E6CF3D-4DEF-48F2-9CF5-DC0EE6D539AA}"/>
                </a:ext>
              </a:extLst>
            </p:cNvPr>
            <p:cNvSpPr/>
            <p:nvPr/>
          </p:nvSpPr>
          <p:spPr>
            <a:xfrm>
              <a:off x="5521919" y="4687094"/>
              <a:ext cx="3116596" cy="125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B07FFE8D-9848-4329-8885-6601FB54033E}"/>
                </a:ext>
              </a:extLst>
            </p:cNvPr>
            <p:cNvSpPr txBox="1"/>
            <p:nvPr/>
          </p:nvSpPr>
          <p:spPr>
            <a:xfrm>
              <a:off x="5416091" y="4609758"/>
              <a:ext cx="375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 panose="05050102010706020507" pitchFamily="18" charset="2"/>
                </a:rPr>
                <a:t>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1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E6E575EA-D321-4435-B08F-EFE7250E7C27}"/>
                </a:ext>
              </a:extLst>
            </p:cNvPr>
            <p:cNvSpPr txBox="1"/>
            <p:nvPr/>
          </p:nvSpPr>
          <p:spPr>
            <a:xfrm>
              <a:off x="6921041" y="461928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 panose="05050102010706020507" pitchFamily="18" charset="2"/>
                </a:rPr>
                <a:t>0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49E9DBD6-523E-4C51-9C74-6B4F9441C5E8}"/>
                </a:ext>
              </a:extLst>
            </p:cNvPr>
            <p:cNvSpPr txBox="1"/>
            <p:nvPr/>
          </p:nvSpPr>
          <p:spPr>
            <a:xfrm>
              <a:off x="8378366" y="461928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 panose="05050102010706020507" pitchFamily="18" charset="2"/>
                </a:rPr>
                <a:t>1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8798C7A0-2894-42CF-BA06-235E6630961C}"/>
                </a:ext>
              </a:extLst>
            </p:cNvPr>
            <p:cNvSpPr/>
            <p:nvPr/>
          </p:nvSpPr>
          <p:spPr>
            <a:xfrm>
              <a:off x="5011193" y="1699711"/>
              <a:ext cx="3209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</a:t>
              </a: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タイトル 1">
            <a:extLst>
              <a:ext uri="{FF2B5EF4-FFF2-40B4-BE49-F238E27FC236}">
                <a16:creationId xmlns:a16="http://schemas.microsoft.com/office/drawing/2014/main" id="{398E952B-3243-68B1-1221-51BDD4015EB5}"/>
              </a:ext>
            </a:extLst>
          </p:cNvPr>
          <p:cNvSpPr txBox="1">
            <a:spLocks/>
          </p:cNvSpPr>
          <p:nvPr/>
        </p:nvSpPr>
        <p:spPr>
          <a:xfrm>
            <a:off x="174929" y="186347"/>
            <a:ext cx="8841850" cy="548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Photon Beam Asymmetry of 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p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</a:t>
            </a:r>
            <a:r>
              <a:rPr kumimoji="1" lang="en-US" altLang="ja-JP" sz="3600" b="1" i="0" u="sng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0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/>
              </a:rPr>
              <a:t>p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B6DC9F9-51FD-711D-D670-18A8061EA278}"/>
              </a:ext>
            </a:extLst>
          </p:cNvPr>
          <p:cNvGrpSpPr/>
          <p:nvPr/>
        </p:nvGrpSpPr>
        <p:grpSpPr>
          <a:xfrm>
            <a:off x="616889" y="1491186"/>
            <a:ext cx="3683426" cy="3725128"/>
            <a:chOff x="616889" y="1491186"/>
            <a:chExt cx="3683426" cy="3725128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427EAAE8-0465-476B-00DB-0D0369909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2" t="68649" r="27884" b="9972"/>
            <a:stretch/>
          </p:blipFill>
          <p:spPr>
            <a:xfrm>
              <a:off x="1224939" y="1573174"/>
              <a:ext cx="2952000" cy="3156849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DE10A53B-509E-BBCB-2E79-8AEEED0F2DC4}"/>
                </a:ext>
              </a:extLst>
            </p:cNvPr>
            <p:cNvSpPr/>
            <p:nvPr/>
          </p:nvSpPr>
          <p:spPr>
            <a:xfrm>
              <a:off x="895320" y="1705397"/>
              <a:ext cx="272510" cy="2884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2E4E6F98-CB39-1CD6-57DE-346E4DBB1F88}"/>
                </a:ext>
              </a:extLst>
            </p:cNvPr>
            <p:cNvSpPr txBox="1"/>
            <p:nvPr/>
          </p:nvSpPr>
          <p:spPr>
            <a:xfrm>
              <a:off x="878912" y="4218742"/>
              <a:ext cx="375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 panose="05050102010706020507" pitchFamily="18" charset="2"/>
                </a:rPr>
                <a:t>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1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ED5A910F-8258-5CD2-D8FE-7E5ADD6FD38E}"/>
                </a:ext>
              </a:extLst>
            </p:cNvPr>
            <p:cNvSpPr txBox="1"/>
            <p:nvPr/>
          </p:nvSpPr>
          <p:spPr>
            <a:xfrm>
              <a:off x="974162" y="1742242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1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263814CF-C56C-C490-628A-1F3B85BC8C6A}"/>
                </a:ext>
              </a:extLst>
            </p:cNvPr>
            <p:cNvSpPr txBox="1"/>
            <p:nvPr/>
          </p:nvSpPr>
          <p:spPr>
            <a:xfrm>
              <a:off x="974162" y="299001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 panose="05050102010706020507" pitchFamily="18" charset="2"/>
                </a:rPr>
                <a:t>0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C6E6D61A-32BC-336D-5068-7731738DF1AA}"/>
                </a:ext>
              </a:extLst>
            </p:cNvPr>
            <p:cNvSpPr txBox="1"/>
            <p:nvPr/>
          </p:nvSpPr>
          <p:spPr>
            <a:xfrm>
              <a:off x="745562" y="3618667"/>
              <a:ext cx="5148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 panose="05050102010706020507" pitchFamily="18" charset="2"/>
                </a:rPr>
                <a:t>0.5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5AA8895F-C719-EC98-8ADB-EEDA9A526683}"/>
                </a:ext>
              </a:extLst>
            </p:cNvPr>
            <p:cNvSpPr txBox="1"/>
            <p:nvPr/>
          </p:nvSpPr>
          <p:spPr>
            <a:xfrm>
              <a:off x="840812" y="2361367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 panose="05050102010706020507" pitchFamily="18" charset="2"/>
                </a:rPr>
                <a:t>0.5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844A274E-2DC9-328D-6C34-05C62378B6CA}"/>
                </a:ext>
              </a:extLst>
            </p:cNvPr>
            <p:cNvSpPr/>
            <p:nvPr/>
          </p:nvSpPr>
          <p:spPr>
            <a:xfrm>
              <a:off x="616889" y="1680170"/>
              <a:ext cx="3209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</a:t>
              </a: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41391880-0893-0FBD-EC92-B80222719370}"/>
                </a:ext>
              </a:extLst>
            </p:cNvPr>
            <p:cNvSpPr/>
            <p:nvPr/>
          </p:nvSpPr>
          <p:spPr>
            <a:xfrm>
              <a:off x="1167830" y="4714637"/>
              <a:ext cx="3116596" cy="125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1648F5CD-6C35-FB3A-EBFF-4BA4B9BFDC1F}"/>
                </a:ext>
              </a:extLst>
            </p:cNvPr>
            <p:cNvSpPr txBox="1"/>
            <p:nvPr/>
          </p:nvSpPr>
          <p:spPr>
            <a:xfrm>
              <a:off x="1062002" y="4637301"/>
              <a:ext cx="375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 panose="05050102010706020507" pitchFamily="18" charset="2"/>
                </a:rPr>
                <a:t>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1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2518ED0F-185E-1267-23CB-9FAD656A991B}"/>
                </a:ext>
              </a:extLst>
            </p:cNvPr>
            <p:cNvSpPr txBox="1"/>
            <p:nvPr/>
          </p:nvSpPr>
          <p:spPr>
            <a:xfrm>
              <a:off x="2566952" y="4646826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 panose="05050102010706020507" pitchFamily="18" charset="2"/>
                </a:rPr>
                <a:t>0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7CE6F7B6-C192-7CC8-1B68-8A08482C7F71}"/>
                </a:ext>
              </a:extLst>
            </p:cNvPr>
            <p:cNvSpPr txBox="1"/>
            <p:nvPr/>
          </p:nvSpPr>
          <p:spPr>
            <a:xfrm>
              <a:off x="4024277" y="4646826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  <a:sym typeface="Symbol" panose="05050102010706020507" pitchFamily="18" charset="2"/>
                </a:rPr>
                <a:t>1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FD9B4113-8B55-F37C-D879-6A05CD3DCD21}"/>
                </a:ext>
              </a:extLst>
            </p:cNvPr>
            <p:cNvSpPr/>
            <p:nvPr/>
          </p:nvSpPr>
          <p:spPr>
            <a:xfrm>
              <a:off x="1081555" y="1491186"/>
              <a:ext cx="3209235" cy="122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D0B704A0-385F-F2F3-26AD-F6B1314155CE}"/>
                </a:ext>
              </a:extLst>
            </p:cNvPr>
            <p:cNvSpPr/>
            <p:nvPr/>
          </p:nvSpPr>
          <p:spPr>
            <a:xfrm>
              <a:off x="2121181" y="3908039"/>
              <a:ext cx="1903095" cy="415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5C2347C4-9E1F-8435-5D94-7846DEA57FE5}"/>
                </a:ext>
              </a:extLst>
            </p:cNvPr>
            <p:cNvSpPr txBox="1"/>
            <p:nvPr/>
          </p:nvSpPr>
          <p:spPr>
            <a:xfrm>
              <a:off x="2122010" y="3641394"/>
              <a:ext cx="194594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PWA models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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 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: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Bonn-</a:t>
              </a:r>
              <a:r>
                <a:rPr kumimoji="1" lang="en-US" altLang="ja-JP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Gatchina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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 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: 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GWU SAID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9D5BF8CD-E063-9B2E-1C10-8F9CF6EDDCBE}"/>
                    </a:ext>
                  </a:extLst>
                </p:cNvPr>
                <p:cNvSpPr/>
                <p:nvPr/>
              </p:nvSpPr>
              <p:spPr>
                <a:xfrm>
                  <a:off x="2396605" y="4850060"/>
                  <a:ext cx="661737" cy="3662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1" lang="en-US" altLang="ja-JP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游ゴシック" panose="020B0400000000000000" pitchFamily="50" charset="-128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funcPr>
                          <m:fName>
                            <m:r>
                              <a:rPr kumimoji="1" lang="en-US" altLang="ja-JP" sz="16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游ゴシック" panose="020B0400000000000000" pitchFamily="50" charset="-128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𝐜𝐨𝐬</m:t>
                            </m:r>
                          </m:fName>
                          <m:e>
                            <m:sSubSup>
                              <m:sSubSupPr>
                                <m:ctrlPr>
                                  <a:rPr kumimoji="1" lang="en-US" altLang="ja-JP" sz="1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游ゴシック" panose="020B0400000000000000" pitchFamily="50" charset="-128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SupPr>
                              <m:e>
                                <m:r>
                                  <a:rPr kumimoji="1" lang="ja-JP" altLang="en-US" sz="1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游ゴシック" panose="020B0400000000000000" pitchFamily="50" charset="-128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𝜽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kumimoji="1" lang="en-US" altLang="ja-JP" sz="16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游ゴシック" panose="020B0400000000000000" pitchFamily="50" charset="-128"/>
                                        <a:cs typeface="Times New Roman" panose="02020603050405020304" pitchFamily="18" charset="0"/>
                                        <a:sym typeface="Symbol" panose="05050102010706020507" pitchFamily="18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ja-JP" altLang="en-US" sz="16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游ゴシック" panose="020B0400000000000000" pitchFamily="50" charset="-128"/>
                                        <a:cs typeface="Times New Roman" panose="02020603050405020304" pitchFamily="18" charset="0"/>
                                        <a:sym typeface="Symbol" panose="05050102010706020507" pitchFamily="18" charset="2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kumimoji="1" lang="en-US" altLang="ja-JP" sz="16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游ゴシック" panose="020B0400000000000000" pitchFamily="50" charset="-128"/>
                                        <a:cs typeface="Times New Roman" panose="02020603050405020304" pitchFamily="18" charset="0"/>
                                        <a:sym typeface="Symbol" panose="05050102010706020507" pitchFamily="18" charset="2"/>
                                      </a:rPr>
                                      <m:t>𝟎</m:t>
                                    </m:r>
                                  </m:sup>
                                </m:sSup>
                              </m:sub>
                              <m:sup>
                                <m:r>
                                  <a:rPr kumimoji="1" lang="en-US" altLang="ja-JP" sz="1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游ゴシック" panose="020B0400000000000000" pitchFamily="50" charset="-128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𝒄</m:t>
                                </m:r>
                                <m:r>
                                  <a:rPr kumimoji="1" lang="en-US" altLang="ja-JP" sz="1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游ゴシック" panose="020B0400000000000000" pitchFamily="50" charset="-128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.</m:t>
                                </m:r>
                                <m:r>
                                  <a:rPr kumimoji="1" lang="en-US" altLang="ja-JP" sz="1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游ゴシック" panose="020B0400000000000000" pitchFamily="50" charset="-128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𝒎</m:t>
                                </m:r>
                                <m:r>
                                  <a:rPr kumimoji="1" lang="en-US" altLang="ja-JP" sz="1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游ゴシック" panose="020B0400000000000000" pitchFamily="50" charset="-128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.</m:t>
                                </m:r>
                              </m:sup>
                            </m:sSubSup>
                          </m:e>
                        </m:func>
                      </m:oMath>
                    </m:oMathPara>
                  </a14:m>
                  <a:endParaRPr kumimoji="0" lang="ja-JP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9D5BF8CD-E063-9B2E-1C10-8F9CF6EDDC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6605" y="4850060"/>
                  <a:ext cx="661737" cy="366254"/>
                </a:xfrm>
                <a:prstGeom prst="rect">
                  <a:avLst/>
                </a:prstGeom>
                <a:blipFill>
                  <a:blip r:embed="rId5"/>
                  <a:stretch>
                    <a:fillRect l="-18349" r="-367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FF14A81-D483-9674-C3EC-410BAC581442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16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9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タイトル 1">
                <a:extLst>
                  <a:ext uri="{FF2B5EF4-FFF2-40B4-BE49-F238E27FC236}">
                    <a16:creationId xmlns:a16="http://schemas.microsoft.com/office/drawing/2014/main" id="{6EC88489-7DC9-4BF9-821F-5A8CF1BE73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1281" y="183411"/>
                <a:ext cx="8841850" cy="54879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33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3600" b="1" u="sng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N</a:t>
                </a:r>
                <a:r>
                  <a:rPr kumimoji="1" lang="en-US" altLang="ja-JP" sz="36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ew</a:t>
                </a:r>
                <a:r>
                  <a:rPr kumimoji="1" lang="en-US" altLang="ja-JP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 results for </a:t>
                </a:r>
                <a14:m>
                  <m:oMath xmlns:m="http://schemas.openxmlformats.org/officeDocument/2006/math">
                    <m:r>
                      <a:rPr kumimoji="1" lang="ja-JP" altLang="en-US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  <a:sym typeface="Symbol"/>
                      </a:rPr>
                      <m:t>𝛄</m:t>
                    </m:r>
                    <m:r>
                      <a:rPr kumimoji="1" lang="en-US" altLang="ja-JP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  <a:sym typeface="Symbol"/>
                      </a:rPr>
                      <m:t>𝒑</m:t>
                    </m:r>
                    <m:r>
                      <a:rPr kumimoji="1" lang="en-US" altLang="ja-JP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/>
                      </a:rPr>
                      <m:t>→</m:t>
                    </m:r>
                    <m:r>
                      <a:rPr kumimoji="1" lang="ja-JP" altLang="en-US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rPr>
                      <m:t>𝜼</m:t>
                    </m:r>
                    <m:r>
                      <a:rPr kumimoji="1" lang="en-US" altLang="ja-JP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rPr>
                      <m:t>′</m:t>
                    </m:r>
                    <m:r>
                      <a:rPr kumimoji="1" lang="en-US" altLang="ja-JP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endParaRPr kumimoji="1" lang="ja-JP" alt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タイトル 1">
                <a:extLst>
                  <a:ext uri="{FF2B5EF4-FFF2-40B4-BE49-F238E27FC236}">
                    <a16:creationId xmlns:a16="http://schemas.microsoft.com/office/drawing/2014/main" id="{6EC88489-7DC9-4BF9-821F-5A8CF1BE7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81" y="183411"/>
                <a:ext cx="8841850" cy="548792"/>
              </a:xfrm>
              <a:prstGeom prst="rect">
                <a:avLst/>
              </a:prstGeom>
              <a:blipFill>
                <a:blip r:embed="rId2"/>
                <a:stretch>
                  <a:fillRect t="-27778" b="-47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E9327D6-FC65-63D4-684F-F972BC56282D}"/>
              </a:ext>
            </a:extLst>
          </p:cNvPr>
          <p:cNvGrpSpPr/>
          <p:nvPr/>
        </p:nvGrpSpPr>
        <p:grpSpPr>
          <a:xfrm>
            <a:off x="79393" y="1315527"/>
            <a:ext cx="3875382" cy="2168065"/>
            <a:chOff x="4477470" y="876301"/>
            <a:chExt cx="3875382" cy="2168065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3CC3C0BE-C9F2-2DD2-E94D-97AE4516734C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860"/>
            <a:stretch/>
          </p:blipFill>
          <p:spPr>
            <a:xfrm>
              <a:off x="4715497" y="876301"/>
              <a:ext cx="3600000" cy="1733946"/>
            </a:xfrm>
            <a:prstGeom prst="rect">
              <a:avLst/>
            </a:prstGeom>
          </p:spPr>
        </p:pic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97CA07B0-72D4-1DF1-895E-3A150C511CE8}"/>
                </a:ext>
              </a:extLst>
            </p:cNvPr>
            <p:cNvSpPr/>
            <p:nvPr/>
          </p:nvSpPr>
          <p:spPr>
            <a:xfrm>
              <a:off x="6691149" y="1917652"/>
              <a:ext cx="684000" cy="1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6B2F4904-8AC7-38B3-12EB-6D8B9B2AAB8B}"/>
                </a:ext>
              </a:extLst>
            </p:cNvPr>
            <p:cNvSpPr/>
            <p:nvPr/>
          </p:nvSpPr>
          <p:spPr>
            <a:xfrm>
              <a:off x="5175470" y="1917652"/>
              <a:ext cx="684000" cy="1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08B2D1EB-00FB-CC4B-66AD-1FB33113B09D}"/>
                    </a:ext>
                  </a:extLst>
                </p:cNvPr>
                <p:cNvSpPr txBox="1"/>
                <p:nvPr/>
              </p:nvSpPr>
              <p:spPr>
                <a:xfrm>
                  <a:off x="6590673" y="1854686"/>
                  <a:ext cx="1204369" cy="2684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1" lang="en-US" altLang="ja-JP" sz="105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1" lang="en-US" altLang="ja-JP" sz="105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𝐜𝐨𝐬</m:t>
                            </m:r>
                          </m:fName>
                          <m:e>
                            <m:sSubSup>
                              <m:sSubSupPr>
                                <m:ctrlP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1" lang="ja-JP" altLang="en-US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kumimoji="1" lang="ja-JP" altLang="en-US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𝜼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′</m:t>
                                </m:r>
                              </m:sub>
                              <m:sup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𝒄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</m:sup>
                            </m:sSubSup>
                          </m:e>
                        </m:func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oMath>
                    </m:oMathPara>
                  </a14:m>
                  <a:endParaRPr kumimoji="1" lang="ja-JP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テキスト ボックス 33">
                  <a:extLst>
                    <a:ext uri="{FF2B5EF4-FFF2-40B4-BE49-F238E27FC236}">
                      <a16:creationId xmlns:a16="http://schemas.microsoft.com/office/drawing/2014/main" id="{EF449D2B-F7F1-1897-8BE8-B1ECE515DF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0673" y="1854686"/>
                  <a:ext cx="1204369" cy="26847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E5F7393F-3201-27CB-72E9-4758542AB79D}"/>
                    </a:ext>
                  </a:extLst>
                </p:cNvPr>
                <p:cNvSpPr txBox="1"/>
                <p:nvPr/>
              </p:nvSpPr>
              <p:spPr>
                <a:xfrm>
                  <a:off x="5078505" y="1853355"/>
                  <a:ext cx="1204369" cy="2684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1" lang="en-US" altLang="ja-JP" sz="105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1" lang="en-US" altLang="ja-JP" sz="105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𝐜𝐨𝐬</m:t>
                            </m:r>
                          </m:fName>
                          <m:e>
                            <m:sSubSup>
                              <m:sSubSupPr>
                                <m:ctrlP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1" lang="ja-JP" altLang="en-US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kumimoji="1" lang="ja-JP" altLang="en-US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𝜼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′</m:t>
                                </m:r>
                              </m:sub>
                              <m:sup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𝒄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</m:sup>
                            </m:sSubSup>
                          </m:e>
                        </m:func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𝟓</m:t>
                        </m:r>
                      </m:oMath>
                    </m:oMathPara>
                  </a14:m>
                  <a:endParaRPr kumimoji="1" lang="ja-JP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5A8E4031-9F21-9E4A-F6B1-0687AA18CD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8505" y="1853355"/>
                  <a:ext cx="1204369" cy="26847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C37014E-A27E-9415-8967-982565ED49E2}"/>
                </a:ext>
              </a:extLst>
            </p:cNvPr>
            <p:cNvSpPr/>
            <p:nvPr/>
          </p:nvSpPr>
          <p:spPr>
            <a:xfrm>
              <a:off x="6691149" y="1156920"/>
              <a:ext cx="684000" cy="1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6084880C-5282-4766-C3C2-CDD22BAD0C32}"/>
                </a:ext>
              </a:extLst>
            </p:cNvPr>
            <p:cNvSpPr/>
            <p:nvPr/>
          </p:nvSpPr>
          <p:spPr>
            <a:xfrm>
              <a:off x="5190793" y="1165756"/>
              <a:ext cx="684000" cy="1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C7C11D52-FACE-534F-BF31-3E392083BA8A}"/>
                    </a:ext>
                  </a:extLst>
                </p:cNvPr>
                <p:cNvSpPr txBox="1"/>
                <p:nvPr/>
              </p:nvSpPr>
              <p:spPr>
                <a:xfrm>
                  <a:off x="5081376" y="1099194"/>
                  <a:ext cx="1204369" cy="2684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1" lang="en-US" altLang="ja-JP" sz="105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1" lang="en-US" altLang="ja-JP" sz="105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𝐜𝐨𝐬</m:t>
                            </m:r>
                          </m:fName>
                          <m:e>
                            <m:sSubSup>
                              <m:sSubSupPr>
                                <m:ctrlP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1" lang="ja-JP" altLang="en-US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kumimoji="1" lang="ja-JP" altLang="en-US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𝜼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′</m:t>
                                </m:r>
                              </m:sub>
                              <m:sup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𝒄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</m:sup>
                            </m:sSubSup>
                          </m:e>
                        </m:func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𝟗</m:t>
                        </m:r>
                      </m:oMath>
                    </m:oMathPara>
                  </a14:m>
                  <a:endParaRPr kumimoji="1" lang="ja-JP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テキスト ボックス 37">
                  <a:extLst>
                    <a:ext uri="{FF2B5EF4-FFF2-40B4-BE49-F238E27FC236}">
                      <a16:creationId xmlns:a16="http://schemas.microsoft.com/office/drawing/2014/main" id="{7D556B82-9817-14E0-5169-D9895391C1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1376" y="1099194"/>
                  <a:ext cx="1204369" cy="26847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11A27FEA-D29C-92D7-54AD-F2B65A9F0936}"/>
                    </a:ext>
                  </a:extLst>
                </p:cNvPr>
                <p:cNvSpPr txBox="1"/>
                <p:nvPr/>
              </p:nvSpPr>
              <p:spPr>
                <a:xfrm>
                  <a:off x="6608928" y="1091118"/>
                  <a:ext cx="1204369" cy="2684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1" lang="en-US" altLang="ja-JP" sz="105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1" lang="en-US" altLang="ja-JP" sz="105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𝐜𝐨𝐬</m:t>
                            </m:r>
                          </m:fName>
                          <m:e>
                            <m:sSubSup>
                              <m:sSubSupPr>
                                <m:ctrlP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1" lang="ja-JP" altLang="en-US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kumimoji="1" lang="ja-JP" altLang="en-US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𝜼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′</m:t>
                                </m:r>
                              </m:sub>
                              <m:sup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𝒄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</m:sup>
                            </m:sSubSup>
                          </m:e>
                        </m:func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oMath>
                    </m:oMathPara>
                  </a14:m>
                  <a:endParaRPr kumimoji="1" lang="ja-JP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D73A7AE8-B198-21C5-6FB2-B74E3B4F20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8928" y="1091118"/>
                  <a:ext cx="1204369" cy="26847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5B8857BE-B472-5149-1261-1E0CDFE70790}"/>
                </a:ext>
              </a:extLst>
            </p:cNvPr>
            <p:cNvSpPr txBox="1"/>
            <p:nvPr/>
          </p:nvSpPr>
          <p:spPr>
            <a:xfrm rot="20019655" flipH="1">
              <a:off x="5270906" y="1498592"/>
              <a:ext cx="2567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  <a:alpha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Preliminary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  <a:alpha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87BDE975-B905-A946-5DEF-458ED85A81B0}"/>
                    </a:ext>
                  </a:extLst>
                </p:cNvPr>
                <p:cNvSpPr txBox="1"/>
                <p:nvPr/>
              </p:nvSpPr>
              <p:spPr>
                <a:xfrm>
                  <a:off x="6121813" y="2767367"/>
                  <a:ext cx="96372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1" lang="en-US" altLang="ja-JP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𝑬</m:t>
                          </m:r>
                        </m:e>
                        <m:sup>
                          <m:r>
                            <a:rPr kumimoji="1" lang="en-US" altLang="ja-JP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𝒄</m:t>
                          </m:r>
                          <m:r>
                            <a:rPr kumimoji="1" lang="en-US" altLang="ja-JP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.</m:t>
                          </m:r>
                          <m:r>
                            <a:rPr kumimoji="1" lang="en-US" altLang="ja-JP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𝒎</m:t>
                          </m:r>
                          <m:r>
                            <a:rPr kumimoji="1" lang="en-US" altLang="ja-JP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.</m:t>
                          </m:r>
                        </m:sup>
                      </m:sSup>
                    </m:oMath>
                  </a14:m>
                  <a:r>
                    <a:rPr kumimoji="1" lang="ja-JP" alt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ja-JP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[MeV]</a:t>
                  </a:r>
                  <a:endParaRPr kumimoji="1" lang="ja-JP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1" name="テキスト ボックス 40">
                  <a:extLst>
                    <a:ext uri="{FF2B5EF4-FFF2-40B4-BE49-F238E27FC236}">
                      <a16:creationId xmlns:a16="http://schemas.microsoft.com/office/drawing/2014/main" id="{7BE79AE8-8F52-31CA-3BD8-A77DABA325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1813" y="2767367"/>
                  <a:ext cx="963725" cy="276999"/>
                </a:xfrm>
                <a:prstGeom prst="rect">
                  <a:avLst/>
                </a:prstGeom>
                <a:blipFill>
                  <a:blip r:embed="rId10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36D5795A-D2AE-D4AA-44FF-31344F129FDF}"/>
                </a:ext>
              </a:extLst>
            </p:cNvPr>
            <p:cNvSpPr/>
            <p:nvPr/>
          </p:nvSpPr>
          <p:spPr>
            <a:xfrm>
              <a:off x="4598973" y="958503"/>
              <a:ext cx="454032" cy="18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7E5B915-4166-C52C-6023-3AD9510E22AA}"/>
                </a:ext>
              </a:extLst>
            </p:cNvPr>
            <p:cNvSpPr txBox="1"/>
            <p:nvPr/>
          </p:nvSpPr>
          <p:spPr>
            <a:xfrm>
              <a:off x="4833940" y="2593218"/>
              <a:ext cx="35189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1800       2000       2200                       2000       2200       2400</a:t>
              </a:r>
              <a:endPara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61E644C9-94DB-D56F-A187-3D118F86504A}"/>
                </a:ext>
              </a:extLst>
            </p:cNvPr>
            <p:cNvSpPr txBox="1"/>
            <p:nvPr/>
          </p:nvSpPr>
          <p:spPr>
            <a:xfrm>
              <a:off x="4699166" y="958503"/>
              <a:ext cx="401135" cy="1782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200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37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100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37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200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37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100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37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21FF1D01-D734-342A-1586-9D2D43ED2311}"/>
                    </a:ext>
                  </a:extLst>
                </p:cNvPr>
                <p:cNvSpPr txBox="1"/>
                <p:nvPr/>
              </p:nvSpPr>
              <p:spPr>
                <a:xfrm rot="16200000">
                  <a:off x="4036644" y="1724262"/>
                  <a:ext cx="115865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kumimoji="1" lang="ja-JP" alt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1" lang="en-US" altLang="ja-JP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𝒅</m:t>
                          </m:r>
                          <m:r>
                            <a:rPr kumimoji="1" lang="ja-JP" alt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𝝈</m:t>
                          </m:r>
                        </m:num>
                        <m:den>
                          <m:r>
                            <a:rPr kumimoji="1" lang="en-US" altLang="ja-JP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𝒅</m:t>
                          </m:r>
                          <m:r>
                            <a:rPr kumimoji="1" lang="ja-JP" alt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𝛀</m:t>
                          </m:r>
                        </m:den>
                      </m:f>
                    </m:oMath>
                  </a14:m>
                  <a:r>
                    <a:rPr kumimoji="1" lang="ja-JP" alt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ja-JP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[</a:t>
                  </a:r>
                  <a:r>
                    <a:rPr kumimoji="1" lang="en-US" altLang="ja-JP" sz="1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nb</a:t>
                  </a:r>
                  <a:r>
                    <a:rPr kumimoji="1" lang="en-US" altLang="ja-JP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/</a:t>
                  </a:r>
                  <a:r>
                    <a:rPr kumimoji="1" lang="en-US" altLang="ja-JP" sz="1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sr</a:t>
                  </a:r>
                  <a:r>
                    <a:rPr kumimoji="1" lang="en-US" altLang="ja-JP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]</a:t>
                  </a:r>
                  <a:endParaRPr kumimoji="1" lang="ja-JP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5" name="テキスト ボックス 44">
                  <a:extLst>
                    <a:ext uri="{FF2B5EF4-FFF2-40B4-BE49-F238E27FC236}">
                      <a16:creationId xmlns:a16="http://schemas.microsoft.com/office/drawing/2014/main" id="{783E301B-B444-6B39-FAB4-9D76EA87CF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036644" y="1724262"/>
                  <a:ext cx="1158651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91304" r="-14565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3F316F1D-03C2-D44A-75FF-D675ADF9B3BF}"/>
              </a:ext>
            </a:extLst>
          </p:cNvPr>
          <p:cNvGrpSpPr/>
          <p:nvPr/>
        </p:nvGrpSpPr>
        <p:grpSpPr>
          <a:xfrm>
            <a:off x="3912849" y="1252206"/>
            <a:ext cx="5256262" cy="5220000"/>
            <a:chOff x="118762" y="728910"/>
            <a:chExt cx="5256262" cy="5220000"/>
          </a:xfrm>
        </p:grpSpPr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06993DF3-7CF7-01CB-7CCB-F5E38BE49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" y="728910"/>
              <a:ext cx="5220000" cy="5220000"/>
            </a:xfrm>
            <a:prstGeom prst="rect">
              <a:avLst/>
            </a:prstGeom>
          </p:spPr>
        </p:pic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CF6548F9-EE62-05E7-E483-88D0C90DC3DB}"/>
                </a:ext>
              </a:extLst>
            </p:cNvPr>
            <p:cNvSpPr/>
            <p:nvPr/>
          </p:nvSpPr>
          <p:spPr>
            <a:xfrm>
              <a:off x="2113613" y="3171123"/>
              <a:ext cx="128091" cy="79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874D34F2-1F76-E4F4-ED67-05FB120D34FF}"/>
                </a:ext>
              </a:extLst>
            </p:cNvPr>
            <p:cNvSpPr/>
            <p:nvPr/>
          </p:nvSpPr>
          <p:spPr>
            <a:xfrm>
              <a:off x="3471088" y="3171121"/>
              <a:ext cx="128091" cy="79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41E1D4BB-3A78-709F-822A-20FD55314892}"/>
                </a:ext>
              </a:extLst>
            </p:cNvPr>
            <p:cNvSpPr/>
            <p:nvPr/>
          </p:nvSpPr>
          <p:spPr>
            <a:xfrm>
              <a:off x="1668318" y="2147207"/>
              <a:ext cx="128091" cy="79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2D0A0C42-E070-ACD5-F950-5AC4BC376035}"/>
                </a:ext>
              </a:extLst>
            </p:cNvPr>
            <p:cNvSpPr/>
            <p:nvPr/>
          </p:nvSpPr>
          <p:spPr>
            <a:xfrm>
              <a:off x="2548553" y="1876275"/>
              <a:ext cx="70671" cy="237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3FF5929F-4F47-6367-EBB7-7D21E706DAA2}"/>
                </a:ext>
              </a:extLst>
            </p:cNvPr>
            <p:cNvSpPr/>
            <p:nvPr/>
          </p:nvSpPr>
          <p:spPr>
            <a:xfrm>
              <a:off x="1673251" y="898458"/>
              <a:ext cx="171524" cy="79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3F127245-D856-BDC9-6562-36B4CEED6C5A}"/>
                </a:ext>
              </a:extLst>
            </p:cNvPr>
            <p:cNvSpPr/>
            <p:nvPr/>
          </p:nvSpPr>
          <p:spPr>
            <a:xfrm>
              <a:off x="1254023" y="4315218"/>
              <a:ext cx="128091" cy="79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7F22F3BB-50BB-CC1A-972B-4D57BD7E6DA2}"/>
                </a:ext>
              </a:extLst>
            </p:cNvPr>
            <p:cNvSpPr txBox="1"/>
            <p:nvPr/>
          </p:nvSpPr>
          <p:spPr>
            <a:xfrm rot="20019655" flipH="1">
              <a:off x="371589" y="2614806"/>
              <a:ext cx="5003435" cy="1125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  <a:alpha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Preliminary</a:t>
              </a:r>
              <a:endPara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  <a:alpha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17C7CD17-6D27-13DE-2A0F-5C4AAAAAAC75}"/>
                </a:ext>
              </a:extLst>
            </p:cNvPr>
            <p:cNvSpPr txBox="1"/>
            <p:nvPr/>
          </p:nvSpPr>
          <p:spPr>
            <a:xfrm flipH="1">
              <a:off x="2852042" y="4687332"/>
              <a:ext cx="24867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□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CLAS 2017 [PLB771, 213]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★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Graal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2015 W=1903 MeV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♢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Graal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2015 W=1912 MeV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                  [EPJA51 77]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5E536572-DDB1-BB84-2579-D81D291093BD}"/>
              </a:ext>
            </a:extLst>
          </p:cNvPr>
          <p:cNvSpPr/>
          <p:nvPr/>
        </p:nvSpPr>
        <p:spPr>
          <a:xfrm>
            <a:off x="5331508" y="1106206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srgbClr val="00B05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Photon beam asymmetry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AA7419D1-C74B-7344-772D-6CEDA9DEEDE0}"/>
              </a:ext>
            </a:extLst>
          </p:cNvPr>
          <p:cNvSpPr/>
          <p:nvPr/>
        </p:nvSpPr>
        <p:spPr>
          <a:xfrm>
            <a:off x="886148" y="1112527"/>
            <a:ext cx="261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Differential cross section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14F8FC78-0D55-BF50-7889-DB4C67526EA7}"/>
                  </a:ext>
                </a:extLst>
              </p:cNvPr>
              <p:cNvSpPr txBox="1"/>
              <p:nvPr/>
            </p:nvSpPr>
            <p:spPr>
              <a:xfrm flipH="1">
                <a:off x="2238480" y="848208"/>
                <a:ext cx="4572000" cy="31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●</a:t>
                </a:r>
                <a:r>
                  <a:rPr kumimoji="1" lang="ja-JP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BGOegg</a:t>
                </a:r>
                <a:r>
                  <a:rPr kumimoji="1" lang="ja-JP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ja-JP" alt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𝜼</m:t>
                    </m:r>
                    <m:r>
                      <a:rPr kumimoji="1" lang="en-US" altLang="ja-JP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′</m:t>
                    </m:r>
                    <m:r>
                      <a:rPr kumimoji="1" lang="en-US" altLang="ja-JP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1" lang="en-US" altLang="ja-JP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𝟐</m:t>
                    </m:r>
                    <m:r>
                      <a:rPr kumimoji="1" lang="ja-JP" alt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𝜸</m:t>
                    </m:r>
                  </m:oMath>
                </a14:m>
                <a:r>
                  <a:rPr kumimoji="1" lang="ja-JP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●</a:t>
                </a:r>
                <a:r>
                  <a:rPr kumimoji="1" lang="ja-JP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BGOegg</a:t>
                </a:r>
                <a:r>
                  <a:rPr kumimoji="1" lang="ja-JP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ja-JP" alt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𝜼</m:t>
                    </m:r>
                    <m:r>
                      <a:rPr kumimoji="1" lang="en-US" altLang="ja-JP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′</m:t>
                    </m:r>
                    <m:r>
                      <a:rPr kumimoji="1" lang="en-US" altLang="ja-JP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sSup>
                      <m:sSupPr>
                        <m:ctrlPr>
                          <a:rPr kumimoji="1" lang="en-US" altLang="ja-JP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kumimoji="1" lang="en-US" altLang="ja-JP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1" lang="ja-JP" alt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𝜼</m:t>
                    </m:r>
                    <m:r>
                      <a:rPr kumimoji="1" lang="ja-JP" alt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1" lang="en-US" altLang="ja-JP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𝟔</m:t>
                    </m:r>
                    <m:r>
                      <a:rPr kumimoji="1" lang="ja-JP" alt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𝜸</m:t>
                    </m:r>
                  </m:oMath>
                </a14:m>
                <a:endPara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14F8FC78-0D55-BF50-7889-DB4C67526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238480" y="848208"/>
                <a:ext cx="4572000" cy="312586"/>
              </a:xfrm>
              <a:prstGeom prst="rect">
                <a:avLst/>
              </a:prstGeom>
              <a:blipFill>
                <a:blip r:embed="rId13"/>
                <a:stretch>
                  <a:fillRect t="-1961" b="-215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E35256DA-E4A5-5361-F7BE-45C572F5BBF5}"/>
                  </a:ext>
                </a:extLst>
              </p:cNvPr>
              <p:cNvSpPr txBox="1"/>
              <p:nvPr/>
            </p:nvSpPr>
            <p:spPr>
              <a:xfrm>
                <a:off x="174929" y="3550299"/>
                <a:ext cx="374400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4572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Highest precision measurement of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𝑑</m:t>
                        </m:r>
                        <m:r>
                          <a:rPr kumimoji="1" lang="ja-JP" alt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𝜎</m:t>
                        </m:r>
                      </m:num>
                      <m:den>
                        <m: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kumimoji="1" lang="el-GR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Ω</m:t>
                        </m:r>
                      </m:den>
                    </m:f>
                  </m:oMath>
                </a14:m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was achieved at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the most</a:t>
                </a:r>
                <a:r>
                  <a:rPr kumimoji="1" lang="en-US" altLang="ja-JP" sz="2000" b="1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backward  angles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</a:p>
              <a:p>
                <a:pPr lvl="0">
                  <a:defRPr/>
                </a:pPr>
                <a:r>
                  <a:rPr kumimoji="1" lang="en-US" altLang="ja-JP" sz="2000" b="1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     </a:t>
                </a:r>
                <a:r>
                  <a:rPr kumimoji="1" lang="en-US" altLang="ja-JP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A bump / dip structure </a:t>
                </a:r>
              </a:p>
              <a:p>
                <a:pPr lvl="0">
                  <a:defRPr/>
                </a:pPr>
                <a:r>
                  <a:rPr kumimoji="1" lang="en-US" altLang="ja-JP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similar to </a:t>
                </a:r>
                <a:r>
                  <a:rPr kumimoji="1" lang="en-US" altLang="ja-JP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 photoproduction.</a:t>
                </a:r>
              </a:p>
            </p:txBody>
          </p:sp>
        </mc:Choice>
        <mc:Fallback xmlns="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E35256DA-E4A5-5361-F7BE-45C572F5B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9" y="3550299"/>
                <a:ext cx="3744000" cy="1631216"/>
              </a:xfrm>
              <a:prstGeom prst="rect">
                <a:avLst/>
              </a:prstGeom>
              <a:blipFill>
                <a:blip r:embed="rId14"/>
                <a:stretch>
                  <a:fillRect l="-1466" t="-9701" r="-1303" b="-55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832C59EE-B45F-2800-2DB7-B3A39DDC973D}"/>
              </a:ext>
            </a:extLst>
          </p:cNvPr>
          <p:cNvSpPr/>
          <p:nvPr/>
        </p:nvSpPr>
        <p:spPr>
          <a:xfrm>
            <a:off x="325057" y="1447815"/>
            <a:ext cx="1968015" cy="8720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AE5BADED-F9E6-A276-0A71-D6695F1D8D13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17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56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タイトル 1">
                <a:extLst>
                  <a:ext uri="{FF2B5EF4-FFF2-40B4-BE49-F238E27FC236}">
                    <a16:creationId xmlns:a16="http://schemas.microsoft.com/office/drawing/2014/main" id="{6EC88489-7DC9-4BF9-821F-5A8CF1BE73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1281" y="183411"/>
                <a:ext cx="8841850" cy="54879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33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N</a:t>
                </a:r>
                <a:r>
                  <a:rPr kumimoji="1" lang="en-US" altLang="ja-JP" sz="36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ew</a:t>
                </a:r>
                <a:r>
                  <a:rPr kumimoji="1" lang="en-US" altLang="ja-JP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  <a:sym typeface="Symbol"/>
                  </a:rPr>
                  <a:t> results for </a:t>
                </a:r>
                <a14:m>
                  <m:oMath xmlns:m="http://schemas.openxmlformats.org/officeDocument/2006/math">
                    <m:r>
                      <a:rPr kumimoji="1" lang="ja-JP" altLang="en-US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  <a:sym typeface="Symbol"/>
                      </a:rPr>
                      <m:t>𝛄</m:t>
                    </m:r>
                    <m:r>
                      <a:rPr kumimoji="1" lang="en-US" altLang="ja-JP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  <a:sym typeface="Symbol"/>
                      </a:rPr>
                      <m:t>𝒑</m:t>
                    </m:r>
                    <m:r>
                      <a:rPr kumimoji="1" lang="en-US" altLang="ja-JP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/>
                      </a:rPr>
                      <m:t>→</m:t>
                    </m:r>
                    <m:r>
                      <a:rPr kumimoji="1" lang="ja-JP" altLang="en-US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rPr>
                      <m:t>𝜼</m:t>
                    </m:r>
                    <m:r>
                      <a:rPr kumimoji="1" lang="en-US" altLang="ja-JP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rPr>
                      <m:t>′</m:t>
                    </m:r>
                    <m:r>
                      <a:rPr kumimoji="1" lang="en-US" altLang="ja-JP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endParaRPr kumimoji="1" lang="ja-JP" alt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タイトル 1">
                <a:extLst>
                  <a:ext uri="{FF2B5EF4-FFF2-40B4-BE49-F238E27FC236}">
                    <a16:creationId xmlns:a16="http://schemas.microsoft.com/office/drawing/2014/main" id="{6EC88489-7DC9-4BF9-821F-5A8CF1BE7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81" y="183411"/>
                <a:ext cx="8841850" cy="548792"/>
              </a:xfrm>
              <a:prstGeom prst="rect">
                <a:avLst/>
              </a:prstGeom>
              <a:blipFill>
                <a:blip r:embed="rId2"/>
                <a:stretch>
                  <a:fillRect t="-27778" b="-47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E9327D6-FC65-63D4-684F-F972BC56282D}"/>
              </a:ext>
            </a:extLst>
          </p:cNvPr>
          <p:cNvGrpSpPr/>
          <p:nvPr/>
        </p:nvGrpSpPr>
        <p:grpSpPr>
          <a:xfrm>
            <a:off x="79393" y="1315527"/>
            <a:ext cx="3875382" cy="2168065"/>
            <a:chOff x="4477470" y="876301"/>
            <a:chExt cx="3875382" cy="2168065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3CC3C0BE-C9F2-2DD2-E94D-97AE4516734C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860"/>
            <a:stretch/>
          </p:blipFill>
          <p:spPr>
            <a:xfrm>
              <a:off x="4715497" y="876301"/>
              <a:ext cx="3600000" cy="1733946"/>
            </a:xfrm>
            <a:prstGeom prst="rect">
              <a:avLst/>
            </a:prstGeom>
          </p:spPr>
        </p:pic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97CA07B0-72D4-1DF1-895E-3A150C511CE8}"/>
                </a:ext>
              </a:extLst>
            </p:cNvPr>
            <p:cNvSpPr/>
            <p:nvPr/>
          </p:nvSpPr>
          <p:spPr>
            <a:xfrm>
              <a:off x="6691149" y="1917652"/>
              <a:ext cx="684000" cy="1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6B2F4904-8AC7-38B3-12EB-6D8B9B2AAB8B}"/>
                </a:ext>
              </a:extLst>
            </p:cNvPr>
            <p:cNvSpPr/>
            <p:nvPr/>
          </p:nvSpPr>
          <p:spPr>
            <a:xfrm>
              <a:off x="5175470" y="1917652"/>
              <a:ext cx="684000" cy="1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08B2D1EB-00FB-CC4B-66AD-1FB33113B09D}"/>
                    </a:ext>
                  </a:extLst>
                </p:cNvPr>
                <p:cNvSpPr txBox="1"/>
                <p:nvPr/>
              </p:nvSpPr>
              <p:spPr>
                <a:xfrm>
                  <a:off x="6590673" y="1854686"/>
                  <a:ext cx="1204369" cy="2684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1" lang="en-US" altLang="ja-JP" sz="105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1" lang="en-US" altLang="ja-JP" sz="105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𝐜𝐨𝐬</m:t>
                            </m:r>
                          </m:fName>
                          <m:e>
                            <m:sSubSup>
                              <m:sSubSupPr>
                                <m:ctrlP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1" lang="ja-JP" altLang="en-US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kumimoji="1" lang="ja-JP" altLang="en-US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𝜼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′</m:t>
                                </m:r>
                              </m:sub>
                              <m:sup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𝒄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</m:sup>
                            </m:sSubSup>
                          </m:e>
                        </m:func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oMath>
                    </m:oMathPara>
                  </a14:m>
                  <a:endParaRPr kumimoji="1" lang="ja-JP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テキスト ボックス 33">
                  <a:extLst>
                    <a:ext uri="{FF2B5EF4-FFF2-40B4-BE49-F238E27FC236}">
                      <a16:creationId xmlns:a16="http://schemas.microsoft.com/office/drawing/2014/main" id="{EF449D2B-F7F1-1897-8BE8-B1ECE515DF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0673" y="1854686"/>
                  <a:ext cx="1204369" cy="26847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E5F7393F-3201-27CB-72E9-4758542AB79D}"/>
                    </a:ext>
                  </a:extLst>
                </p:cNvPr>
                <p:cNvSpPr txBox="1"/>
                <p:nvPr/>
              </p:nvSpPr>
              <p:spPr>
                <a:xfrm>
                  <a:off x="5078505" y="1853355"/>
                  <a:ext cx="1204369" cy="2684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1" lang="en-US" altLang="ja-JP" sz="105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1" lang="en-US" altLang="ja-JP" sz="105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𝐜𝐨𝐬</m:t>
                            </m:r>
                          </m:fName>
                          <m:e>
                            <m:sSubSup>
                              <m:sSubSupPr>
                                <m:ctrlP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1" lang="ja-JP" altLang="en-US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kumimoji="1" lang="ja-JP" altLang="en-US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𝜼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′</m:t>
                                </m:r>
                              </m:sub>
                              <m:sup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𝒄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</m:sup>
                            </m:sSubSup>
                          </m:e>
                        </m:func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𝟓</m:t>
                        </m:r>
                      </m:oMath>
                    </m:oMathPara>
                  </a14:m>
                  <a:endParaRPr kumimoji="1" lang="ja-JP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5A8E4031-9F21-9E4A-F6B1-0687AA18CD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8505" y="1853355"/>
                  <a:ext cx="1204369" cy="26847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C37014E-A27E-9415-8967-982565ED49E2}"/>
                </a:ext>
              </a:extLst>
            </p:cNvPr>
            <p:cNvSpPr/>
            <p:nvPr/>
          </p:nvSpPr>
          <p:spPr>
            <a:xfrm>
              <a:off x="6691149" y="1156920"/>
              <a:ext cx="684000" cy="1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6084880C-5282-4766-C3C2-CDD22BAD0C32}"/>
                </a:ext>
              </a:extLst>
            </p:cNvPr>
            <p:cNvSpPr/>
            <p:nvPr/>
          </p:nvSpPr>
          <p:spPr>
            <a:xfrm>
              <a:off x="5190793" y="1165756"/>
              <a:ext cx="684000" cy="1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C7C11D52-FACE-534F-BF31-3E392083BA8A}"/>
                    </a:ext>
                  </a:extLst>
                </p:cNvPr>
                <p:cNvSpPr txBox="1"/>
                <p:nvPr/>
              </p:nvSpPr>
              <p:spPr>
                <a:xfrm>
                  <a:off x="5081376" y="1099194"/>
                  <a:ext cx="1204369" cy="2684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1" lang="en-US" altLang="ja-JP" sz="105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1" lang="en-US" altLang="ja-JP" sz="105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𝐜𝐨𝐬</m:t>
                            </m:r>
                          </m:fName>
                          <m:e>
                            <m:sSubSup>
                              <m:sSubSupPr>
                                <m:ctrlP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1" lang="ja-JP" altLang="en-US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kumimoji="1" lang="ja-JP" altLang="en-US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𝜼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′</m:t>
                                </m:r>
                              </m:sub>
                              <m:sup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𝒄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</m:sup>
                            </m:sSubSup>
                          </m:e>
                        </m:func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𝟗</m:t>
                        </m:r>
                      </m:oMath>
                    </m:oMathPara>
                  </a14:m>
                  <a:endParaRPr kumimoji="1" lang="ja-JP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テキスト ボックス 37">
                  <a:extLst>
                    <a:ext uri="{FF2B5EF4-FFF2-40B4-BE49-F238E27FC236}">
                      <a16:creationId xmlns:a16="http://schemas.microsoft.com/office/drawing/2014/main" id="{7D556B82-9817-14E0-5169-D9895391C1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1376" y="1099194"/>
                  <a:ext cx="1204369" cy="26847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11A27FEA-D29C-92D7-54AD-F2B65A9F0936}"/>
                    </a:ext>
                  </a:extLst>
                </p:cNvPr>
                <p:cNvSpPr txBox="1"/>
                <p:nvPr/>
              </p:nvSpPr>
              <p:spPr>
                <a:xfrm>
                  <a:off x="6608928" y="1091118"/>
                  <a:ext cx="1204369" cy="2684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1" lang="en-US" altLang="ja-JP" sz="105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1" lang="en-US" altLang="ja-JP" sz="105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𝐜𝐨𝐬</m:t>
                            </m:r>
                          </m:fName>
                          <m:e>
                            <m:sSubSup>
                              <m:sSubSupPr>
                                <m:ctrlP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1" lang="ja-JP" altLang="en-US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kumimoji="1" lang="ja-JP" altLang="en-US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𝜼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′</m:t>
                                </m:r>
                              </m:sub>
                              <m:sup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𝒄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𝒎</m:t>
                                </m:r>
                                <m:r>
                                  <a:rPr kumimoji="1" lang="en-US" altLang="ja-JP" sz="105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</m:sup>
                            </m:sSubSup>
                          </m:e>
                        </m:func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  <m:r>
                          <a:rPr kumimoji="1" lang="en-US" altLang="ja-JP" sz="105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oMath>
                    </m:oMathPara>
                  </a14:m>
                  <a:endParaRPr kumimoji="1" lang="ja-JP" alt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D73A7AE8-B198-21C5-6FB2-B74E3B4F20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8928" y="1091118"/>
                  <a:ext cx="1204369" cy="26847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5B8857BE-B472-5149-1261-1E0CDFE70790}"/>
                </a:ext>
              </a:extLst>
            </p:cNvPr>
            <p:cNvSpPr txBox="1"/>
            <p:nvPr/>
          </p:nvSpPr>
          <p:spPr>
            <a:xfrm rot="20019655" flipH="1">
              <a:off x="5270906" y="1498592"/>
              <a:ext cx="2567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  <a:alpha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Preliminary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  <a:alpha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87BDE975-B905-A946-5DEF-458ED85A81B0}"/>
                    </a:ext>
                  </a:extLst>
                </p:cNvPr>
                <p:cNvSpPr txBox="1"/>
                <p:nvPr/>
              </p:nvSpPr>
              <p:spPr>
                <a:xfrm>
                  <a:off x="6121813" y="2767367"/>
                  <a:ext cx="96372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1" lang="en-US" altLang="ja-JP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𝑬</m:t>
                          </m:r>
                        </m:e>
                        <m:sup>
                          <m:r>
                            <a:rPr kumimoji="1" lang="en-US" altLang="ja-JP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𝒄</m:t>
                          </m:r>
                          <m:r>
                            <a:rPr kumimoji="1" lang="en-US" altLang="ja-JP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.</m:t>
                          </m:r>
                          <m:r>
                            <a:rPr kumimoji="1" lang="en-US" altLang="ja-JP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𝒎</m:t>
                          </m:r>
                          <m:r>
                            <a:rPr kumimoji="1" lang="en-US" altLang="ja-JP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.</m:t>
                          </m:r>
                        </m:sup>
                      </m:sSup>
                    </m:oMath>
                  </a14:m>
                  <a:r>
                    <a:rPr kumimoji="1" lang="ja-JP" alt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ja-JP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[MeV]</a:t>
                  </a:r>
                  <a:endParaRPr kumimoji="1" lang="ja-JP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1" name="テキスト ボックス 40">
                  <a:extLst>
                    <a:ext uri="{FF2B5EF4-FFF2-40B4-BE49-F238E27FC236}">
                      <a16:creationId xmlns:a16="http://schemas.microsoft.com/office/drawing/2014/main" id="{7BE79AE8-8F52-31CA-3BD8-A77DABA325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1813" y="2767367"/>
                  <a:ext cx="963725" cy="276999"/>
                </a:xfrm>
                <a:prstGeom prst="rect">
                  <a:avLst/>
                </a:prstGeom>
                <a:blipFill>
                  <a:blip r:embed="rId10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36D5795A-D2AE-D4AA-44FF-31344F129FDF}"/>
                </a:ext>
              </a:extLst>
            </p:cNvPr>
            <p:cNvSpPr/>
            <p:nvPr/>
          </p:nvSpPr>
          <p:spPr>
            <a:xfrm>
              <a:off x="4598973" y="958503"/>
              <a:ext cx="454032" cy="18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7E5B915-4166-C52C-6023-3AD9510E22AA}"/>
                </a:ext>
              </a:extLst>
            </p:cNvPr>
            <p:cNvSpPr txBox="1"/>
            <p:nvPr/>
          </p:nvSpPr>
          <p:spPr>
            <a:xfrm>
              <a:off x="4833940" y="2593218"/>
              <a:ext cx="35189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1800       2000       2200                       2000       2200       2400</a:t>
              </a:r>
              <a:endPara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61E644C9-94DB-D56F-A187-3D118F86504A}"/>
                </a:ext>
              </a:extLst>
            </p:cNvPr>
            <p:cNvSpPr txBox="1"/>
            <p:nvPr/>
          </p:nvSpPr>
          <p:spPr>
            <a:xfrm>
              <a:off x="4699166" y="958503"/>
              <a:ext cx="401135" cy="1782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200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37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100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37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200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37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100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37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21FF1D01-D734-342A-1586-9D2D43ED2311}"/>
                    </a:ext>
                  </a:extLst>
                </p:cNvPr>
                <p:cNvSpPr txBox="1"/>
                <p:nvPr/>
              </p:nvSpPr>
              <p:spPr>
                <a:xfrm rot="16200000">
                  <a:off x="4036644" y="1724262"/>
                  <a:ext cx="115865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kumimoji="1" lang="ja-JP" alt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1" lang="en-US" altLang="ja-JP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𝒅</m:t>
                          </m:r>
                          <m:r>
                            <a:rPr kumimoji="1" lang="ja-JP" alt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𝝈</m:t>
                          </m:r>
                        </m:num>
                        <m:den>
                          <m:r>
                            <a:rPr kumimoji="1" lang="en-US" altLang="ja-JP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𝒅</m:t>
                          </m:r>
                          <m:r>
                            <a:rPr kumimoji="1" lang="ja-JP" alt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𝛀</m:t>
                          </m:r>
                        </m:den>
                      </m:f>
                    </m:oMath>
                  </a14:m>
                  <a:r>
                    <a:rPr kumimoji="1" lang="ja-JP" alt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ja-JP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[</a:t>
                  </a:r>
                  <a:r>
                    <a:rPr kumimoji="1" lang="en-US" altLang="ja-JP" sz="1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nb</a:t>
                  </a:r>
                  <a:r>
                    <a:rPr kumimoji="1" lang="en-US" altLang="ja-JP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/</a:t>
                  </a:r>
                  <a:r>
                    <a:rPr kumimoji="1" lang="en-US" altLang="ja-JP" sz="1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sr</a:t>
                  </a:r>
                  <a:r>
                    <a:rPr kumimoji="1" lang="en-US" altLang="ja-JP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]</a:t>
                  </a:r>
                  <a:endParaRPr kumimoji="1" lang="ja-JP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5" name="テキスト ボックス 44">
                  <a:extLst>
                    <a:ext uri="{FF2B5EF4-FFF2-40B4-BE49-F238E27FC236}">
                      <a16:creationId xmlns:a16="http://schemas.microsoft.com/office/drawing/2014/main" id="{783E301B-B444-6B39-FAB4-9D76EA87CF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036644" y="1724262"/>
                  <a:ext cx="1158651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91304" r="-14565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3F316F1D-03C2-D44A-75FF-D675ADF9B3BF}"/>
              </a:ext>
            </a:extLst>
          </p:cNvPr>
          <p:cNvGrpSpPr/>
          <p:nvPr/>
        </p:nvGrpSpPr>
        <p:grpSpPr>
          <a:xfrm>
            <a:off x="3912849" y="1252206"/>
            <a:ext cx="5256262" cy="5220000"/>
            <a:chOff x="118762" y="728910"/>
            <a:chExt cx="5256262" cy="5220000"/>
          </a:xfrm>
        </p:grpSpPr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06993DF3-7CF7-01CB-7CCB-F5E38BE49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" y="728910"/>
              <a:ext cx="5220000" cy="5220000"/>
            </a:xfrm>
            <a:prstGeom prst="rect">
              <a:avLst/>
            </a:prstGeom>
          </p:spPr>
        </p:pic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CF6548F9-EE62-05E7-E483-88D0C90DC3DB}"/>
                </a:ext>
              </a:extLst>
            </p:cNvPr>
            <p:cNvSpPr/>
            <p:nvPr/>
          </p:nvSpPr>
          <p:spPr>
            <a:xfrm>
              <a:off x="2113613" y="3171123"/>
              <a:ext cx="128091" cy="79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874D34F2-1F76-E4F4-ED67-05FB120D34FF}"/>
                </a:ext>
              </a:extLst>
            </p:cNvPr>
            <p:cNvSpPr/>
            <p:nvPr/>
          </p:nvSpPr>
          <p:spPr>
            <a:xfrm>
              <a:off x="3471088" y="3171121"/>
              <a:ext cx="128091" cy="79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41E1D4BB-3A78-709F-822A-20FD55314892}"/>
                </a:ext>
              </a:extLst>
            </p:cNvPr>
            <p:cNvSpPr/>
            <p:nvPr/>
          </p:nvSpPr>
          <p:spPr>
            <a:xfrm>
              <a:off x="1668318" y="2147207"/>
              <a:ext cx="128091" cy="79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2D0A0C42-E070-ACD5-F950-5AC4BC376035}"/>
                </a:ext>
              </a:extLst>
            </p:cNvPr>
            <p:cNvSpPr/>
            <p:nvPr/>
          </p:nvSpPr>
          <p:spPr>
            <a:xfrm>
              <a:off x="2548553" y="1876275"/>
              <a:ext cx="70671" cy="237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3FF5929F-4F47-6367-EBB7-7D21E706DAA2}"/>
                </a:ext>
              </a:extLst>
            </p:cNvPr>
            <p:cNvSpPr/>
            <p:nvPr/>
          </p:nvSpPr>
          <p:spPr>
            <a:xfrm>
              <a:off x="1673251" y="898458"/>
              <a:ext cx="171524" cy="79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3F127245-D856-BDC9-6562-36B4CEED6C5A}"/>
                </a:ext>
              </a:extLst>
            </p:cNvPr>
            <p:cNvSpPr/>
            <p:nvPr/>
          </p:nvSpPr>
          <p:spPr>
            <a:xfrm>
              <a:off x="1254023" y="4315218"/>
              <a:ext cx="128091" cy="79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7F22F3BB-50BB-CC1A-972B-4D57BD7E6DA2}"/>
                </a:ext>
              </a:extLst>
            </p:cNvPr>
            <p:cNvSpPr txBox="1"/>
            <p:nvPr/>
          </p:nvSpPr>
          <p:spPr>
            <a:xfrm rot="20019655" flipH="1">
              <a:off x="371589" y="2614806"/>
              <a:ext cx="5003435" cy="1125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  <a:alpha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Preliminary</a:t>
              </a:r>
              <a:endPara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  <a:alpha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17C7CD17-6D27-13DE-2A0F-5C4AAAAAAC75}"/>
                </a:ext>
              </a:extLst>
            </p:cNvPr>
            <p:cNvSpPr txBox="1"/>
            <p:nvPr/>
          </p:nvSpPr>
          <p:spPr>
            <a:xfrm flipH="1">
              <a:off x="2852042" y="4687332"/>
              <a:ext cx="24867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□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CLAS 2017 [PLB771, 213]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★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Graal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2015 W=1903 MeV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♢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Graal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2015 W=1912 MeV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                  [EPJA51 77]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E1004040-94AC-12BC-92DE-A042E07FF073}"/>
              </a:ext>
            </a:extLst>
          </p:cNvPr>
          <p:cNvSpPr/>
          <p:nvPr/>
        </p:nvSpPr>
        <p:spPr>
          <a:xfrm>
            <a:off x="6526478" y="2557280"/>
            <a:ext cx="2412000" cy="25281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四角形: 角を丸くする 49">
            <a:extLst>
              <a:ext uri="{FF2B5EF4-FFF2-40B4-BE49-F238E27FC236}">
                <a16:creationId xmlns:a16="http://schemas.microsoft.com/office/drawing/2014/main" id="{EAA8C23D-94E8-7A13-19A9-C2B594095FFC}"/>
              </a:ext>
            </a:extLst>
          </p:cNvPr>
          <p:cNvSpPr/>
          <p:nvPr/>
        </p:nvSpPr>
        <p:spPr>
          <a:xfrm>
            <a:off x="4170914" y="3615776"/>
            <a:ext cx="2520000" cy="26511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5E536572-DDB1-BB84-2579-D81D291093BD}"/>
              </a:ext>
            </a:extLst>
          </p:cNvPr>
          <p:cNvSpPr/>
          <p:nvPr/>
        </p:nvSpPr>
        <p:spPr>
          <a:xfrm>
            <a:off x="5331508" y="1106206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Photon beam asymmetry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AA7419D1-C74B-7344-772D-6CEDA9DEEDE0}"/>
              </a:ext>
            </a:extLst>
          </p:cNvPr>
          <p:cNvSpPr/>
          <p:nvPr/>
        </p:nvSpPr>
        <p:spPr>
          <a:xfrm>
            <a:off x="886148" y="1112527"/>
            <a:ext cx="261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Differential cross section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14F8FC78-0D55-BF50-7889-DB4C67526EA7}"/>
                  </a:ext>
                </a:extLst>
              </p:cNvPr>
              <p:cNvSpPr txBox="1"/>
              <p:nvPr/>
            </p:nvSpPr>
            <p:spPr>
              <a:xfrm flipH="1">
                <a:off x="2238480" y="848208"/>
                <a:ext cx="4572000" cy="31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●</a:t>
                </a:r>
                <a:r>
                  <a:rPr kumimoji="1" lang="ja-JP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BGOegg</a:t>
                </a:r>
                <a:r>
                  <a:rPr kumimoji="1" lang="ja-JP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ja-JP" alt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𝜼</m:t>
                    </m:r>
                    <m:r>
                      <a:rPr kumimoji="1" lang="en-US" altLang="ja-JP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′</m:t>
                    </m:r>
                    <m:r>
                      <a:rPr kumimoji="1" lang="en-US" altLang="ja-JP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1" lang="en-US" altLang="ja-JP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𝟐</m:t>
                    </m:r>
                    <m:r>
                      <a:rPr kumimoji="1" lang="ja-JP" alt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𝜸</m:t>
                    </m:r>
                  </m:oMath>
                </a14:m>
                <a:r>
                  <a:rPr kumimoji="1" lang="ja-JP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●</a:t>
                </a:r>
                <a:r>
                  <a:rPr kumimoji="1" lang="ja-JP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BGOegg</a:t>
                </a:r>
                <a:r>
                  <a:rPr kumimoji="1" lang="ja-JP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ja-JP" alt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𝜼</m:t>
                    </m:r>
                    <m:r>
                      <a:rPr kumimoji="1" lang="en-US" altLang="ja-JP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′</m:t>
                    </m:r>
                    <m:r>
                      <a:rPr kumimoji="1" lang="en-US" altLang="ja-JP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sSup>
                      <m:sSupPr>
                        <m:ctrlPr>
                          <a:rPr kumimoji="1" lang="en-US" altLang="ja-JP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kumimoji="1" lang="en-US" altLang="ja-JP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1" lang="ja-JP" alt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𝜼</m:t>
                    </m:r>
                    <m:r>
                      <a:rPr kumimoji="1" lang="ja-JP" alt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1" lang="en-US" altLang="ja-JP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𝟔</m:t>
                    </m:r>
                    <m:r>
                      <a:rPr kumimoji="1" lang="ja-JP" alt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𝜸</m:t>
                    </m:r>
                  </m:oMath>
                </a14:m>
                <a:endPara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14F8FC78-0D55-BF50-7889-DB4C67526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238480" y="848208"/>
                <a:ext cx="4572000" cy="312586"/>
              </a:xfrm>
              <a:prstGeom prst="rect">
                <a:avLst/>
              </a:prstGeom>
              <a:blipFill>
                <a:blip r:embed="rId13"/>
                <a:stretch>
                  <a:fillRect t="-1961" b="-215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E35256DA-E4A5-5361-F7BE-45C572F5BBF5}"/>
                  </a:ext>
                </a:extLst>
              </p:cNvPr>
              <p:cNvSpPr txBox="1"/>
              <p:nvPr/>
            </p:nvSpPr>
            <p:spPr>
              <a:xfrm>
                <a:off x="174929" y="3550299"/>
                <a:ext cx="3744000" cy="301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Highest precision measurement of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𝑑</m:t>
                        </m:r>
                        <m:r>
                          <a:rPr kumimoji="1" lang="ja-JP" alt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𝜎</m:t>
                        </m:r>
                      </m:num>
                      <m:den>
                        <m: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kumimoji="1" lang="el-GR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Ω</m:t>
                        </m:r>
                      </m:den>
                    </m:f>
                  </m:oMath>
                </a14:m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was achieved at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the most backward  angles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    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A bump / dip structure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similar to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 photoproduction.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New  data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at higher energies, where resonance contributions &amp; Br(N</a:t>
                </a:r>
                <a:r>
                  <a:rPr kumimoji="1" lang="en-US" altLang="ja-JP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*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p) are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not fixed yet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</a:p>
            </p:txBody>
          </p:sp>
        </mc:Choice>
        <mc:Fallback xmlns="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E35256DA-E4A5-5361-F7BE-45C572F5B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9" y="3550299"/>
                <a:ext cx="3744000" cy="3016210"/>
              </a:xfrm>
              <a:prstGeom prst="rect">
                <a:avLst/>
              </a:prstGeom>
              <a:blipFill>
                <a:blip r:embed="rId14"/>
                <a:stretch>
                  <a:fillRect l="-1466" t="-5253" r="-1303" b="-26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832C59EE-B45F-2800-2DB7-B3A39DDC973D}"/>
              </a:ext>
            </a:extLst>
          </p:cNvPr>
          <p:cNvSpPr/>
          <p:nvPr/>
        </p:nvSpPr>
        <p:spPr>
          <a:xfrm>
            <a:off x="325057" y="1447815"/>
            <a:ext cx="1968015" cy="8720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AE5BADED-F9E6-A276-0A71-D6695F1D8D13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17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3784B25-C064-E6C2-B04B-7C5B26B45F2B}"/>
              </a:ext>
            </a:extLst>
          </p:cNvPr>
          <p:cNvGrpSpPr/>
          <p:nvPr/>
        </p:nvGrpSpPr>
        <p:grpSpPr>
          <a:xfrm>
            <a:off x="716525" y="1293860"/>
            <a:ext cx="3068152" cy="3720807"/>
            <a:chOff x="4915788" y="1464601"/>
            <a:chExt cx="3068152" cy="3720807"/>
          </a:xfrm>
        </p:grpSpPr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60F87D46-FE4A-879A-D504-EAFC03DE2BC9}"/>
                </a:ext>
              </a:extLst>
            </p:cNvPr>
            <p:cNvSpPr/>
            <p:nvPr/>
          </p:nvSpPr>
          <p:spPr>
            <a:xfrm>
              <a:off x="4915788" y="1464601"/>
              <a:ext cx="3068152" cy="37208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AB67AB69-9A92-3766-92C5-E133F809E10D}"/>
                </a:ext>
              </a:extLst>
            </p:cNvPr>
            <p:cNvGrpSpPr/>
            <p:nvPr/>
          </p:nvGrpSpPr>
          <p:grpSpPr>
            <a:xfrm>
              <a:off x="5132702" y="1863858"/>
              <a:ext cx="2538251" cy="3204994"/>
              <a:chOff x="5581416" y="2545903"/>
              <a:chExt cx="2538251" cy="3204994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82B68AF3-E573-E16C-8AB4-3788BF813D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11314" t="45180" r="66881" b="12937"/>
              <a:stretch/>
            </p:blipFill>
            <p:spPr>
              <a:xfrm>
                <a:off x="6100271" y="2652247"/>
                <a:ext cx="1897445" cy="2664000"/>
              </a:xfrm>
              <a:prstGeom prst="rect">
                <a:avLst/>
              </a:prstGeom>
            </p:spPr>
          </p:pic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8EC6F32F-9E51-1375-485D-45439FD1AE8B}"/>
                  </a:ext>
                </a:extLst>
              </p:cNvPr>
              <p:cNvSpPr txBox="1"/>
              <p:nvPr/>
            </p:nvSpPr>
            <p:spPr>
              <a:xfrm>
                <a:off x="5980940" y="5270225"/>
                <a:ext cx="213872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  <a:sym typeface="Symbol" panose="05050102010706020507" pitchFamily="18" charset="2"/>
                  </a:rPr>
                  <a:t></a:t>
                </a:r>
                <a:r>
                  <a:rPr kumimoji="1" lang="en-US" altLang="ja-JP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  <a:sym typeface="Symbol" panose="05050102010706020507" pitchFamily="18" charset="2"/>
                  </a:rPr>
                  <a:t>1       </a:t>
                </a:r>
                <a:r>
                  <a:rPr kumimoji="1" lang="ja-JP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  <a:sym typeface="Symbol" panose="05050102010706020507" pitchFamily="18" charset="2"/>
                  </a:rPr>
                  <a:t></a:t>
                </a:r>
                <a:r>
                  <a:rPr kumimoji="1" lang="en-US" altLang="ja-JP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  <a:sym typeface="Symbol" panose="05050102010706020507" pitchFamily="18" charset="2"/>
                  </a:rPr>
                  <a:t>0.5          0           0.5          1</a:t>
                </a:r>
                <a:endPara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テキスト ボックス 17">
                    <a:extLst>
                      <a:ext uri="{FF2B5EF4-FFF2-40B4-BE49-F238E27FC236}">
                        <a16:creationId xmlns:a16="http://schemas.microsoft.com/office/drawing/2014/main" id="{3B16D776-2BC9-B4A6-FE84-74A04E22CDCC}"/>
                      </a:ext>
                    </a:extLst>
                  </p:cNvPr>
                  <p:cNvSpPr txBox="1"/>
                  <p:nvPr/>
                </p:nvSpPr>
                <p:spPr>
                  <a:xfrm>
                    <a:off x="6659551" y="5457162"/>
                    <a:ext cx="788999" cy="2937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kumimoji="1" lang="en-US" altLang="ja-JP" sz="1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a:rPr kumimoji="1" lang="en-US" altLang="ja-JP" sz="1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𝐜𝐨𝐬</m:t>
                              </m:r>
                            </m:fName>
                            <m:e>
                              <m:sSubSup>
                                <m:sSubSupPr>
                                  <m:ctrlPr>
                                    <a:rPr kumimoji="1" lang="en-US" altLang="ja-JP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ja-JP" altLang="en-US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kumimoji="1" lang="ja-JP" altLang="en-US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𝜼</m:t>
                                  </m:r>
                                  <m:r>
                                    <a:rPr kumimoji="1" lang="en-US" altLang="ja-JP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′</m:t>
                                  </m:r>
                                </m:sub>
                                <m:sup>
                                  <m:r>
                                    <a:rPr kumimoji="1" lang="en-US" altLang="ja-JP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𝒄</m:t>
                                  </m:r>
                                  <m:r>
                                    <a:rPr kumimoji="1" lang="en-US" altLang="ja-JP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.</m:t>
                                  </m:r>
                                  <m:r>
                                    <a:rPr kumimoji="1" lang="en-US" altLang="ja-JP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𝒎</m:t>
                                  </m:r>
                                  <m:r>
                                    <a:rPr kumimoji="1" lang="en-US" altLang="ja-JP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.</m:t>
                                  </m:r>
                                </m:sup>
                              </m:sSubSup>
                            </m:e>
                          </m:func>
                        </m:oMath>
                      </m:oMathPara>
                    </a14:m>
                    <a:endParaRPr kumimoji="1" lang="ja-JP" alt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8" name="テキスト ボックス 17">
                    <a:extLst>
                      <a:ext uri="{FF2B5EF4-FFF2-40B4-BE49-F238E27FC236}">
                        <a16:creationId xmlns:a16="http://schemas.microsoft.com/office/drawing/2014/main" id="{D031505E-4197-E43D-0982-73ED50AFC7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59551" y="5457162"/>
                    <a:ext cx="788999" cy="29373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C3B6F9A-A319-9318-41F1-F2C4914CA751}"/>
                  </a:ext>
                </a:extLst>
              </p:cNvPr>
              <p:cNvSpPr txBox="1"/>
              <p:nvPr/>
            </p:nvSpPr>
            <p:spPr>
              <a:xfrm>
                <a:off x="5781827" y="2545903"/>
                <a:ext cx="333809" cy="28777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  <a:sym typeface="Symbol" panose="05050102010706020507" pitchFamily="18" charset="2"/>
                  </a:rPr>
                  <a:t>1</a:t>
                </a: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  <a:sym typeface="Symbol" panose="05050102010706020507" pitchFamily="18" charset="2"/>
                  </a:rPr>
                  <a:t>0</a:t>
                </a: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  <a:sym typeface="Symbol" panose="05050102010706020507" pitchFamily="18" charset="2"/>
                  </a:rPr>
                  <a:t>1</a:t>
                </a: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  <a:sym typeface="Symbol" panose="05050102010706020507" pitchFamily="18" charset="2"/>
                  </a:rPr>
                  <a:t>0</a:t>
                </a: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  <a:sym typeface="Symbol" panose="05050102010706020507" pitchFamily="18" charset="2"/>
                  </a:rPr>
                  <a:t>1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テキスト ボックス 19">
                    <a:extLst>
                      <a:ext uri="{FF2B5EF4-FFF2-40B4-BE49-F238E27FC236}">
                        <a16:creationId xmlns:a16="http://schemas.microsoft.com/office/drawing/2014/main" id="{750FBDC2-14E8-C2EB-54C7-2EB22EBE9567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565066" y="3845747"/>
                    <a:ext cx="3097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ja-JP" alt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𝚺</m:t>
                          </m:r>
                        </m:oMath>
                      </m:oMathPara>
                    </a14:m>
                    <a:endParaRPr kumimoji="1" lang="ja-JP" alt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1" name="テキスト ボックス 20">
                    <a:extLst>
                      <a:ext uri="{FF2B5EF4-FFF2-40B4-BE49-F238E27FC236}">
                        <a16:creationId xmlns:a16="http://schemas.microsoft.com/office/drawing/2014/main" id="{02AAE377-0A82-A830-5327-54A175A74A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5565066" y="3845747"/>
                    <a:ext cx="309700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A83038E2-62DB-F534-4864-745ECCCA632C}"/>
                </a:ext>
              </a:extLst>
            </p:cNvPr>
            <p:cNvSpPr txBox="1"/>
            <p:nvPr/>
          </p:nvSpPr>
          <p:spPr>
            <a:xfrm flipH="1">
              <a:off x="5333113" y="1631648"/>
              <a:ext cx="24867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PRC73 (2006) 045211.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矢印: 左右 20">
            <a:extLst>
              <a:ext uri="{FF2B5EF4-FFF2-40B4-BE49-F238E27FC236}">
                <a16:creationId xmlns:a16="http://schemas.microsoft.com/office/drawing/2014/main" id="{6A4F9CC0-C885-46B7-3473-C47017E3880B}"/>
              </a:ext>
            </a:extLst>
          </p:cNvPr>
          <p:cNvSpPr/>
          <p:nvPr/>
        </p:nvSpPr>
        <p:spPr>
          <a:xfrm rot="542905">
            <a:off x="3795303" y="2430218"/>
            <a:ext cx="2730488" cy="550655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587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096D95-A446-C86D-7743-2556CD5AE306}"/>
              </a:ext>
            </a:extLst>
          </p:cNvPr>
          <p:cNvSpPr txBox="1"/>
          <p:nvPr/>
        </p:nvSpPr>
        <p:spPr>
          <a:xfrm>
            <a:off x="851906" y="160171"/>
            <a:ext cx="7477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kumimoji="1" lang="en-US" altLang="ja-JP" sz="3600" b="1" u="sng" dirty="0">
                <a:solidFill>
                  <a:srgbClr val="0070C0"/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Studies for the origin of hadron mass</a:t>
            </a:r>
            <a:endParaRPr kumimoji="1" lang="ja-JP" altLang="en-US" sz="3600" b="1" u="sng" dirty="0">
              <a:solidFill>
                <a:srgbClr val="0070C0"/>
              </a:solidFill>
              <a:latin typeface="Times New Roman" panose="02020603050405020304" pitchFamily="18" charset="0"/>
              <a:ea typeface="游ゴシック Light" panose="020B03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0768FD56-004A-DB1F-90EC-28C1C2CCB749}"/>
                  </a:ext>
                </a:extLst>
              </p:cNvPr>
              <p:cNvSpPr txBox="1"/>
              <p:nvPr/>
            </p:nvSpPr>
            <p:spPr>
              <a:xfrm>
                <a:off x="316448" y="939253"/>
                <a:ext cx="8429216" cy="5355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Motivation</a:t>
                </a:r>
                <a:r>
                  <a:rPr kumimoji="1" lang="en-US" altLang="ja-JP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:</a:t>
                </a:r>
                <a:r>
                  <a:rPr kumimoji="1" lang="en-US" altLang="ja-JP" sz="24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Evidence for </a:t>
                </a:r>
                <a:r>
                  <a:rPr kumimoji="1" lang="en-US" altLang="ja-JP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the partial restoration of s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pontaneous </a:t>
                </a:r>
              </a:p>
              <a:p>
                <a:pPr lvl="0"/>
                <a:r>
                  <a:rPr kumimoji="1" lang="en-US" altLang="ja-JP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            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breaking of chiral symmetry</a:t>
                </a:r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at high density.</a:t>
                </a:r>
                <a:endParaRPr kumimoji="1" lang="en-US" altLang="ja-JP" sz="2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Search for the signal of hadron mass reduction inside a nucleus.</a:t>
                </a:r>
              </a:p>
              <a:p>
                <a:endParaRPr lang="en-US" altLang="ja-JP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ja-JP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BGOegg</a:t>
                </a: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exp. focuses on the </a:t>
                </a:r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photoproduction of</a:t>
                </a: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  <m:r>
                      <a:rPr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mesons</a:t>
                </a: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(1)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Larger mass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(958 MeV/c</a:t>
                </a:r>
                <a:r>
                  <a:rPr kumimoji="1" lang="en-US" altLang="ja-JP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2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) compared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 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with other pseudoscalar mesons.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Large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  mass reduction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is predicted by theories.</a:t>
                </a:r>
                <a:endPara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</a:t>
                </a:r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(2)</a:t>
                </a:r>
                <a:r>
                  <a:rPr kumimoji="1" lang="ja-JP" alt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Predicted mass reduction</a:t>
                </a:r>
                <a:r>
                  <a:rPr kumimoji="1" lang="en-US" altLang="ja-JP" sz="2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varies in the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  </a:t>
                </a:r>
                <a:r>
                  <a:rPr kumimoji="1" lang="en-US" altLang="ja-JP" sz="2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range of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40</a:t>
                </a:r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－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150 MeV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depending on</a:t>
                </a:r>
                <a:endParaRPr kumimoji="1" lang="en-US" altLang="ja-JP" sz="2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  </a:t>
                </a:r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how to construct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effective </a:t>
                </a:r>
                <a:r>
                  <a:rPr kumimoji="1" lang="en-US" altLang="ja-JP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Lagrangians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 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 Need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experimental measurements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</a:p>
              <a:p>
                <a:endParaRPr lang="en-US" altLang="ja-JP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ja-JP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ja-JP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Two different methods</a:t>
                </a: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were adopted to </a:t>
                </a:r>
              </a:p>
              <a:p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measure in-medium </a:t>
                </a:r>
                <a14:m>
                  <m:oMath xmlns:m="http://schemas.openxmlformats.org/officeDocument/2006/math">
                    <m:r>
                      <a:rPr lang="ja-JP" altLang="en-US" sz="24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ja-JP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mass.</a:t>
                </a:r>
                <a:endParaRPr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0768FD56-004A-DB1F-90EC-28C1C2CCB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48" y="939253"/>
                <a:ext cx="8429216" cy="5355312"/>
              </a:xfrm>
              <a:prstGeom prst="rect">
                <a:avLst/>
              </a:prstGeom>
              <a:blipFill>
                <a:blip r:embed="rId2"/>
                <a:stretch>
                  <a:fillRect l="-1157" t="-910" r="-434" b="-15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F48AF0E-965A-9D2B-CFFE-70DA9F23CBC0}"/>
              </a:ext>
            </a:extLst>
          </p:cNvPr>
          <p:cNvGrpSpPr/>
          <p:nvPr/>
        </p:nvGrpSpPr>
        <p:grpSpPr>
          <a:xfrm>
            <a:off x="6389651" y="2965279"/>
            <a:ext cx="2369661" cy="3127768"/>
            <a:chOff x="6416947" y="3088112"/>
            <a:chExt cx="2369661" cy="312776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9BADD8F-8643-4E8F-2B2E-3071E146BC10}"/>
                </a:ext>
              </a:extLst>
            </p:cNvPr>
            <p:cNvSpPr txBox="1"/>
            <p:nvPr/>
          </p:nvSpPr>
          <p:spPr>
            <a:xfrm>
              <a:off x="6914608" y="3088112"/>
              <a:ext cx="187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PRC74 (2006) 045203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5041C09-BFE8-079F-E44C-75C7F5CD4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6947" y="3335880"/>
              <a:ext cx="2365430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D71BB4A-8614-0968-1A25-E47A0F172214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18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D1C92D-857E-84B9-18AE-25E6463CFEF7}"/>
              </a:ext>
            </a:extLst>
          </p:cNvPr>
          <p:cNvSpPr/>
          <p:nvPr/>
        </p:nvSpPr>
        <p:spPr>
          <a:xfrm>
            <a:off x="673151" y="5389909"/>
            <a:ext cx="5148000" cy="92944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98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E72C118-90E6-668B-B58A-A277229BC801}"/>
              </a:ext>
            </a:extLst>
          </p:cNvPr>
          <p:cNvSpPr txBox="1">
            <a:spLocks/>
          </p:cNvSpPr>
          <p:nvPr/>
        </p:nvSpPr>
        <p:spPr>
          <a:xfrm>
            <a:off x="628650" y="219094"/>
            <a:ext cx="7886700" cy="576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BGOegg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result (1) :  bound nuclei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3">
                <a:extLst>
                  <a:ext uri="{FF2B5EF4-FFF2-40B4-BE49-F238E27FC236}">
                    <a16:creationId xmlns:a16="http://schemas.microsoft.com/office/drawing/2014/main" id="{B9E11C1A-F093-F87E-34F6-F06F98DF20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6626" y="997152"/>
                <a:ext cx="3996000" cy="5330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l-GR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Times New Roman" pitchFamily="18" charset="0"/>
                        </a:rPr>
                        <m:t>𝛾</m:t>
                      </m:r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kumimoji="1" lang="en-US" altLang="ja-JP" sz="32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kumimoji="1" lang="en-US" altLang="ja-JP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C</m:t>
                      </m:r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r>
                        <a:rPr kumimoji="1" lang="ja-JP" alt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𝜂</m:t>
                      </m:r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′⨂</m:t>
                      </m:r>
                      <m:r>
                        <a:rPr kumimoji="1" lang="en-US" altLang="ja-JP" sz="32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11</m:t>
                      </m:r>
                      <m:r>
                        <m:rPr>
                          <m:sty m:val="p"/>
                        </m:rPr>
                        <a:rPr kumimoji="1" lang="en-US" altLang="ja-JP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B</m:t>
                      </m:r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5" name="コンテンツ プレースホルダー 3">
                <a:extLst>
                  <a:ext uri="{FF2B5EF4-FFF2-40B4-BE49-F238E27FC236}">
                    <a16:creationId xmlns:a16="http://schemas.microsoft.com/office/drawing/2014/main" id="{B9E11C1A-F093-F87E-34F6-F06F98DF2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626" y="997152"/>
                <a:ext cx="3996000" cy="5330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円/楕円 15">
            <a:extLst>
              <a:ext uri="{FF2B5EF4-FFF2-40B4-BE49-F238E27FC236}">
                <a16:creationId xmlns:a16="http://schemas.microsoft.com/office/drawing/2014/main" id="{52E46951-6A6E-BD1B-3DD4-5F3CF1ACB7C7}"/>
              </a:ext>
            </a:extLst>
          </p:cNvPr>
          <p:cNvSpPr/>
          <p:nvPr/>
        </p:nvSpPr>
        <p:spPr>
          <a:xfrm>
            <a:off x="4844287" y="1119113"/>
            <a:ext cx="432000" cy="432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F12442F-89E3-3341-A995-D8BB72356604}"/>
              </a:ext>
            </a:extLst>
          </p:cNvPr>
          <p:cNvSpPr/>
          <p:nvPr/>
        </p:nvSpPr>
        <p:spPr>
          <a:xfrm>
            <a:off x="1160210" y="939211"/>
            <a:ext cx="4241782" cy="67885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円/楕円 71">
            <a:extLst>
              <a:ext uri="{FF2B5EF4-FFF2-40B4-BE49-F238E27FC236}">
                <a16:creationId xmlns:a16="http://schemas.microsoft.com/office/drawing/2014/main" id="{B90B8139-DC24-EE89-DACF-A13FEBC0971C}"/>
              </a:ext>
            </a:extLst>
          </p:cNvPr>
          <p:cNvSpPr/>
          <p:nvPr/>
        </p:nvSpPr>
        <p:spPr>
          <a:xfrm>
            <a:off x="1313168" y="1102782"/>
            <a:ext cx="432000" cy="432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1F55B6BD-EC18-B7E8-B687-C685122DD602}"/>
              </a:ext>
            </a:extLst>
          </p:cNvPr>
          <p:cNvCxnSpPr>
            <a:cxnSpLocks/>
            <a:stCxn id="7" idx="3"/>
          </p:cNvCxnSpPr>
          <p:nvPr/>
        </p:nvCxnSpPr>
        <p:spPr>
          <a:xfrm flipH="1">
            <a:off x="4251608" y="1487848"/>
            <a:ext cx="655944" cy="50090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2224B800-50D9-8149-26CF-A66C9797C72E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1276829" y="1534782"/>
            <a:ext cx="252339" cy="487603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1838C8FF-6AC4-A330-88EE-C62B7DC04FE4}"/>
              </a:ext>
            </a:extLst>
          </p:cNvPr>
          <p:cNvSpPr txBox="1">
            <a:spLocks/>
          </p:cNvSpPr>
          <p:nvPr/>
        </p:nvSpPr>
        <p:spPr>
          <a:xfrm>
            <a:off x="1014580" y="2690608"/>
            <a:ext cx="3168000" cy="432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Excitation energy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0817EBC-6F66-356D-B3E0-4F74C0C74A63}"/>
              </a:ext>
            </a:extLst>
          </p:cNvPr>
          <p:cNvCxnSpPr>
            <a:cxnSpLocks/>
          </p:cNvCxnSpPr>
          <p:nvPr/>
        </p:nvCxnSpPr>
        <p:spPr>
          <a:xfrm>
            <a:off x="1280747" y="2312643"/>
            <a:ext cx="0" cy="360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C610124-3703-D1BC-397D-2B383BC5B7FD}"/>
              </a:ext>
            </a:extLst>
          </p:cNvPr>
          <p:cNvSpPr txBox="1"/>
          <p:nvPr/>
        </p:nvSpPr>
        <p:spPr>
          <a:xfrm>
            <a:off x="875455" y="3134327"/>
            <a:ext cx="3580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</a:t>
            </a:r>
            <a:r>
              <a:rPr kumimoji="1" lang="en-US" altLang="ja-JP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ex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E</a:t>
            </a:r>
            <a:r>
              <a:rPr kumimoji="1" lang="en-US" altLang="ja-JP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MM</a:t>
            </a:r>
            <a:r>
              <a:rPr kumimoji="1" lang="en-US" altLang="ja-JP" sz="2000" b="1" i="0" u="none" strike="noStrike" kern="1200" cap="none" spc="0" normalizeH="0" baseline="-1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12</a:t>
            </a:r>
            <a:r>
              <a:rPr kumimoji="1" lang="en-US" altLang="ja-JP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C(</a:t>
            </a:r>
            <a:r>
              <a:rPr kumimoji="1" lang="en-US" altLang="ja-JP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/>
              </a:rPr>
              <a:t>,p</a:t>
            </a:r>
            <a:r>
              <a:rPr kumimoji="1" lang="en-US" altLang="ja-JP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/>
              </a:rPr>
              <a:t>M</a:t>
            </a:r>
            <a:r>
              <a:rPr kumimoji="1" lang="en-US" altLang="ja-JP" sz="2000" b="1" i="0" u="none" strike="noStrike" kern="1200" cap="none" spc="0" normalizeH="0" baseline="-1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/>
              </a:rPr>
              <a:t>11</a:t>
            </a:r>
            <a:r>
              <a:rPr kumimoji="1" lang="en-US" altLang="ja-JP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/>
              </a:rPr>
              <a:t>B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/>
              </a:rPr>
              <a:t>M</a:t>
            </a:r>
            <a:r>
              <a:rPr kumimoji="1" lang="en-US" altLang="ja-JP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/>
              </a:rPr>
              <a:t>’</a:t>
            </a:r>
            <a:endParaRPr kumimoji="1" lang="ja-JP" altLang="en-US" sz="2000" b="1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7F5F336A-9ADF-550E-230A-13209CC98D33}"/>
              </a:ext>
            </a:extLst>
          </p:cNvPr>
          <p:cNvCxnSpPr>
            <a:cxnSpLocks/>
          </p:cNvCxnSpPr>
          <p:nvPr/>
        </p:nvCxnSpPr>
        <p:spPr>
          <a:xfrm flipH="1">
            <a:off x="3829298" y="2273041"/>
            <a:ext cx="252000" cy="36000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06B4DFD-26E4-58AF-791A-76B321843543}"/>
              </a:ext>
            </a:extLst>
          </p:cNvPr>
          <p:cNvGrpSpPr/>
          <p:nvPr/>
        </p:nvGrpSpPr>
        <p:grpSpPr>
          <a:xfrm>
            <a:off x="323944" y="3594021"/>
            <a:ext cx="4230829" cy="3044885"/>
            <a:chOff x="4537391" y="2259168"/>
            <a:chExt cx="4230829" cy="3044885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AD9DE56-8D06-D349-D7B6-1443AC66A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7391" y="2978188"/>
              <a:ext cx="396000" cy="1424321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2DBB0300-627A-CFAE-37AF-C80CEBB98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8220" y="2587568"/>
              <a:ext cx="3780000" cy="2716485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1C1776D-64C2-3C91-7E14-3BBDAA926648}"/>
                </a:ext>
              </a:extLst>
            </p:cNvPr>
            <p:cNvSpPr txBox="1"/>
            <p:nvPr/>
          </p:nvSpPr>
          <p:spPr>
            <a:xfrm flipH="1">
              <a:off x="5610186" y="2259168"/>
              <a:ext cx="253606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PRC 74 (2006) 045203.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A302785A-F219-2E59-DCC0-2830354D2455}"/>
                </a:ext>
              </a:extLst>
            </p:cNvPr>
            <p:cNvCxnSpPr>
              <a:cxnSpLocks/>
            </p:cNvCxnSpPr>
            <p:nvPr/>
          </p:nvCxnSpPr>
          <p:spPr>
            <a:xfrm>
              <a:off x="6854511" y="2581676"/>
              <a:ext cx="0" cy="223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D6745E95-0388-651E-791D-AB5FF4EF06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4845" y="4473222"/>
              <a:ext cx="1260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DF3EB90-F6C8-07F7-C532-3E0C83BF51B4}"/>
              </a:ext>
            </a:extLst>
          </p:cNvPr>
          <p:cNvSpPr txBox="1"/>
          <p:nvPr/>
        </p:nvSpPr>
        <p:spPr>
          <a:xfrm flipH="1">
            <a:off x="703902" y="5115101"/>
            <a:ext cx="2088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Signal amount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below threshold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863098D4-39D1-3E4D-A0AA-9B3A5897CB58}"/>
                  </a:ext>
                </a:extLst>
              </p:cNvPr>
              <p:cNvSpPr txBox="1"/>
              <p:nvPr/>
            </p:nvSpPr>
            <p:spPr>
              <a:xfrm>
                <a:off x="422223" y="1902447"/>
                <a:ext cx="15578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𝒃𝒆𝒂𝒎</m:t>
                        </m:r>
                      </m:sub>
                    </m:sSub>
                  </m:oMath>
                </a14:m>
                <a:r>
                  <a:rPr kumimoji="1" lang="ja-JP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meas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.</a:t>
                </a:r>
                <a:endPara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863098D4-39D1-3E4D-A0AA-9B3A5897C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23" y="1902447"/>
                <a:ext cx="1557862" cy="400110"/>
              </a:xfrm>
              <a:prstGeom prst="rect">
                <a:avLst/>
              </a:prstGeom>
              <a:blipFill>
                <a:blip r:embed="rId5"/>
                <a:stretch>
                  <a:fillRect t="-9091" r="-2734" b="-257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5BC0437B-D222-AA99-BDD2-37FA82770B0B}"/>
                  </a:ext>
                </a:extLst>
              </p:cNvPr>
              <p:cNvSpPr txBox="1"/>
              <p:nvPr/>
            </p:nvSpPr>
            <p:spPr>
              <a:xfrm>
                <a:off x="3595208" y="1914541"/>
                <a:ext cx="1174745" cy="4276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𝑷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𝒑</m:t>
                        </m:r>
                      </m:sub>
                    </m:sSub>
                  </m:oMath>
                </a14:m>
                <a:r>
                  <a:rPr kumimoji="1" lang="ja-JP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meas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.</a:t>
                </a:r>
                <a:endPara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5BC0437B-D222-AA99-BDD2-37FA82770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208" y="1914541"/>
                <a:ext cx="1174745" cy="427618"/>
              </a:xfrm>
              <a:prstGeom prst="rect">
                <a:avLst/>
              </a:prstGeom>
              <a:blipFill>
                <a:blip r:embed="rId6"/>
                <a:stretch>
                  <a:fillRect t="-7143" r="-4167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2853C0A-453C-8DAA-AFFA-ACF2483012D0}"/>
              </a:ext>
            </a:extLst>
          </p:cNvPr>
          <p:cNvSpPr txBox="1"/>
          <p:nvPr/>
        </p:nvSpPr>
        <p:spPr>
          <a:xfrm>
            <a:off x="5488015" y="1110215"/>
            <a:ext cx="2887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PRL 124 (2020) 202501.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3" name="円/楕円 71">
            <a:extLst>
              <a:ext uri="{FF2B5EF4-FFF2-40B4-BE49-F238E27FC236}">
                <a16:creationId xmlns:a16="http://schemas.microsoft.com/office/drawing/2014/main" id="{7E5795A5-CCD1-88B9-59D1-E635F8E0B783}"/>
              </a:ext>
            </a:extLst>
          </p:cNvPr>
          <p:cNvSpPr/>
          <p:nvPr/>
        </p:nvSpPr>
        <p:spPr>
          <a:xfrm>
            <a:off x="2102446" y="958718"/>
            <a:ext cx="673826" cy="59239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A5C854D7-A556-669F-44AA-2B9726F5C4A5}"/>
              </a:ext>
            </a:extLst>
          </p:cNvPr>
          <p:cNvCxnSpPr>
            <a:cxnSpLocks/>
          </p:cNvCxnSpPr>
          <p:nvPr/>
        </p:nvCxnSpPr>
        <p:spPr>
          <a:xfrm>
            <a:off x="2439359" y="1553670"/>
            <a:ext cx="121222" cy="45294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CF39D2C-E073-6C66-441E-4805046506D2}"/>
              </a:ext>
            </a:extLst>
          </p:cNvPr>
          <p:cNvSpPr txBox="1"/>
          <p:nvPr/>
        </p:nvSpPr>
        <p:spPr>
          <a:xfrm>
            <a:off x="2133258" y="1902447"/>
            <a:ext cx="1188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rest mass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63619953-E912-63C1-7F5E-177022AE8E49}"/>
              </a:ext>
            </a:extLst>
          </p:cNvPr>
          <p:cNvCxnSpPr>
            <a:cxnSpLocks/>
          </p:cNvCxnSpPr>
          <p:nvPr/>
        </p:nvCxnSpPr>
        <p:spPr>
          <a:xfrm>
            <a:off x="2615217" y="2273041"/>
            <a:ext cx="0" cy="3600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F9989CF-02CD-80C8-9833-D175315AD819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/ 26</a:t>
            </a:r>
            <a:endParaRPr kumimoji="1" lang="ja-JP" alt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045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E72C118-90E6-668B-B58A-A277229BC801}"/>
              </a:ext>
            </a:extLst>
          </p:cNvPr>
          <p:cNvSpPr txBox="1">
            <a:spLocks/>
          </p:cNvSpPr>
          <p:nvPr/>
        </p:nvSpPr>
        <p:spPr>
          <a:xfrm>
            <a:off x="628650" y="219094"/>
            <a:ext cx="7886700" cy="576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BGOegg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result (1) :  bound nuclei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3">
                <a:extLst>
                  <a:ext uri="{FF2B5EF4-FFF2-40B4-BE49-F238E27FC236}">
                    <a16:creationId xmlns:a16="http://schemas.microsoft.com/office/drawing/2014/main" id="{B9E11C1A-F093-F87E-34F6-F06F98DF20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6626" y="997152"/>
                <a:ext cx="3996000" cy="5330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l-GR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Times New Roman" pitchFamily="18" charset="0"/>
                        </a:rPr>
                        <m:t>𝛾</m:t>
                      </m:r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kumimoji="1" lang="en-US" altLang="ja-JP" sz="32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kumimoji="1" lang="en-US" altLang="ja-JP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C</m:t>
                      </m:r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r>
                        <a:rPr kumimoji="1" lang="ja-JP" alt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𝜂</m:t>
                      </m:r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′⨂</m:t>
                      </m:r>
                      <m:r>
                        <a:rPr kumimoji="1" lang="en-US" altLang="ja-JP" sz="32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11</m:t>
                      </m:r>
                      <m:r>
                        <m:rPr>
                          <m:sty m:val="p"/>
                        </m:rPr>
                        <a:rPr kumimoji="1" lang="en-US" altLang="ja-JP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B</m:t>
                      </m:r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5" name="コンテンツ プレースホルダー 3">
                <a:extLst>
                  <a:ext uri="{FF2B5EF4-FFF2-40B4-BE49-F238E27FC236}">
                    <a16:creationId xmlns:a16="http://schemas.microsoft.com/office/drawing/2014/main" id="{B9E11C1A-F093-F87E-34F6-F06F98DF2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626" y="997152"/>
                <a:ext cx="3996000" cy="5330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F12442F-89E3-3341-A995-D8BB72356604}"/>
              </a:ext>
            </a:extLst>
          </p:cNvPr>
          <p:cNvSpPr/>
          <p:nvPr/>
        </p:nvSpPr>
        <p:spPr>
          <a:xfrm>
            <a:off x="1160210" y="939211"/>
            <a:ext cx="4241782" cy="67885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1838C8FF-6AC4-A330-88EE-C62B7DC04FE4}"/>
              </a:ext>
            </a:extLst>
          </p:cNvPr>
          <p:cNvSpPr txBox="1">
            <a:spLocks/>
          </p:cNvSpPr>
          <p:nvPr/>
        </p:nvSpPr>
        <p:spPr>
          <a:xfrm>
            <a:off x="1014580" y="2690608"/>
            <a:ext cx="3168000" cy="432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Excitation energy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C610124-3703-D1BC-397D-2B383BC5B7FD}"/>
              </a:ext>
            </a:extLst>
          </p:cNvPr>
          <p:cNvSpPr txBox="1"/>
          <p:nvPr/>
        </p:nvSpPr>
        <p:spPr>
          <a:xfrm>
            <a:off x="875455" y="3134327"/>
            <a:ext cx="3580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</a:t>
            </a:r>
            <a:r>
              <a:rPr kumimoji="1" lang="en-US" altLang="ja-JP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ex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E</a:t>
            </a:r>
            <a:r>
              <a:rPr kumimoji="1" lang="en-US" altLang="ja-JP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MM</a:t>
            </a:r>
            <a:r>
              <a:rPr kumimoji="1" lang="en-US" altLang="ja-JP" sz="2000" b="1" i="0" u="none" strike="noStrike" kern="1200" cap="none" spc="0" normalizeH="0" baseline="-1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12</a:t>
            </a:r>
            <a:r>
              <a:rPr kumimoji="1" lang="en-US" altLang="ja-JP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C(</a:t>
            </a:r>
            <a:r>
              <a:rPr kumimoji="1" lang="en-US" altLang="ja-JP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/>
              </a:rPr>
              <a:t>,p</a:t>
            </a:r>
            <a:r>
              <a:rPr kumimoji="1" lang="en-US" altLang="ja-JP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/>
              </a:rPr>
              <a:t>M</a:t>
            </a:r>
            <a:r>
              <a:rPr kumimoji="1" lang="en-US" altLang="ja-JP" sz="2000" b="1" i="0" u="none" strike="noStrike" kern="1200" cap="none" spc="0" normalizeH="0" baseline="-1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/>
              </a:rPr>
              <a:t>11</a:t>
            </a:r>
            <a:r>
              <a:rPr kumimoji="1" lang="en-US" altLang="ja-JP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/>
              </a:rPr>
              <a:t>B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/>
              </a:rPr>
              <a:t>M</a:t>
            </a:r>
            <a:r>
              <a:rPr kumimoji="1" lang="en-US" altLang="ja-JP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/>
              </a:rPr>
              <a:t>’</a:t>
            </a:r>
            <a:endParaRPr kumimoji="1" lang="ja-JP" altLang="en-US" sz="2000" b="1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06B4DFD-26E4-58AF-791A-76B321843543}"/>
              </a:ext>
            </a:extLst>
          </p:cNvPr>
          <p:cNvGrpSpPr/>
          <p:nvPr/>
        </p:nvGrpSpPr>
        <p:grpSpPr>
          <a:xfrm>
            <a:off x="323944" y="3594021"/>
            <a:ext cx="4230829" cy="3044885"/>
            <a:chOff x="4537391" y="2259168"/>
            <a:chExt cx="4230829" cy="3044885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AD9DE56-8D06-D349-D7B6-1443AC66A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7391" y="2978188"/>
              <a:ext cx="396000" cy="1424321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2DBB0300-627A-CFAE-37AF-C80CEBB98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8220" y="2587568"/>
              <a:ext cx="3780000" cy="2716485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1C1776D-64C2-3C91-7E14-3BBDAA926648}"/>
                </a:ext>
              </a:extLst>
            </p:cNvPr>
            <p:cNvSpPr txBox="1"/>
            <p:nvPr/>
          </p:nvSpPr>
          <p:spPr>
            <a:xfrm flipH="1">
              <a:off x="5610186" y="2259168"/>
              <a:ext cx="253606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PRC 74 (2006) 045203.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A302785A-F219-2E59-DCC0-2830354D2455}"/>
                </a:ext>
              </a:extLst>
            </p:cNvPr>
            <p:cNvCxnSpPr>
              <a:cxnSpLocks/>
            </p:cNvCxnSpPr>
            <p:nvPr/>
          </p:nvCxnSpPr>
          <p:spPr>
            <a:xfrm>
              <a:off x="6854511" y="2581676"/>
              <a:ext cx="0" cy="223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D6745E95-0388-651E-791D-AB5FF4EF06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4845" y="4473222"/>
              <a:ext cx="1260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DF3EB90-F6C8-07F7-C532-3E0C83BF51B4}"/>
              </a:ext>
            </a:extLst>
          </p:cNvPr>
          <p:cNvSpPr txBox="1"/>
          <p:nvPr/>
        </p:nvSpPr>
        <p:spPr>
          <a:xfrm flipH="1">
            <a:off x="703902" y="5115101"/>
            <a:ext cx="2088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Signal amount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below threshold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2853C0A-453C-8DAA-AFFA-ACF2483012D0}"/>
              </a:ext>
            </a:extLst>
          </p:cNvPr>
          <p:cNvSpPr txBox="1"/>
          <p:nvPr/>
        </p:nvSpPr>
        <p:spPr>
          <a:xfrm>
            <a:off x="5488015" y="1110215"/>
            <a:ext cx="2887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PRL 124 (2020) 202501.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F9989CF-02CD-80C8-9833-D175315AD819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19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円/楕円 14">
            <a:extLst>
              <a:ext uri="{FF2B5EF4-FFF2-40B4-BE49-F238E27FC236}">
                <a16:creationId xmlns:a16="http://schemas.microsoft.com/office/drawing/2014/main" id="{8C1DA59A-38F0-03B4-11A4-9F98BF9BE38D}"/>
              </a:ext>
            </a:extLst>
          </p:cNvPr>
          <p:cNvSpPr/>
          <p:nvPr/>
        </p:nvSpPr>
        <p:spPr>
          <a:xfrm>
            <a:off x="3089412" y="965899"/>
            <a:ext cx="1542347" cy="6254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6AA08BB2-15F0-096B-DC78-760B052F9665}"/>
              </a:ext>
            </a:extLst>
          </p:cNvPr>
          <p:cNvCxnSpPr>
            <a:cxnSpLocks/>
          </p:cNvCxnSpPr>
          <p:nvPr/>
        </p:nvCxnSpPr>
        <p:spPr>
          <a:xfrm>
            <a:off x="4338996" y="1494476"/>
            <a:ext cx="831853" cy="5563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F3860F2B-F8F6-EF96-E325-65F5078B3FEE}"/>
              </a:ext>
            </a:extLst>
          </p:cNvPr>
          <p:cNvGrpSpPr/>
          <p:nvPr/>
        </p:nvGrpSpPr>
        <p:grpSpPr>
          <a:xfrm>
            <a:off x="5161398" y="3599000"/>
            <a:ext cx="3172203" cy="2927930"/>
            <a:chOff x="5535352" y="3302410"/>
            <a:chExt cx="3172203" cy="2927930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5E0FBDE-3B80-820C-D115-213DC0A82E13}"/>
                </a:ext>
              </a:extLst>
            </p:cNvPr>
            <p:cNvSpPr txBox="1"/>
            <p:nvPr/>
          </p:nvSpPr>
          <p:spPr>
            <a:xfrm>
              <a:off x="5576011" y="5584009"/>
              <a:ext cx="3102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ja-JP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proton ID by the correlation of </a:t>
              </a:r>
              <a:r>
                <a:rPr kumimoji="0" lang="en-US" altLang="ja-JP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dE</a:t>
              </a:r>
              <a:r>
                <a:rPr kumimoji="0" lang="en-US" altLang="ja-JP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and kinetic energy</a:t>
              </a:r>
              <a:endParaRPr kumimoji="0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D6B0BF1A-3A41-7959-0839-275185C36E4D}"/>
                </a:ext>
              </a:extLst>
            </p:cNvPr>
            <p:cNvGrpSpPr/>
            <p:nvPr/>
          </p:nvGrpSpPr>
          <p:grpSpPr>
            <a:xfrm>
              <a:off x="5535352" y="3302410"/>
              <a:ext cx="3172203" cy="2348537"/>
              <a:chOff x="5893614" y="2999326"/>
              <a:chExt cx="3172203" cy="2348537"/>
            </a:xfrm>
          </p:grpSpPr>
          <p:sp>
            <p:nvSpPr>
              <p:cNvPr id="32" name="楕円 31">
                <a:extLst>
                  <a:ext uri="{FF2B5EF4-FFF2-40B4-BE49-F238E27FC236}">
                    <a16:creationId xmlns:a16="http://schemas.microsoft.com/office/drawing/2014/main" id="{2973258E-8050-4B74-5FCE-34DCE32ADEE2}"/>
                  </a:ext>
                </a:extLst>
              </p:cNvPr>
              <p:cNvSpPr/>
              <p:nvPr/>
            </p:nvSpPr>
            <p:spPr>
              <a:xfrm>
                <a:off x="6457876" y="3744073"/>
                <a:ext cx="1476000" cy="1458497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>
                      <a:tint val="66000"/>
                      <a:satMod val="160000"/>
                    </a:srgbClr>
                  </a:gs>
                  <a:gs pos="50000">
                    <a:srgbClr val="92D050">
                      <a:tint val="44500"/>
                      <a:satMod val="160000"/>
                    </a:srgbClr>
                  </a:gs>
                  <a:gs pos="100000">
                    <a:srgbClr val="92D05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3" name="矢印: 下カーブ 32">
                <a:extLst>
                  <a:ext uri="{FF2B5EF4-FFF2-40B4-BE49-F238E27FC236}">
                    <a16:creationId xmlns:a16="http://schemas.microsoft.com/office/drawing/2014/main" id="{EC16BCF5-63DF-DCBF-50B5-447B9C53B61D}"/>
                  </a:ext>
                </a:extLst>
              </p:cNvPr>
              <p:cNvSpPr/>
              <p:nvPr/>
            </p:nvSpPr>
            <p:spPr>
              <a:xfrm rot="9488643">
                <a:off x="6774165" y="4530366"/>
                <a:ext cx="1002690" cy="313764"/>
              </a:xfrm>
              <a:prstGeom prst="curvedDown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5" name="楕円 34">
                <a:extLst>
                  <a:ext uri="{FF2B5EF4-FFF2-40B4-BE49-F238E27FC236}">
                    <a16:creationId xmlns:a16="http://schemas.microsoft.com/office/drawing/2014/main" id="{6CBFD1D8-27B1-EEFB-3718-1EABE578881C}"/>
                  </a:ext>
                </a:extLst>
              </p:cNvPr>
              <p:cNvSpPr/>
              <p:nvPr/>
            </p:nvSpPr>
            <p:spPr>
              <a:xfrm>
                <a:off x="7150981" y="4473322"/>
                <a:ext cx="514884" cy="50877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E896EE8B-485C-E9B1-8F43-9627B874B9EF}"/>
                  </a:ext>
                </a:extLst>
              </p:cNvPr>
              <p:cNvSpPr txBox="1"/>
              <p:nvPr/>
            </p:nvSpPr>
            <p:spPr>
              <a:xfrm>
                <a:off x="7072187" y="4433070"/>
                <a:ext cx="672471" cy="403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GS創英角ﾎﾟｯﾌﾟ体" panose="040B0A00000000000000" pitchFamily="50" charset="-128"/>
                    <a:ea typeface="HGS創英角ﾎﾟｯﾌﾟ体" panose="040B0A00000000000000" pitchFamily="50" charset="-128"/>
                    <a:cs typeface="+mn-cs"/>
                    <a:sym typeface="Symbol" panose="05050102010706020507" pitchFamily="18" charset="2"/>
                  </a:rPr>
                  <a:t></a:t>
                </a:r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endParaRPr>
              </a:p>
            </p:txBody>
          </p:sp>
          <p:sp>
            <p:nvSpPr>
              <p:cNvPr id="37" name="楕円 36">
                <a:extLst>
                  <a:ext uri="{FF2B5EF4-FFF2-40B4-BE49-F238E27FC236}">
                    <a16:creationId xmlns:a16="http://schemas.microsoft.com/office/drawing/2014/main" id="{9D6033D4-C843-BF72-F7CC-8A806542CA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16327" y="4209711"/>
                <a:ext cx="396000" cy="391304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8A5FCB4A-B316-C266-8641-54EEC80CF8DE}"/>
                  </a:ext>
                </a:extLst>
              </p:cNvPr>
              <p:cNvSpPr txBox="1"/>
              <p:nvPr/>
            </p:nvSpPr>
            <p:spPr>
              <a:xfrm>
                <a:off x="6886800" y="4089398"/>
                <a:ext cx="6724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HGS創英角ﾎﾟｯﾌﾟ体" panose="040B0A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p</a:t>
                </a:r>
                <a:endParaRPr kumimoji="1" lang="ja-JP" alt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S創英角ﾎﾟｯﾌﾟ体" panose="040B0A00000000000000" pitchFamily="50" charset="-128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9" name="直線矢印コネクタ 38">
                <a:extLst>
                  <a:ext uri="{FF2B5EF4-FFF2-40B4-BE49-F238E27FC236}">
                    <a16:creationId xmlns:a16="http://schemas.microsoft.com/office/drawing/2014/main" id="{0A60AD67-3AEF-FD6A-482A-A969D7C55DF4}"/>
                  </a:ext>
                </a:extLst>
              </p:cNvPr>
              <p:cNvCxnSpPr>
                <a:cxnSpLocks/>
                <a:stCxn id="37" idx="4"/>
              </p:cNvCxnSpPr>
              <p:nvPr/>
            </p:nvCxnSpPr>
            <p:spPr>
              <a:xfrm flipH="1">
                <a:off x="6240688" y="4601015"/>
                <a:ext cx="973639" cy="74684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矢印コネクタ 39">
                <a:extLst>
                  <a:ext uri="{FF2B5EF4-FFF2-40B4-BE49-F238E27FC236}">
                    <a16:creationId xmlns:a16="http://schemas.microsoft.com/office/drawing/2014/main" id="{9CD4EFD4-54D1-FFC0-5EE8-14116691B2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25269" y="4158541"/>
                <a:ext cx="458786" cy="363956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6">
                <a:extLst>
                  <a:ext uri="{FF2B5EF4-FFF2-40B4-BE49-F238E27FC236}">
                    <a16:creationId xmlns:a16="http://schemas.microsoft.com/office/drawing/2014/main" id="{D2FFB284-FC77-B47F-336C-E38D61E9AC1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30542" flipV="1">
                <a:off x="7801060" y="4080996"/>
                <a:ext cx="1184573" cy="108000"/>
              </a:xfrm>
              <a:custGeom>
                <a:avLst/>
                <a:gdLst>
                  <a:gd name="T0" fmla="*/ 0 w 1432"/>
                  <a:gd name="T1" fmla="*/ 45 h 45"/>
                  <a:gd name="T2" fmla="*/ 51 w 1432"/>
                  <a:gd name="T3" fmla="*/ 0 h 45"/>
                  <a:gd name="T4" fmla="*/ 101 w 1432"/>
                  <a:gd name="T5" fmla="*/ 45 h 45"/>
                  <a:gd name="T6" fmla="*/ 153 w 1432"/>
                  <a:gd name="T7" fmla="*/ 0 h 45"/>
                  <a:gd name="T8" fmla="*/ 204 w 1432"/>
                  <a:gd name="T9" fmla="*/ 45 h 45"/>
                  <a:gd name="T10" fmla="*/ 255 w 1432"/>
                  <a:gd name="T11" fmla="*/ 0 h 45"/>
                  <a:gd name="T12" fmla="*/ 307 w 1432"/>
                  <a:gd name="T13" fmla="*/ 45 h 45"/>
                  <a:gd name="T14" fmla="*/ 357 w 1432"/>
                  <a:gd name="T15" fmla="*/ 0 h 45"/>
                  <a:gd name="T16" fmla="*/ 409 w 1432"/>
                  <a:gd name="T17" fmla="*/ 45 h 45"/>
                  <a:gd name="T18" fmla="*/ 460 w 1432"/>
                  <a:gd name="T19" fmla="*/ 0 h 45"/>
                  <a:gd name="T20" fmla="*/ 511 w 1432"/>
                  <a:gd name="T21" fmla="*/ 45 h 45"/>
                  <a:gd name="T22" fmla="*/ 562 w 1432"/>
                  <a:gd name="T23" fmla="*/ 0 h 45"/>
                  <a:gd name="T24" fmla="*/ 613 w 1432"/>
                  <a:gd name="T25" fmla="*/ 45 h 45"/>
                  <a:gd name="T26" fmla="*/ 664 w 1432"/>
                  <a:gd name="T27" fmla="*/ 0 h 45"/>
                  <a:gd name="T28" fmla="*/ 716 w 1432"/>
                  <a:gd name="T29" fmla="*/ 45 h 45"/>
                  <a:gd name="T30" fmla="*/ 767 w 1432"/>
                  <a:gd name="T31" fmla="*/ 0 h 45"/>
                  <a:gd name="T32" fmla="*/ 817 w 1432"/>
                  <a:gd name="T33" fmla="*/ 45 h 45"/>
                  <a:gd name="T34" fmla="*/ 869 w 1432"/>
                  <a:gd name="T35" fmla="*/ 0 h 45"/>
                  <a:gd name="T36" fmla="*/ 920 w 1432"/>
                  <a:gd name="T37" fmla="*/ 45 h 45"/>
                  <a:gd name="T38" fmla="*/ 971 w 1432"/>
                  <a:gd name="T39" fmla="*/ 0 h 45"/>
                  <a:gd name="T40" fmla="*/ 1022 w 1432"/>
                  <a:gd name="T41" fmla="*/ 45 h 45"/>
                  <a:gd name="T42" fmla="*/ 1073 w 1432"/>
                  <a:gd name="T43" fmla="*/ 0 h 45"/>
                  <a:gd name="T44" fmla="*/ 1125 w 1432"/>
                  <a:gd name="T45" fmla="*/ 45 h 45"/>
                  <a:gd name="T46" fmla="*/ 1176 w 1432"/>
                  <a:gd name="T47" fmla="*/ 0 h 45"/>
                  <a:gd name="T48" fmla="*/ 1226 w 1432"/>
                  <a:gd name="T49" fmla="*/ 45 h 45"/>
                  <a:gd name="T50" fmla="*/ 1278 w 1432"/>
                  <a:gd name="T51" fmla="*/ 0 h 45"/>
                  <a:gd name="T52" fmla="*/ 1329 w 1432"/>
                  <a:gd name="T53" fmla="*/ 45 h 45"/>
                  <a:gd name="T54" fmla="*/ 1380 w 1432"/>
                  <a:gd name="T55" fmla="*/ 0 h 45"/>
                  <a:gd name="T56" fmla="*/ 1432 w 1432"/>
                  <a:gd name="T5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32" h="45">
                    <a:moveTo>
                      <a:pt x="0" y="45"/>
                    </a:moveTo>
                    <a:cubicBezTo>
                      <a:pt x="8" y="38"/>
                      <a:pt x="34" y="0"/>
                      <a:pt x="51" y="0"/>
                    </a:cubicBezTo>
                    <a:cubicBezTo>
                      <a:pt x="68" y="0"/>
                      <a:pt x="84" y="45"/>
                      <a:pt x="101" y="45"/>
                    </a:cubicBezTo>
                    <a:cubicBezTo>
                      <a:pt x="118" y="45"/>
                      <a:pt x="136" y="0"/>
                      <a:pt x="153" y="0"/>
                    </a:cubicBezTo>
                    <a:cubicBezTo>
                      <a:pt x="170" y="0"/>
                      <a:pt x="187" y="45"/>
                      <a:pt x="204" y="45"/>
                    </a:cubicBezTo>
                    <a:cubicBezTo>
                      <a:pt x="221" y="45"/>
                      <a:pt x="238" y="0"/>
                      <a:pt x="255" y="0"/>
                    </a:cubicBezTo>
                    <a:cubicBezTo>
                      <a:pt x="272" y="0"/>
                      <a:pt x="290" y="45"/>
                      <a:pt x="307" y="45"/>
                    </a:cubicBezTo>
                    <a:cubicBezTo>
                      <a:pt x="324" y="45"/>
                      <a:pt x="340" y="0"/>
                      <a:pt x="357" y="0"/>
                    </a:cubicBezTo>
                    <a:cubicBezTo>
                      <a:pt x="374" y="0"/>
                      <a:pt x="392" y="45"/>
                      <a:pt x="409" y="45"/>
                    </a:cubicBezTo>
                    <a:cubicBezTo>
                      <a:pt x="426" y="45"/>
                      <a:pt x="443" y="0"/>
                      <a:pt x="460" y="0"/>
                    </a:cubicBezTo>
                    <a:cubicBezTo>
                      <a:pt x="477" y="0"/>
                      <a:pt x="494" y="45"/>
                      <a:pt x="511" y="45"/>
                    </a:cubicBezTo>
                    <a:cubicBezTo>
                      <a:pt x="528" y="45"/>
                      <a:pt x="545" y="0"/>
                      <a:pt x="562" y="0"/>
                    </a:cubicBezTo>
                    <a:cubicBezTo>
                      <a:pt x="579" y="0"/>
                      <a:pt x="596" y="45"/>
                      <a:pt x="613" y="45"/>
                    </a:cubicBezTo>
                    <a:cubicBezTo>
                      <a:pt x="630" y="45"/>
                      <a:pt x="647" y="0"/>
                      <a:pt x="664" y="0"/>
                    </a:cubicBezTo>
                    <a:cubicBezTo>
                      <a:pt x="681" y="0"/>
                      <a:pt x="699" y="45"/>
                      <a:pt x="716" y="45"/>
                    </a:cubicBezTo>
                    <a:cubicBezTo>
                      <a:pt x="733" y="45"/>
                      <a:pt x="750" y="0"/>
                      <a:pt x="767" y="0"/>
                    </a:cubicBezTo>
                    <a:cubicBezTo>
                      <a:pt x="784" y="0"/>
                      <a:pt x="800" y="45"/>
                      <a:pt x="817" y="45"/>
                    </a:cubicBezTo>
                    <a:cubicBezTo>
                      <a:pt x="834" y="45"/>
                      <a:pt x="852" y="0"/>
                      <a:pt x="869" y="0"/>
                    </a:cubicBezTo>
                    <a:cubicBezTo>
                      <a:pt x="886" y="0"/>
                      <a:pt x="903" y="45"/>
                      <a:pt x="920" y="45"/>
                    </a:cubicBezTo>
                    <a:cubicBezTo>
                      <a:pt x="937" y="45"/>
                      <a:pt x="954" y="0"/>
                      <a:pt x="971" y="0"/>
                    </a:cubicBezTo>
                    <a:cubicBezTo>
                      <a:pt x="988" y="0"/>
                      <a:pt x="1005" y="45"/>
                      <a:pt x="1022" y="45"/>
                    </a:cubicBezTo>
                    <a:cubicBezTo>
                      <a:pt x="1039" y="45"/>
                      <a:pt x="1056" y="0"/>
                      <a:pt x="1073" y="0"/>
                    </a:cubicBezTo>
                    <a:cubicBezTo>
                      <a:pt x="1090" y="0"/>
                      <a:pt x="1108" y="45"/>
                      <a:pt x="1125" y="45"/>
                    </a:cubicBezTo>
                    <a:cubicBezTo>
                      <a:pt x="1142" y="45"/>
                      <a:pt x="1159" y="0"/>
                      <a:pt x="1176" y="0"/>
                    </a:cubicBezTo>
                    <a:cubicBezTo>
                      <a:pt x="1193" y="0"/>
                      <a:pt x="1209" y="45"/>
                      <a:pt x="1226" y="45"/>
                    </a:cubicBezTo>
                    <a:cubicBezTo>
                      <a:pt x="1243" y="45"/>
                      <a:pt x="1261" y="0"/>
                      <a:pt x="1278" y="0"/>
                    </a:cubicBezTo>
                    <a:cubicBezTo>
                      <a:pt x="1295" y="0"/>
                      <a:pt x="1312" y="45"/>
                      <a:pt x="1329" y="45"/>
                    </a:cubicBezTo>
                    <a:cubicBezTo>
                      <a:pt x="1346" y="45"/>
                      <a:pt x="1363" y="0"/>
                      <a:pt x="1380" y="0"/>
                    </a:cubicBezTo>
                    <a:cubicBezTo>
                      <a:pt x="1397" y="0"/>
                      <a:pt x="1423" y="38"/>
                      <a:pt x="1432" y="45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BD3CE35D-7D40-98FD-1F35-493E7907737E}"/>
                  </a:ext>
                </a:extLst>
              </p:cNvPr>
              <p:cNvSpPr>
                <a:spLocks/>
              </p:cNvSpPr>
              <p:nvPr/>
            </p:nvSpPr>
            <p:spPr bwMode="auto">
              <a:xfrm rot="18493727">
                <a:off x="7516975" y="3584915"/>
                <a:ext cx="1260000" cy="108000"/>
              </a:xfrm>
              <a:custGeom>
                <a:avLst/>
                <a:gdLst>
                  <a:gd name="T0" fmla="*/ 0 w 1432"/>
                  <a:gd name="T1" fmla="*/ 45 h 45"/>
                  <a:gd name="T2" fmla="*/ 51 w 1432"/>
                  <a:gd name="T3" fmla="*/ 0 h 45"/>
                  <a:gd name="T4" fmla="*/ 101 w 1432"/>
                  <a:gd name="T5" fmla="*/ 45 h 45"/>
                  <a:gd name="T6" fmla="*/ 153 w 1432"/>
                  <a:gd name="T7" fmla="*/ 0 h 45"/>
                  <a:gd name="T8" fmla="*/ 204 w 1432"/>
                  <a:gd name="T9" fmla="*/ 45 h 45"/>
                  <a:gd name="T10" fmla="*/ 255 w 1432"/>
                  <a:gd name="T11" fmla="*/ 0 h 45"/>
                  <a:gd name="T12" fmla="*/ 307 w 1432"/>
                  <a:gd name="T13" fmla="*/ 45 h 45"/>
                  <a:gd name="T14" fmla="*/ 357 w 1432"/>
                  <a:gd name="T15" fmla="*/ 0 h 45"/>
                  <a:gd name="T16" fmla="*/ 409 w 1432"/>
                  <a:gd name="T17" fmla="*/ 45 h 45"/>
                  <a:gd name="T18" fmla="*/ 460 w 1432"/>
                  <a:gd name="T19" fmla="*/ 0 h 45"/>
                  <a:gd name="T20" fmla="*/ 511 w 1432"/>
                  <a:gd name="T21" fmla="*/ 45 h 45"/>
                  <a:gd name="T22" fmla="*/ 562 w 1432"/>
                  <a:gd name="T23" fmla="*/ 0 h 45"/>
                  <a:gd name="T24" fmla="*/ 613 w 1432"/>
                  <a:gd name="T25" fmla="*/ 45 h 45"/>
                  <a:gd name="T26" fmla="*/ 664 w 1432"/>
                  <a:gd name="T27" fmla="*/ 0 h 45"/>
                  <a:gd name="T28" fmla="*/ 716 w 1432"/>
                  <a:gd name="T29" fmla="*/ 45 h 45"/>
                  <a:gd name="T30" fmla="*/ 767 w 1432"/>
                  <a:gd name="T31" fmla="*/ 0 h 45"/>
                  <a:gd name="T32" fmla="*/ 817 w 1432"/>
                  <a:gd name="T33" fmla="*/ 45 h 45"/>
                  <a:gd name="T34" fmla="*/ 869 w 1432"/>
                  <a:gd name="T35" fmla="*/ 0 h 45"/>
                  <a:gd name="T36" fmla="*/ 920 w 1432"/>
                  <a:gd name="T37" fmla="*/ 45 h 45"/>
                  <a:gd name="T38" fmla="*/ 971 w 1432"/>
                  <a:gd name="T39" fmla="*/ 0 h 45"/>
                  <a:gd name="T40" fmla="*/ 1022 w 1432"/>
                  <a:gd name="T41" fmla="*/ 45 h 45"/>
                  <a:gd name="T42" fmla="*/ 1073 w 1432"/>
                  <a:gd name="T43" fmla="*/ 0 h 45"/>
                  <a:gd name="T44" fmla="*/ 1125 w 1432"/>
                  <a:gd name="T45" fmla="*/ 45 h 45"/>
                  <a:gd name="T46" fmla="*/ 1176 w 1432"/>
                  <a:gd name="T47" fmla="*/ 0 h 45"/>
                  <a:gd name="T48" fmla="*/ 1226 w 1432"/>
                  <a:gd name="T49" fmla="*/ 45 h 45"/>
                  <a:gd name="T50" fmla="*/ 1278 w 1432"/>
                  <a:gd name="T51" fmla="*/ 0 h 45"/>
                  <a:gd name="T52" fmla="*/ 1329 w 1432"/>
                  <a:gd name="T53" fmla="*/ 45 h 45"/>
                  <a:gd name="T54" fmla="*/ 1380 w 1432"/>
                  <a:gd name="T55" fmla="*/ 0 h 45"/>
                  <a:gd name="T56" fmla="*/ 1432 w 1432"/>
                  <a:gd name="T5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32" h="45">
                    <a:moveTo>
                      <a:pt x="0" y="45"/>
                    </a:moveTo>
                    <a:cubicBezTo>
                      <a:pt x="8" y="38"/>
                      <a:pt x="34" y="0"/>
                      <a:pt x="51" y="0"/>
                    </a:cubicBezTo>
                    <a:cubicBezTo>
                      <a:pt x="68" y="0"/>
                      <a:pt x="84" y="45"/>
                      <a:pt x="101" y="45"/>
                    </a:cubicBezTo>
                    <a:cubicBezTo>
                      <a:pt x="118" y="45"/>
                      <a:pt x="136" y="0"/>
                      <a:pt x="153" y="0"/>
                    </a:cubicBezTo>
                    <a:cubicBezTo>
                      <a:pt x="170" y="0"/>
                      <a:pt x="187" y="45"/>
                      <a:pt x="204" y="45"/>
                    </a:cubicBezTo>
                    <a:cubicBezTo>
                      <a:pt x="221" y="45"/>
                      <a:pt x="238" y="0"/>
                      <a:pt x="255" y="0"/>
                    </a:cubicBezTo>
                    <a:cubicBezTo>
                      <a:pt x="272" y="0"/>
                      <a:pt x="290" y="45"/>
                      <a:pt x="307" y="45"/>
                    </a:cubicBezTo>
                    <a:cubicBezTo>
                      <a:pt x="324" y="45"/>
                      <a:pt x="340" y="0"/>
                      <a:pt x="357" y="0"/>
                    </a:cubicBezTo>
                    <a:cubicBezTo>
                      <a:pt x="374" y="0"/>
                      <a:pt x="392" y="45"/>
                      <a:pt x="409" y="45"/>
                    </a:cubicBezTo>
                    <a:cubicBezTo>
                      <a:pt x="426" y="45"/>
                      <a:pt x="443" y="0"/>
                      <a:pt x="460" y="0"/>
                    </a:cubicBezTo>
                    <a:cubicBezTo>
                      <a:pt x="477" y="0"/>
                      <a:pt x="494" y="45"/>
                      <a:pt x="511" y="45"/>
                    </a:cubicBezTo>
                    <a:cubicBezTo>
                      <a:pt x="528" y="45"/>
                      <a:pt x="545" y="0"/>
                      <a:pt x="562" y="0"/>
                    </a:cubicBezTo>
                    <a:cubicBezTo>
                      <a:pt x="579" y="0"/>
                      <a:pt x="596" y="45"/>
                      <a:pt x="613" y="45"/>
                    </a:cubicBezTo>
                    <a:cubicBezTo>
                      <a:pt x="630" y="45"/>
                      <a:pt x="647" y="0"/>
                      <a:pt x="664" y="0"/>
                    </a:cubicBezTo>
                    <a:cubicBezTo>
                      <a:pt x="681" y="0"/>
                      <a:pt x="699" y="45"/>
                      <a:pt x="716" y="45"/>
                    </a:cubicBezTo>
                    <a:cubicBezTo>
                      <a:pt x="733" y="45"/>
                      <a:pt x="750" y="0"/>
                      <a:pt x="767" y="0"/>
                    </a:cubicBezTo>
                    <a:cubicBezTo>
                      <a:pt x="784" y="0"/>
                      <a:pt x="800" y="45"/>
                      <a:pt x="817" y="45"/>
                    </a:cubicBezTo>
                    <a:cubicBezTo>
                      <a:pt x="834" y="45"/>
                      <a:pt x="852" y="0"/>
                      <a:pt x="869" y="0"/>
                    </a:cubicBezTo>
                    <a:cubicBezTo>
                      <a:pt x="886" y="0"/>
                      <a:pt x="903" y="45"/>
                      <a:pt x="920" y="45"/>
                    </a:cubicBezTo>
                    <a:cubicBezTo>
                      <a:pt x="937" y="45"/>
                      <a:pt x="954" y="0"/>
                      <a:pt x="971" y="0"/>
                    </a:cubicBezTo>
                    <a:cubicBezTo>
                      <a:pt x="988" y="0"/>
                      <a:pt x="1005" y="45"/>
                      <a:pt x="1022" y="45"/>
                    </a:cubicBezTo>
                    <a:cubicBezTo>
                      <a:pt x="1039" y="45"/>
                      <a:pt x="1056" y="0"/>
                      <a:pt x="1073" y="0"/>
                    </a:cubicBezTo>
                    <a:cubicBezTo>
                      <a:pt x="1090" y="0"/>
                      <a:pt x="1108" y="45"/>
                      <a:pt x="1125" y="45"/>
                    </a:cubicBezTo>
                    <a:cubicBezTo>
                      <a:pt x="1142" y="45"/>
                      <a:pt x="1159" y="0"/>
                      <a:pt x="1176" y="0"/>
                    </a:cubicBezTo>
                    <a:cubicBezTo>
                      <a:pt x="1193" y="0"/>
                      <a:pt x="1209" y="45"/>
                      <a:pt x="1226" y="45"/>
                    </a:cubicBezTo>
                    <a:cubicBezTo>
                      <a:pt x="1243" y="45"/>
                      <a:pt x="1261" y="0"/>
                      <a:pt x="1278" y="0"/>
                    </a:cubicBezTo>
                    <a:cubicBezTo>
                      <a:pt x="1295" y="0"/>
                      <a:pt x="1312" y="45"/>
                      <a:pt x="1329" y="45"/>
                    </a:cubicBezTo>
                    <a:cubicBezTo>
                      <a:pt x="1346" y="45"/>
                      <a:pt x="1363" y="0"/>
                      <a:pt x="1380" y="0"/>
                    </a:cubicBezTo>
                    <a:cubicBezTo>
                      <a:pt x="1397" y="0"/>
                      <a:pt x="1423" y="38"/>
                      <a:pt x="1432" y="45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FF681831-7584-A888-73E8-E4577BAD5D89}"/>
                  </a:ext>
                </a:extLst>
              </p:cNvPr>
              <p:cNvSpPr txBox="1"/>
              <p:nvPr/>
            </p:nvSpPr>
            <p:spPr>
              <a:xfrm>
                <a:off x="7751805" y="2999326"/>
                <a:ext cx="6724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GS創英角ﾎﾟｯﾌﾟ体" panose="040B0A00000000000000" pitchFamily="50" charset="-128"/>
                    <a:ea typeface="HGS創英角ﾎﾟｯﾌﾟ体" panose="040B0A00000000000000" pitchFamily="50" charset="-128"/>
                    <a:cs typeface="+mn-cs"/>
                    <a:sym typeface="Symbol" panose="05050102010706020507" pitchFamily="18" charset="2"/>
                  </a:rPr>
                  <a:t></a:t>
                </a:r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endParaRP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E04537FF-67BD-3879-D532-037C4DBD52FC}"/>
                  </a:ext>
                </a:extLst>
              </p:cNvPr>
              <p:cNvSpPr txBox="1"/>
              <p:nvPr/>
            </p:nvSpPr>
            <p:spPr>
              <a:xfrm>
                <a:off x="8393346" y="4060832"/>
                <a:ext cx="6724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GS創英角ﾎﾟｯﾌﾟ体" panose="040B0A00000000000000" pitchFamily="50" charset="-128"/>
                    <a:ea typeface="HGS創英角ﾎﾟｯﾌﾟ体" panose="040B0A00000000000000" pitchFamily="50" charset="-128"/>
                    <a:cs typeface="+mn-cs"/>
                    <a:sym typeface="Symbol" panose="05050102010706020507" pitchFamily="18" charset="2"/>
                  </a:rPr>
                  <a:t></a:t>
                </a:r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endParaRPr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A2425679-273F-51E8-CDA2-D50E1F156AC4}"/>
                  </a:ext>
                </a:extLst>
              </p:cNvPr>
              <p:cNvSpPr txBox="1"/>
              <p:nvPr/>
            </p:nvSpPr>
            <p:spPr>
              <a:xfrm>
                <a:off x="7189538" y="3749407"/>
                <a:ext cx="6724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GS創英角ﾎﾟｯﾌﾟ体" panose="040B0A00000000000000" pitchFamily="50" charset="-128"/>
                    <a:ea typeface="HGS創英角ﾎﾟｯﾌﾟ体" panose="040B0A00000000000000" pitchFamily="50" charset="-128"/>
                    <a:cs typeface="+mn-cs"/>
                    <a:sym typeface="Symbol" panose="05050102010706020507" pitchFamily="18" charset="2"/>
                  </a:rPr>
                  <a:t></a:t>
                </a:r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3A26C810-3B79-000D-EB14-6B269C09B67C}"/>
                  </a:ext>
                </a:extLst>
              </p:cNvPr>
              <p:cNvSpPr txBox="1"/>
              <p:nvPr/>
            </p:nvSpPr>
            <p:spPr>
              <a:xfrm>
                <a:off x="5893614" y="4687248"/>
                <a:ext cx="6724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HGS創英角ﾎﾟｯﾌﾟ体" panose="040B0A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p</a:t>
                </a:r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S創英角ﾎﾟｯﾌﾟ体" panose="040B0A00000000000000" pitchFamily="50" charset="-128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65CD1783-F07D-058E-C304-F42D94E6067B}"/>
                    </a:ext>
                  </a:extLst>
                </p:cNvPr>
                <p:cNvSpPr txBox="1"/>
                <p:nvPr/>
              </p:nvSpPr>
              <p:spPr>
                <a:xfrm>
                  <a:off x="5591494" y="3467936"/>
                  <a:ext cx="17154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ja-JP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Back-to-back </a:t>
                  </a:r>
                  <a14:m>
                    <m:oMath xmlns:m="http://schemas.openxmlformats.org/officeDocument/2006/math">
                      <m:r>
                        <a:rPr kumimoji="0" lang="ja-JP" altLang="en-US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Times New Roman" panose="02020603050405020304" pitchFamily="18" charset="0"/>
                        </a:rPr>
                        <m:t>𝜼</m:t>
                      </m:r>
                      <m:r>
                        <a:rPr kumimoji="0" lang="en-US" altLang="ja-JP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Times New Roman" panose="02020603050405020304" pitchFamily="18" charset="0"/>
                        </a:rPr>
                        <m:t>𝒑</m:t>
                      </m:r>
                    </m:oMath>
                  </a14:m>
                  <a:r>
                    <a:rPr kumimoji="0" lang="ja-JP" altLang="en-US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ja-JP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pair</a:t>
                  </a:r>
                  <a:endParaRPr kumimoji="0" lang="ja-JP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65CD1783-F07D-058E-C304-F42D94E606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1494" y="3467936"/>
                  <a:ext cx="1715443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3203" t="-5660" b="-1415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5529293-689C-6802-942D-6725B622F59D}"/>
              </a:ext>
            </a:extLst>
          </p:cNvPr>
          <p:cNvSpPr txBox="1"/>
          <p:nvPr/>
        </p:nvSpPr>
        <p:spPr>
          <a:xfrm>
            <a:off x="4947336" y="2716386"/>
            <a:ext cx="4241782" cy="8826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Simultaneously detected </a:t>
            </a:r>
            <a:r>
              <a:rPr kumimoji="1" lang="en-US" altLang="ja-JP" sz="2400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for better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S/N,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for the first time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.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0" name="コンテンツ プレースホルダー 2">
            <a:extLst>
              <a:ext uri="{FF2B5EF4-FFF2-40B4-BE49-F238E27FC236}">
                <a16:creationId xmlns:a16="http://schemas.microsoft.com/office/drawing/2014/main" id="{5DB34E51-760D-7CE0-A6EE-F8151DE09C61}"/>
              </a:ext>
            </a:extLst>
          </p:cNvPr>
          <p:cNvSpPr txBox="1">
            <a:spLocks/>
          </p:cNvSpPr>
          <p:nvPr/>
        </p:nvSpPr>
        <p:spPr>
          <a:xfrm>
            <a:off x="5238483" y="1876485"/>
            <a:ext cx="3168000" cy="432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sz="2400" dirty="0">
                <a:solidFill>
                  <a:prstClr val="white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1N absorption signal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33F82EFC-3FC4-04CD-6766-7DF67DD3785B}"/>
                  </a:ext>
                </a:extLst>
              </p:cNvPr>
              <p:cNvSpPr txBox="1"/>
              <p:nvPr/>
            </p:nvSpPr>
            <p:spPr>
              <a:xfrm>
                <a:off x="5542256" y="2306974"/>
                <a:ext cx="2644856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kumimoji="1" lang="en-US" altLang="ja-JP" sz="2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ja-JP" altLang="en-US" sz="2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𝜼</m:t>
                              </m:r>
                            </m:e>
                            <m:sup>
                              <m:r>
                                <a:rPr kumimoji="1" lang="en-US" altLang="ja-JP" sz="2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kumimoji="1" lang="en-US" altLang="ja-JP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kumimoji="1" lang="en-US" altLang="ja-JP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ja-JP" alt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  <m:r>
                            <a:rPr kumimoji="1" lang="en-US" altLang="ja-JP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kumimoji="1" lang="en-US" altLang="ja-JP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ja-JP" alt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𝜸𝜸</m:t>
                          </m:r>
                          <m:r>
                            <a:rPr kumimoji="1" lang="en-US" altLang="ja-JP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kumimoji="1" lang="en-US" altLang="ja-JP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ja-JP" altLang="en-US" sz="2200" dirty="0"/>
              </a:p>
            </p:txBody>
          </p:sp>
        </mc:Choice>
        <mc:Fallback xmlns="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33F82EFC-3FC4-04CD-6766-7DF67DD37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256" y="2306974"/>
                <a:ext cx="2644856" cy="430887"/>
              </a:xfrm>
              <a:prstGeom prst="rect">
                <a:avLst/>
              </a:prstGeom>
              <a:blipFill>
                <a:blip r:embed="rId6"/>
                <a:stretch>
                  <a:fillRect b="-985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863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data:image/jpeg;base64,/9j/4AAQSkZJRgABAQAAAQABAAD/2wCEAAkGBwgHBgkIBwgKCgkLDRYPDQwMDRsUFRAWIB0iIiAdHx8kKDQsJCYxJx8fLT0tMTU3Ojo6Iys/RD84QzQ5OjcBCgoKDQwNGg8PGjclHyU3Nzc3Nzc3Nzc3Nzc3Nzc3Nzc3Nzc3Nzc3Nzc3Nzc3Nzc3Nzc3Nzc3Nzc3Nzc3Nzc3N//AABEIAF0AmwMBIgACEQEDEQH/xAAbAAACAwEBAQAAAAAAAAAAAAAFBgIDBAEAB//EADoQAAIBAgQEBQEECQQDAAAAAAECAwQRAAUSIRMxQVEGImFxgTIUI5GhBxVCUmKxwdHwM0OC4SRj8f/EABgBAAMBAQAAAAAAAAAAAAAAAAABAgME/8QAHhEAAwEAAwADAQAAAAAAAAAAAAERAhIhQQMxYVH/2gAMAwEAAhEDEQA/APk7S/8AJcc8r/Rqx7hOPqX8cTigB8zsQe1sdBkREErczpHbGin+4u58z8tR5AYthhMm0MUszdSovbEp4HiOiUKjAgeZrkA78sS2BU0x1bgFz2HTHGl1WIa5wZyeuFFRyLDSrUTjzu9hceg625YCzcWWZ3eLhl2uQV02+MSnX9DhoJayj6dXTviuVbO0brpYbN/CcRVCVIYkAD5wapKb9Z5bNqdWql5NbcA/vYWtcRgeELEDYBj3PTHWAkG8at6YlVUc9I4WQAPY7874JZdkM9VCs0syxxNyI3OG9KUJegWZFUaQAp9MUVDfss3m6b4aq7w/RRQBo5TE9vfieuF2sy6dTqMbOo3LqbflgzpMGmiinY6eJ9TDbljs8roouxue2OrpFlRxpAsN8ekQlb3HoSMUSQjZmHMn3xNmK2ubY6oKR3QXPftijTqJZjdu+AC3iet/m2O6i3JgPc4q1Ec8c1XOAZcRfmyn0xHT/AuKpBYW746I1t/qHAMvkkMsjAJz+lVFziyiy2tqpH4cLrtvxBbBHIFGqYUsUQkj+uoqpNJW/ZOYHzjS0uccSZDPA0bbqyHT8C/9dsY6+TxBDokTI6AwKNdXIT51U7H+2K0yZKmjXMcxrWjeS7GMLbSvc3/axpasgoKZpzTSvXEaXMjhrHv7e2F2prZ6uQvOST25AfGJznTGwiZ8njiVIYZuILHiL5SSO5xbR0ceZMzwyKJwN4Z7ux9RgCxtviynmeGZZY3MbqbgjfGnB+MVLo3KTmGrjXQGsQeaYuglejq9VM7EAi+k7MOxwWlmps6p1jRdNShBZSAGsee/bEKXKaKnnYVtUY1jN4wUIDm1wb8tu3zieaamgn8NOc0hlyxKkAFmAcBeajqP54z+GapoZZIy54bD6R0749mdbLWVBpaRtUZcaStzqI9e2G7wXkNIlLNVZo6RwwRcWolVtgOg/wCsTirMY0epKGoqpGkjpzVcayptbhjttjRU+FMxozeQQtqJ+twtvTe2K6r9JEcNHPSZfTRxQsumEEMWA/eYgjf+EfjhOzLxNNVosaF9CLYcRi1vUdsXGNtDbL4VvCXFMVnbnwysgH4YDVmT1EcTmWAvApsx02t8dMLlJm9bRsJEnZ1v0NsPOQZ/S5rGKbMZI51PNHXU49u2CDTog5rQyRs0lMn3Q52J298DUlBukqnXcW9MfTs0yFXp5anLp1kgCkFZASV7+p9sfOKygqqNtNXGQoPNTb239fXFpktGeNlcsBdrHoMXLFciwti10SKMfZLLTybrYXb/AJeuK1BIuSQB1GGSymY6pdCi1uuO2QbEm+KoyWkYjcdDi0A25HDEGM9opI5jVR6UQBQ/msfe3yMC455Y3usjNccjhxZ6OvhJhKvqWwcjfSelvfCnVZfJGHaNg8MdtROxJPp8Y5vi0mo/stozG8jEub735Y8SOptiAaw3x7idNN8dAjrMO+Ince+LkjecDhQuwPUD+uCVLkVbVgLEFDn/AG+pwuSQQGwJZhay77Ac8G6Fc1zYGlhtMjdXW9iD0OHTJP0ZMtMK3Ppo6SmVdWluZHO1sMlNneVZNAUymgMSmwjqJiFZ/U3+ke2+IcZSQvUHgKbJqVK6unpxOzagmxYL6DlgzWU0uZ+EquipXlV5Cos/L2HpjJUo9SGhqqiWRHZnkFza535ddtsQy/PoKGuKSIRDKgAHIm3X3wqOHzLMcuqMvmeOrHmU262xksShAFrb74+z5jkFFnFA36sjjeRmuCzEaT19vbHzbOfDdRl5eMUk0bXPnZTY4paJeRaXUXFtj25DErtGDpDqBvqXbFqoWmaHUA5GwtfDR4U8NnMryzUlQ6KL6FjIDfJw6KBfwPnM0tPHDOz21opGkENc281/6YyfpAyuKORzDUmARAeSRtm1C4t+f4DDtl/hvKcnp4KlzKpuGZXsBI3QAenfCL4wmqM54kSUiySFjMP/AFrqKgDvy/lhdWldwUqVuLT/AGYyRoF8ykjmffGdwQSS+q23lNxip6WcFTZVANjbmMaSI3gCIi6xvxDzOLJM8IKC7Wud9umOGbc74u+yTGHixfeDrwxuMVDLswcalpiQeVxgqA15HXNSZlHUOt4ydPDvzxfm+biukZYoxFCv035/OKxLSwPanpiXTcTz7m566eVsWQ0NRXu0xIYudzpsP+8Y9WsfkBUaSTMTGhZR16YJ5fkcs5HFuFY7+vphqyLwtNKDJHHfhbyTSWWOMd2Y+Vfnf0wyQHJqBIWp4Yc0cMRNM7OkCW5WBF5fyU77Yb02UsgbJvDryU/HbTFSJs087BYlt69T6C5weoqqiyaFpMtBapDbVVVDpUDvGnM+7YF12czyMxeqlqHJuDJtHGByCILKvwL4C1ldbep1NO1vID5j/YfniKvpFSByetjrKmfMMwqZZSDcvKxKKegVeQOLlXjLcxiaRl+i9tI/iPTbpzwvIs+jiM6NVIRppwD9zfrp6n88FMoizzh1EsdI80aS8OcMQra+ZFjb0wKhURzKvqYC9Ksflj5aFKhdr9P64zRSy1gtTxy8RualrjbnzwUzKsaF5ddCzSRp5w66Q3bzHmLnt7HGD9ZwOfPl0kZ+nXRVRGr4YN/PFEnKWvzSgQTKk8atsXiBsfcYYsu8ZyOgWYwzqRspG4PqCPflgVItDmGXKtPWTwhCV4M9MWttzJTn74CUmWxrVyJxYqxRGCGjJdQxOy+YAg2VtiMADpLneTu5kqclorj6nAW4+Nji8+OVgVY6KnhWBTYWB1Eem1sLq5fBAsUldXUVNHoD8KaV2a3tbbljFJLVMqCCmMyzqSPsMolFu5uBp9L88MDd4h8RmtmRateJUBTanp01NHc8y3+WxipUl1xztGIHA13LEn19+XPFJkio02UGRheRpFVTq9RfmMY5az7W+iYuEsbm/msdz8bf5bEPfgzTXU9DncstXrvKbgGKykm37QG2EqenlgZtccqIP3oyLepw+ZPmNJktBWQxUSuJ9zK7FkUdTp6n12tiOX5nldfTtIlYEqkbalkh+odCrm4N+t7W9cXnRLSYkRyzwgzxcRU1CMyhTo1dr8r+mLxmFQB/rMfxGHZczyGiNRTQyVsVLUJ/5NOjIuk9e6Py7DChUSZCZ5DGmZFCxt5Yxth1ei+gxkdFR0U4M1PHVS8M24zHRxD1tb8jhohGX5fGJa+MTyBxZFVvMf3Vtvb8PfCkN6caWI0Cyv39v82xrizzjxla2oUSoPN0v6j174zWujSIdM28T8SkFLTU8dNDa3ACqbem11X4ufXCjX5lHHIGmY8T9mnQ3/8AmAtXnZcmOk+7j/fPM/2xmpYGlAZ1N2JAHMtgf90FQSlzaSQhaWPQzcmY6j8bYupqdomDImqsfkv1aPX3xOAQUmrUrNUkbOtiI/7nFtNUSUb8QASKx8zAbj37Yl/gL9L6NZ8utIeNHUK2sNwtQB6HnY9fxwxZR4qy2jy6GirIKnWpMkk0S6gXJ1arXv8AGMcNWHp1eBtVybg/s4DZ5IJnPApyWjO7gbaiL2wZ0x6zA/l+dS01FU5m8CE1ckjEu+nQoICX+LfhgVWPoozMYqYSaQGmjYFifTtjR4gFLDl+XwZbUyVEskGurJa6La1hY9d/ywIglhlpnikVNW1yBY+2Hra9IRTTGSeRIlnZb82fcDuTfBmiq6TL5pPt6rWMFbQFcrvp2Gx5DcfOBlJlL1kbNC2nRzV7b/OMdYeFOqKdolCllFr7XP8AMjCrKqGYUkFXWrWMtOtQEtoEYkRgeW1uYGPZ3SLTUYua1oABqHFMRZj1spG3xtjwzdKyhpJJWjp5oVMKJTRaS6WFyx77Yxz0U8JWaiyen4TXVKuqqC7OLcwMbJ1Eg9r1L6YkdQ4CW+qxtsb+uCPh3KKHMaCWXMat4Zhdl1WVVW+436g7X9RiNXVJBC2jSDsAI9gWwBlqjU1euaQJr/20tYm+4P8APERAFmipuIKemaSXikoCDqCnoeXLp7YD1eQtTxSosRjkOxJa66u2NwzZabQPtCR6SSo2Nr9R64IUS1OY0JnSRxLfSzSDaUfs39RgsHBBdOCSlrOp3YjYnHXWZ2LAsQeoGxw41nh+WeaOap4dPbf7kaibc8b1l+zjhJISoJ3MCNz354ur0hoATUzPQmpiV/szKSFXcwv1Nuq9u2FynF5SDdtttsMENbPTTfdtuSqsDyIPpjTmGXo9G9bSN9mKmzxqt1b1HbGeWUwJEFB+8BU9FI3PtguHiy4BZGAqm2FyPID09+5xny2eppqWomEiMwkESgxiyk83Hr2wErJY3mvwt3O92JHK/wDTDlEGzmCU8wZiL6SNlupwal8X0lZFT089KlJHFGEeSnSzS+pOEZdRUIHIF+R3xWoazENY9dueKWego4UXiGCmll4YYBdjqGzj1Hf1GCEFXRVHBlmntTT1DCR1Nyp21XHPZbb+2EfLZSKtFIuZIyNX7u3TFcDywuxjkIZt7gdzbE8B8uh4zmPLYapI8rqpKiFotRYn6T0GMqMirZzu3xhcTM6hXQKsILAsCU3G/LEJa6rLleOyjlZBbEP4eQuQ2R10sMDIHCqeesW35XucD8xqqRKlpBVxurDX5LkrffthcgZ6mfSW+nq3m/nhry3wnTPTLUVNRLIpXeNfIDf1+MXwSXYUFfraEKFXUVI3LG2/cYtOZZvmMUUVPTyaUFlZbn5vhhyb9Vx1awQ5RCGS9pXbW35jE6Z3eRTM5eM3PDHlFu1+eC5XQ42AVyTMqgp9uqRDuAI9Vz6bDrg34d/R8+bzypAXmkgI44d+GFJ5euCNdXwZaloqCGzKbFdmHK+5vvgOM8ZpywSZS7LF93Po5cvpA/DDo5DbJlSZLUyUn2JIp42KMALn3B698WRNUq/lkseYX/oYnpSaIJEvCFr973v+PvjA8JEpQOb3522xLY50HqesmXW9FK1M0i6XLAAjuN/83x5PDcE6iSOslCnkFtYYFZJEKiqPGsxhgnmFxsSqi23TffBSaXLKR+BLlhmdFW8hqGXVsN7DA1QP/9k="/>
          <p:cNvSpPr>
            <a:spLocks noChangeAspect="1" noChangeArrowheads="1"/>
          </p:cNvSpPr>
          <p:nvPr/>
        </p:nvSpPr>
        <p:spPr bwMode="auto">
          <a:xfrm>
            <a:off x="155575" y="-419100"/>
            <a:ext cx="147637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058" name="Picture 10" descr="http://commune.spring8.or.jp/imageterms/img/img01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t="11327"/>
          <a:stretch/>
        </p:blipFill>
        <p:spPr bwMode="auto">
          <a:xfrm>
            <a:off x="147981" y="911226"/>
            <a:ext cx="8845632" cy="594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円弧 9"/>
          <p:cNvSpPr/>
          <p:nvPr/>
        </p:nvSpPr>
        <p:spPr>
          <a:xfrm rot="21175211">
            <a:off x="5684179" y="3009615"/>
            <a:ext cx="1538980" cy="1389388"/>
          </a:xfrm>
          <a:prstGeom prst="arc">
            <a:avLst/>
          </a:prstGeom>
          <a:ln w="38100">
            <a:solidFill>
              <a:srgbClr val="F028B7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72717" y="2351386"/>
            <a:ext cx="171938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028B7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SPring-8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028B7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8GeV e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028B7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-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028B7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100mA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028B7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 rot="2624481">
            <a:off x="4475227" y="3393604"/>
            <a:ext cx="4571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24900" y="1440066"/>
            <a:ext cx="258115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LEPS2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Beamline (2013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21" name="直線コネクタ 20"/>
          <p:cNvCxnSpPr>
            <a:stCxn id="19" idx="1"/>
          </p:cNvCxnSpPr>
          <p:nvPr/>
        </p:nvCxnSpPr>
        <p:spPr>
          <a:xfrm flipH="1" flipV="1">
            <a:off x="3888290" y="1796349"/>
            <a:ext cx="593281" cy="16043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4453787" y="3613130"/>
            <a:ext cx="45719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795495" y="1275622"/>
            <a:ext cx="1665841" cy="646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LEPS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Beamline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(1999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2021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24" name="直線コネクタ 23"/>
          <p:cNvCxnSpPr>
            <a:stCxn id="22" idx="0"/>
          </p:cNvCxnSpPr>
          <p:nvPr/>
        </p:nvCxnSpPr>
        <p:spPr>
          <a:xfrm flipV="1">
            <a:off x="4476647" y="1907233"/>
            <a:ext cx="1691771" cy="170589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19"/>
          <p:cNvSpPr txBox="1">
            <a:spLocks noChangeArrowheads="1"/>
          </p:cNvSpPr>
          <p:nvPr/>
        </p:nvSpPr>
        <p:spPr bwMode="auto">
          <a:xfrm>
            <a:off x="5437605" y="3517989"/>
            <a:ext cx="776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457 m</a:t>
            </a:r>
          </a:p>
        </p:txBody>
      </p:sp>
      <p:sp>
        <p:nvSpPr>
          <p:cNvPr id="46" name="Line 20"/>
          <p:cNvSpPr>
            <a:spLocks noChangeShapeType="1"/>
          </p:cNvSpPr>
          <p:nvPr/>
        </p:nvSpPr>
        <p:spPr bwMode="auto">
          <a:xfrm flipV="1">
            <a:off x="4891836" y="3280455"/>
            <a:ext cx="1296987" cy="431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54135" y="187625"/>
            <a:ext cx="4972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SPring-8 LEPS2 Project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 Light" panose="020B03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188912E-D6A6-2835-A3BC-3AF1B738FE3B}"/>
              </a:ext>
            </a:extLst>
          </p:cNvPr>
          <p:cNvGrpSpPr>
            <a:grpSpLocks noChangeAspect="1"/>
          </p:cNvGrpSpPr>
          <p:nvPr/>
        </p:nvGrpSpPr>
        <p:grpSpPr>
          <a:xfrm>
            <a:off x="141994" y="4316430"/>
            <a:ext cx="3600000" cy="2554852"/>
            <a:chOff x="158619" y="3784402"/>
            <a:chExt cx="4311783" cy="3060000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DF59A8A-95B7-79C5-A742-21925A4FA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619" y="3784402"/>
              <a:ext cx="4311783" cy="3060000"/>
            </a:xfrm>
            <a:prstGeom prst="rect">
              <a:avLst/>
            </a:prstGeom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FF15C0F0-3F56-8587-04B7-65480C5BBFA3}"/>
                </a:ext>
              </a:extLst>
            </p:cNvPr>
            <p:cNvSpPr/>
            <p:nvPr/>
          </p:nvSpPr>
          <p:spPr>
            <a:xfrm>
              <a:off x="216923" y="4643136"/>
              <a:ext cx="1150601" cy="2118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A67E6B2D-2411-E6B1-91A8-A82382E5DD98}"/>
                </a:ext>
              </a:extLst>
            </p:cNvPr>
            <p:cNvSpPr/>
            <p:nvPr/>
          </p:nvSpPr>
          <p:spPr>
            <a:xfrm>
              <a:off x="213214" y="5167020"/>
              <a:ext cx="1048872" cy="14400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1AC2E5-2D92-F1B0-9C60-4E24CBE3BD3B}"/>
              </a:ext>
            </a:extLst>
          </p:cNvPr>
          <p:cNvSpPr/>
          <p:nvPr/>
        </p:nvSpPr>
        <p:spPr>
          <a:xfrm>
            <a:off x="7637438" y="4637842"/>
            <a:ext cx="1506562" cy="221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Picture 16" descr="jmap">
            <a:extLst>
              <a:ext uri="{FF2B5EF4-FFF2-40B4-BE49-F238E27FC236}">
                <a16:creationId xmlns:a16="http://schemas.microsoft.com/office/drawing/2014/main" id="{D0E913C5-3CD3-82DB-3D50-1351E4F68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5675" y="4627681"/>
            <a:ext cx="2160000" cy="223422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35F74F4-D29E-5B90-8825-0EB9BCD18C90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 / </a:t>
            </a: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87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98286D5-FF7B-463C-9C8C-17AFB9951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991280"/>
            <a:ext cx="4320000" cy="40213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B9C6055-BA46-4D0B-931E-7516AA53D15C}"/>
                  </a:ext>
                </a:extLst>
              </p:cNvPr>
              <p:cNvSpPr txBox="1"/>
              <p:nvPr/>
            </p:nvSpPr>
            <p:spPr>
              <a:xfrm>
                <a:off x="4780812" y="1082464"/>
                <a:ext cx="3971497" cy="3372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・ 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Selection of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, </a:t>
                </a:r>
                <a:r>
                  <a:rPr kumimoji="1" lang="en-US" altLang="ja-JP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p</a:t>
                </a:r>
                <a:r>
                  <a:rPr kumimoji="1" lang="en-US" altLang="ja-JP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s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, and p</a:t>
                </a:r>
                <a:r>
                  <a:rPr kumimoji="1" lang="en-US" altLang="ja-JP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f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  <a:sym typeface="Symbol" panose="05050102010706020507" pitchFamily="18" charset="2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  <a:sym typeface="Symbol" panose="05050102010706020507" pitchFamily="18" charset="2"/>
                  </a:rPr>
                  <a:t>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  <a:sym typeface="Symbol" panose="05050102010706020507" pitchFamily="18" charset="2"/>
                  </a:rPr>
                  <a:t>  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After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kinematical cuts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ja-JP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  <m:t>cos</m:t>
                          </m:r>
                        </m:fName>
                        <m:e>
                          <m:sSubSup>
                            <m:sSubSupPr>
                              <m:ctrlPr>
                                <a:rPr kumimoji="1" lang="en-US" altLang="ja-JP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  <a:sym typeface="Symbol" panose="05050102010706020507" pitchFamily="18" charset="2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  <a:sym typeface="Symbol" panose="05050102010706020507" pitchFamily="18" charset="2"/>
                                </a:rPr>
                                <m:t></m:t>
                              </m:r>
                            </m:e>
                            <m:sub>
                              <m:r>
                                <a:rPr kumimoji="1" lang="en-US" altLang="ja-JP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  <a:sym typeface="Symbol" panose="05050102010706020507" pitchFamily="18" charset="2"/>
                                </a:rPr>
                                <m:t>𝑙𝑎𝑏</m:t>
                              </m:r>
                            </m:sub>
                            <m:sup>
                              <m:r>
                                <a:rPr kumimoji="1" lang="ja-JP" alt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  <a:sym typeface="Symbol" panose="05050102010706020507" pitchFamily="18" charset="2"/>
                                </a:rPr>
                                <m:t>𝜂</m:t>
                              </m:r>
                              <m:sSub>
                                <m:sSubPr>
                                  <m:ctrlPr>
                                    <a:rPr kumimoji="1" lang="en-US" altLang="ja-JP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  <a:sym typeface="Symbol" panose="05050102010706020507" pitchFamily="18" charset="2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1" lang="en-US" altLang="ja-JP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  <a:sym typeface="Symbol" panose="05050102010706020507" pitchFamily="18" charset="2"/>
                                    </a:rPr>
                                    <m:t>𝑠</m:t>
                                  </m:r>
                                </m:sub>
                              </m:sSub>
                            </m:sup>
                          </m:sSubSup>
                        </m:e>
                      </m:func>
                      <m:r>
                        <a:rPr kumimoji="1" lang="en-US" altLang="ja-JP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&lt;</m:t>
                      </m:r>
                      <m:r>
                        <a:rPr kumimoji="1" lang="en-US" altLang="ja-JP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−</m:t>
                      </m:r>
                      <m:r>
                        <a:rPr kumimoji="1" lang="en-US" altLang="ja-JP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0.9</m:t>
                      </m:r>
                    </m:oMath>
                  </m:oMathPara>
                </a14:m>
                <a:endParaRPr kumimoji="1" lang="en-US" altLang="ja-JP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  <a:sym typeface="Symbol" panose="05050102010706020507" pitchFamily="18" charset="2"/>
                  </a:rPr>
                  <a:t>(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  <a:sym typeface="Symbol" panose="05050102010706020507" pitchFamily="18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  <a:sym typeface="Symbol" panose="05050102010706020507" pitchFamily="18" charset="2"/>
                          </a:rPr>
                          <m:t>cos</m:t>
                        </m:r>
                      </m:fName>
                      <m:e>
                        <m:sSubSup>
                          <m:sSubSupPr>
                            <m:ctrlPr>
                              <a:rPr kumimoji="1" lang="en-US" altLang="ja-JP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</m:ctrlPr>
                          </m:sSubSupPr>
                          <m:e>
                            <m:r>
                              <a:rPr kumimoji="1" lang="en-US" altLang="ja-JP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</m:t>
                            </m:r>
                          </m:e>
                          <m:sub>
                            <m:r>
                              <a:rPr kumimoji="1" lang="en-US" altLang="ja-JP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𝑙𝑎𝑏</m:t>
                            </m:r>
                          </m:sub>
                          <m:sup>
                            <m:r>
                              <a:rPr kumimoji="1" lang="ja-JP" alt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𝜂</m:t>
                            </m:r>
                          </m:sup>
                        </m:sSubSup>
                      </m:e>
                    </m:func>
                    <m:r>
                      <a:rPr kumimoji="1" lang="en-US" altLang="ja-JP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&lt;0</m:t>
                    </m:r>
                  </m:oMath>
                </a14:m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  <a:sym typeface="Symbol" panose="05050102010706020507" pitchFamily="18" charset="2"/>
                  </a:rPr>
                  <a:t> )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ja-JP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  <m:t>cos</m:t>
                          </m:r>
                        </m:fName>
                        <m:e>
                          <m:sSubSup>
                            <m:sSubSupPr>
                              <m:ctrlPr>
                                <a:rPr kumimoji="1" lang="en-US" altLang="ja-JP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  <a:sym typeface="Symbol" panose="05050102010706020507" pitchFamily="18" charset="2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  <a:sym typeface="Symbol" panose="05050102010706020507" pitchFamily="18" charset="2"/>
                                </a:rPr>
                                <m:t></m:t>
                              </m:r>
                            </m:e>
                            <m:sub>
                              <m:r>
                                <a:rPr kumimoji="1" lang="en-US" altLang="ja-JP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  <a:sym typeface="Symbol" panose="05050102010706020507" pitchFamily="18" charset="2"/>
                                </a:rPr>
                                <m:t>𝑙𝑎𝑏</m:t>
                              </m:r>
                            </m:sub>
                            <m:sup>
                              <m:r>
                                <a:rPr kumimoji="1" lang="en-US" altLang="ja-JP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  <a:sym typeface="Symbol" panose="05050102010706020507" pitchFamily="18" charset="2"/>
                                </a:rPr>
                                <m:t>𝑝</m:t>
                              </m:r>
                            </m:sup>
                          </m:sSubSup>
                        </m:e>
                      </m:func>
                      <m:r>
                        <a:rPr kumimoji="1" lang="en-US" altLang="ja-JP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&lt;0.5</m:t>
                      </m:r>
                    </m:oMath>
                  </m:oMathPara>
                </a14:m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1" lang="en-US" altLang="ja-JP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ja-JP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ja-JP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𝑚𝑖𝑠𝑠</m:t>
                              </m:r>
                            </m:sub>
                            <m:sup>
                              <m:r>
                                <a:rPr kumimoji="1" lang="ja-JP" alt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𝜂</m:t>
                              </m:r>
                              <m:sSub>
                                <m:sSubPr>
                                  <m:ctrlPr>
                                    <a:rPr kumimoji="1" lang="en-US" altLang="ja-JP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1" lang="en-US" altLang="ja-JP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ja-JP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1" lang="en-US" altLang="ja-JP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𝑓</m:t>
                                  </m:r>
                                </m:sub>
                              </m:sSub>
                            </m:sup>
                          </m:sSubSup>
                        </m:e>
                      </m:d>
                      <m:r>
                        <a:rPr kumimoji="1" lang="en-US" altLang="ja-JP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&lt;150 </m:t>
                      </m:r>
                      <m:r>
                        <a:rPr kumimoji="1" lang="en-US" altLang="ja-JP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𝑀𝑒𝑉</m:t>
                      </m:r>
                    </m:oMath>
                  </m:oMathPara>
                </a14:m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     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Signal search region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Þ"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No absorption signal from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 bound state.</a:t>
                </a:r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B9C6055-BA46-4D0B-931E-7516AA53D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812" y="1082464"/>
                <a:ext cx="3971497" cy="3372270"/>
              </a:xfrm>
              <a:prstGeom prst="rect">
                <a:avLst/>
              </a:prstGeom>
              <a:blipFill>
                <a:blip r:embed="rId3"/>
                <a:stretch>
                  <a:fillRect l="-2454" t="-1808" r="-920" b="-32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9D2A3C0-2B05-42BF-BEDE-160E05AA3305}"/>
              </a:ext>
            </a:extLst>
          </p:cNvPr>
          <p:cNvSpPr/>
          <p:nvPr/>
        </p:nvSpPr>
        <p:spPr>
          <a:xfrm>
            <a:off x="4903528" y="3273938"/>
            <a:ext cx="300251" cy="371034"/>
          </a:xfrm>
          <a:prstGeom prst="rect">
            <a:avLst/>
          </a:prstGeom>
          <a:solidFill>
            <a:srgbClr val="FF9999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E4CB9F2-5949-4F9C-8290-0FE2BB969905}"/>
              </a:ext>
            </a:extLst>
          </p:cNvPr>
          <p:cNvSpPr txBox="1"/>
          <p:nvPr/>
        </p:nvSpPr>
        <p:spPr>
          <a:xfrm>
            <a:off x="5053653" y="4598303"/>
            <a:ext cx="312556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Upper limit : 2.2 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nb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/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sr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BBD79B-B0E3-478C-9023-8ABC26F2AA47}"/>
              </a:ext>
            </a:extLst>
          </p:cNvPr>
          <p:cNvSpPr txBox="1"/>
          <p:nvPr/>
        </p:nvSpPr>
        <p:spPr>
          <a:xfrm>
            <a:off x="770402" y="5139823"/>
            <a:ext cx="3413760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BG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:	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 + 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12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C  p</a:t>
            </a:r>
            <a:r>
              <a:rPr kumimoji="1" lang="en-US" altLang="ja-JP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+  + 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11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	 + 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12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C  p</a:t>
            </a:r>
            <a:r>
              <a:rPr kumimoji="1" lang="en-US" altLang="ja-JP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+  + 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+ 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11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	 + 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12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C  p</a:t>
            </a:r>
            <a:r>
              <a:rPr kumimoji="1" lang="en-US" altLang="ja-JP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+  + 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+ 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11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w/ secondary interaction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of /p</a:t>
            </a:r>
            <a:r>
              <a:rPr kumimoji="1" lang="en-US" altLang="ja-JP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/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endParaRPr kumimoji="1" lang="ja-JP" alt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4665E5EE-65DA-ED17-A969-A78840A98464}"/>
                  </a:ext>
                </a:extLst>
              </p:cNvPr>
              <p:cNvSpPr txBox="1"/>
              <p:nvPr/>
            </p:nvSpPr>
            <p:spPr>
              <a:xfrm>
                <a:off x="4959840" y="5623806"/>
                <a:ext cx="36118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Indicate </a:t>
                </a:r>
                <a14:m>
                  <m:oMath xmlns:m="http://schemas.openxmlformats.org/officeDocument/2006/math">
                    <m:r>
                      <a:rPr kumimoji="1" lang="ja-JP" altLang="en-US" sz="24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𝚫</m:t>
                    </m:r>
                    <m:r>
                      <a:rPr kumimoji="1" lang="en-US" altLang="ja-JP" sz="24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𝑴</m:t>
                    </m:r>
                    <m:r>
                      <a:rPr kumimoji="1" lang="en-US" altLang="ja-JP" sz="24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≪</m:t>
                    </m:r>
                    <m:r>
                      <a:rPr kumimoji="1" lang="en-US" altLang="ja-JP" sz="24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𝟏𝟎𝟎</m:t>
                    </m:r>
                  </m:oMath>
                </a14:m>
                <a:r>
                  <a:rPr kumimoji="1" lang="en-US" altLang="ja-JP" sz="24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MeV.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4665E5EE-65DA-ED17-A969-A78840A98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840" y="5623806"/>
                <a:ext cx="3611822" cy="461665"/>
              </a:xfrm>
              <a:prstGeom prst="rect">
                <a:avLst/>
              </a:prstGeom>
              <a:blipFill>
                <a:blip r:embed="rId4"/>
                <a:stretch>
                  <a:fillRect l="-2703" t="-10667" r="-1014" b="-30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矢印: 下 7">
            <a:extLst>
              <a:ext uri="{FF2B5EF4-FFF2-40B4-BE49-F238E27FC236}">
                <a16:creationId xmlns:a16="http://schemas.microsoft.com/office/drawing/2014/main" id="{3FF44FDF-2BF8-1ED2-96DF-EC78012EAD6C}"/>
              </a:ext>
            </a:extLst>
          </p:cNvPr>
          <p:cNvSpPr/>
          <p:nvPr/>
        </p:nvSpPr>
        <p:spPr>
          <a:xfrm>
            <a:off x="6344529" y="5232227"/>
            <a:ext cx="360000" cy="36000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07B1FC-FDB9-F922-971E-8D2E776F5BEA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20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697F66BB-B5D1-E4C9-F5D0-17C1E41C2304}"/>
              </a:ext>
            </a:extLst>
          </p:cNvPr>
          <p:cNvSpPr txBox="1">
            <a:spLocks/>
          </p:cNvSpPr>
          <p:nvPr/>
        </p:nvSpPr>
        <p:spPr>
          <a:xfrm>
            <a:off x="628650" y="219094"/>
            <a:ext cx="7886700" cy="576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BGOegg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result (1) :  bound nuclei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0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691D9CDD-F1BD-2B5A-9E8E-BD2464A44763}"/>
              </a:ext>
            </a:extLst>
          </p:cNvPr>
          <p:cNvSpPr txBox="1">
            <a:spLocks/>
          </p:cNvSpPr>
          <p:nvPr/>
        </p:nvSpPr>
        <p:spPr>
          <a:xfrm>
            <a:off x="525931" y="226137"/>
            <a:ext cx="8064000" cy="576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BGOegg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result (2) : direct measurement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BDAD976-CFCB-4ECE-07FE-645B5FA7768D}"/>
              </a:ext>
            </a:extLst>
          </p:cNvPr>
          <p:cNvGrpSpPr>
            <a:grpSpLocks noChangeAspect="1"/>
          </p:cNvGrpSpPr>
          <p:nvPr/>
        </p:nvGrpSpPr>
        <p:grpSpPr>
          <a:xfrm>
            <a:off x="967989" y="1189460"/>
            <a:ext cx="2160000" cy="1688265"/>
            <a:chOff x="2411889" y="3195855"/>
            <a:chExt cx="2289920" cy="1789817"/>
          </a:xfrm>
        </p:grpSpPr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ACD194E9-41A2-8363-FC3E-9683CBD8BCFA}"/>
                </a:ext>
              </a:extLst>
            </p:cNvPr>
            <p:cNvSpPr/>
            <p:nvPr/>
          </p:nvSpPr>
          <p:spPr>
            <a:xfrm>
              <a:off x="2664593" y="3221382"/>
              <a:ext cx="1769587" cy="1764290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454EBFE-F332-6367-2D22-268A5626299F}"/>
                </a:ext>
              </a:extLst>
            </p:cNvPr>
            <p:cNvSpPr txBox="1"/>
            <p:nvPr/>
          </p:nvSpPr>
          <p:spPr>
            <a:xfrm flipH="1">
              <a:off x="2959177" y="3278048"/>
              <a:ext cx="1195280" cy="361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Nucleus</a:t>
              </a: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</a:t>
              </a:r>
              <a:endPara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2F82450-4BBE-6542-A3C8-03F67A17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809" y="4251459"/>
              <a:ext cx="551845" cy="529287"/>
            </a:xfrm>
            <a:prstGeom prst="rect">
              <a:avLst/>
            </a:prstGeom>
          </p:spPr>
        </p:pic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C2F925D2-D496-FE1D-D2D7-53E6E4FC95A2}"/>
                </a:ext>
              </a:extLst>
            </p:cNvPr>
            <p:cNvSpPr/>
            <p:nvPr/>
          </p:nvSpPr>
          <p:spPr>
            <a:xfrm>
              <a:off x="3463384" y="3726487"/>
              <a:ext cx="530876" cy="52928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B02FB98-F675-BD8C-AB1F-B23DA54A9AE2}"/>
                </a:ext>
              </a:extLst>
            </p:cNvPr>
            <p:cNvSpPr txBox="1"/>
            <p:nvPr/>
          </p:nvSpPr>
          <p:spPr>
            <a:xfrm>
              <a:off x="3375052" y="3683081"/>
              <a:ext cx="693359" cy="417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  <a:cs typeface="+mn-cs"/>
                  <a:sym typeface="Symbol" panose="05050102010706020507" pitchFamily="18" charset="2"/>
                </a:rPr>
                <a:t>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+mn-cs"/>
              </a:endParaRPr>
            </a:p>
          </p:txBody>
        </p: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BD251830-7A05-5219-90B2-3E524E69D5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0471" y="3679127"/>
              <a:ext cx="771471" cy="27713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890A2918-5D88-664F-B467-BD8285B6AA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1889" y="4090564"/>
              <a:ext cx="1144928" cy="4334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3D05F0E9-285D-07D3-CCFE-2F75F44196CC}"/>
                </a:ext>
              </a:extLst>
            </p:cNvPr>
            <p:cNvSpPr txBox="1"/>
            <p:nvPr/>
          </p:nvSpPr>
          <p:spPr>
            <a:xfrm>
              <a:off x="2434751" y="4440292"/>
              <a:ext cx="448230" cy="425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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9BFC62E4-CE24-60B5-BF3E-13FCF4B5C09A}"/>
                </a:ext>
              </a:extLst>
            </p:cNvPr>
            <p:cNvSpPr txBox="1"/>
            <p:nvPr/>
          </p:nvSpPr>
          <p:spPr>
            <a:xfrm>
              <a:off x="4253579" y="3195855"/>
              <a:ext cx="448230" cy="425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  <a:sym typeface="Symbol" panose="05050102010706020507" pitchFamily="18" charset="2"/>
                </a:rPr>
                <a:t>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DA0F7A1-8561-AD5E-E254-E30860865E75}"/>
                  </a:ext>
                </a:extLst>
              </p:cNvPr>
              <p:cNvSpPr txBox="1"/>
              <p:nvPr/>
            </p:nvSpPr>
            <p:spPr>
              <a:xfrm>
                <a:off x="3664775" y="1322894"/>
                <a:ext cx="4933805" cy="1200329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M()</a:t>
                </a:r>
                <a:r>
                  <a:rPr kumimoji="1" lang="en-US" altLang="ja-JP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spectrum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at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low P</a:t>
                </a:r>
                <a:r>
                  <a:rPr kumimoji="1" lang="en-US" altLang="ja-JP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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, where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in-medium 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𝜼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′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1" lang="en-US" altLang="ja-JP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decays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are enhanced.</a:t>
                </a:r>
                <a:endParaRPr kumimoji="1" lang="en-US" altLang="ja-JP" sz="2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0" marR="0" lvl="0" indent="0" algn="l" defTabSz="4572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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high P</a:t>
                </a:r>
                <a:r>
                  <a:rPr kumimoji="1" lang="en-US" altLang="ja-JP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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sample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,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LH</a:t>
                </a:r>
                <a:r>
                  <a:rPr kumimoji="1" lang="en-US" altLang="ja-JP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target data</a:t>
                </a: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DA0F7A1-8561-AD5E-E254-E30860865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775" y="1322894"/>
                <a:ext cx="4933805" cy="1200329"/>
              </a:xfrm>
              <a:prstGeom prst="rect">
                <a:avLst/>
              </a:prstGeom>
              <a:blipFill>
                <a:blip r:embed="rId3"/>
                <a:stretch>
                  <a:fillRect l="-1852" t="-4569" b="-10660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B2550C5-CE23-F55D-4B47-43DDCC846120}"/>
              </a:ext>
            </a:extLst>
          </p:cNvPr>
          <p:cNvSpPr txBox="1"/>
          <p:nvPr/>
        </p:nvSpPr>
        <p:spPr>
          <a:xfrm>
            <a:off x="4089507" y="673051"/>
            <a:ext cx="3665621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PhD Thesis of Tohoku Univ</a:t>
            </a:r>
            <a:r>
              <a:rPr kumimoji="1" lang="en-US" altLang="ja-JP" b="1" dirty="0">
                <a:solidFill>
                  <a:srgbClr val="00B05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(2021)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E664CB1C-DF3D-6EC2-CFEB-E96B0AA3F2C7}"/>
              </a:ext>
            </a:extLst>
          </p:cNvPr>
          <p:cNvGrpSpPr/>
          <p:nvPr/>
        </p:nvGrpSpPr>
        <p:grpSpPr>
          <a:xfrm>
            <a:off x="5054208" y="2796635"/>
            <a:ext cx="3744000" cy="3240000"/>
            <a:chOff x="418353" y="1277774"/>
            <a:chExt cx="4153647" cy="3903232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648CA160-2784-C52E-595C-5112FCBD0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165"/>
            <a:stretch/>
          </p:blipFill>
          <p:spPr>
            <a:xfrm>
              <a:off x="445646" y="1341071"/>
              <a:ext cx="4126354" cy="3839935"/>
            </a:xfrm>
            <a:prstGeom prst="rect">
              <a:avLst/>
            </a:prstGeom>
          </p:spPr>
        </p:pic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0E47ACF4-90ED-DC40-176C-EEE7403CD93C}"/>
                </a:ext>
              </a:extLst>
            </p:cNvPr>
            <p:cNvSpPr/>
            <p:nvPr/>
          </p:nvSpPr>
          <p:spPr>
            <a:xfrm>
              <a:off x="418353" y="1277774"/>
              <a:ext cx="1248770" cy="85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A8416BD-6903-9816-1552-600B517B59B0}"/>
              </a:ext>
            </a:extLst>
          </p:cNvPr>
          <p:cNvSpPr txBox="1"/>
          <p:nvPr/>
        </p:nvSpPr>
        <p:spPr>
          <a:xfrm>
            <a:off x="494535" y="3091935"/>
            <a:ext cx="48361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① 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Quasi-free 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 BG</a:t>
            </a:r>
            <a:endParaRPr kumimoji="1" lang="en-US" altLang="ja-JP" sz="2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 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Gaussian w/</a:t>
            </a:r>
            <a:r>
              <a:rPr kumimoji="1" lang="en-US" altLang="ja-JP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fixed mass resolutions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② 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multi-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kumimoji="1" lang="en-US" altLang="ja-JP" sz="22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photoproduction BG</a:t>
            </a:r>
            <a:endParaRPr kumimoji="1" lang="en-US" altLang="ja-JP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③ 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In-medium 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 signal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  Simulation w/ 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various (k</a:t>
            </a:r>
            <a:r>
              <a:rPr kumimoji="1" lang="en-US" altLang="ja-JP" sz="2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, k</a:t>
            </a:r>
            <a:r>
              <a:rPr kumimoji="1" lang="en-US" altLang="ja-JP" sz="2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kumimoji="1" lang="ja-JP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37FF6BAE-016D-3561-6D84-C0C1FB30B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83" y="4201891"/>
            <a:ext cx="3600000" cy="29322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176B0692-A5AE-B35F-2A85-EA4FD482B6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1548"/>
          <a:stretch/>
        </p:blipFill>
        <p:spPr>
          <a:xfrm>
            <a:off x="1067420" y="5172572"/>
            <a:ext cx="3348000" cy="776617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3FD2F74-6D50-2FC8-0EA1-EB7513D9B3D3}"/>
              </a:ext>
            </a:extLst>
          </p:cNvPr>
          <p:cNvSpPr txBox="1"/>
          <p:nvPr/>
        </p:nvSpPr>
        <p:spPr>
          <a:xfrm>
            <a:off x="6838006" y="4573400"/>
            <a:ext cx="472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①</a:t>
            </a:r>
            <a:endParaRPr lang="ja-JP" altLang="en-US" sz="24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0AD1F7B-C0AA-4FC4-98E3-B026D7FC0245}"/>
              </a:ext>
            </a:extLst>
          </p:cNvPr>
          <p:cNvSpPr txBox="1"/>
          <p:nvPr/>
        </p:nvSpPr>
        <p:spPr>
          <a:xfrm>
            <a:off x="7083953" y="5121202"/>
            <a:ext cx="472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②</a:t>
            </a:r>
            <a:endParaRPr lang="ja-JP" altLang="en-US" sz="2400" dirty="0">
              <a:solidFill>
                <a:srgbClr val="0070C0"/>
              </a:solidFill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F10913EC-F866-325C-5EA0-EA2049512ED9}"/>
              </a:ext>
            </a:extLst>
          </p:cNvPr>
          <p:cNvCxnSpPr>
            <a:cxnSpLocks/>
          </p:cNvCxnSpPr>
          <p:nvPr/>
        </p:nvCxnSpPr>
        <p:spPr>
          <a:xfrm>
            <a:off x="6077784" y="5505180"/>
            <a:ext cx="900000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C2824A3-819D-3E29-888B-3A030C327529}"/>
              </a:ext>
            </a:extLst>
          </p:cNvPr>
          <p:cNvSpPr txBox="1"/>
          <p:nvPr/>
        </p:nvSpPr>
        <p:spPr>
          <a:xfrm>
            <a:off x="6122918" y="5077127"/>
            <a:ext cx="9144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9999">
                    <a:alpha val="50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？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826BC15-1F63-4459-B4B5-4C508FC54067}"/>
              </a:ext>
            </a:extLst>
          </p:cNvPr>
          <p:cNvSpPr txBox="1"/>
          <p:nvPr/>
        </p:nvSpPr>
        <p:spPr>
          <a:xfrm>
            <a:off x="5980357" y="5043515"/>
            <a:ext cx="472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③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3EFA228-E98B-14E2-97FD-C8E97276D6D6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21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8967A35C-4DAC-5D81-2097-940A76825F36}"/>
                  </a:ext>
                </a:extLst>
              </p:cNvPr>
              <p:cNvSpPr txBox="1"/>
              <p:nvPr/>
            </p:nvSpPr>
            <p:spPr>
              <a:xfrm>
                <a:off x="805989" y="827066"/>
                <a:ext cx="2484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ja-JP" alt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𝜸</m:t>
                      </m:r>
                      <m:r>
                        <a:rPr kumimoji="1" lang="en-US" altLang="ja-JP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𝐂</m:t>
                      </m:r>
                      <m:r>
                        <a:rPr kumimoji="1" lang="en-US" altLang="ja-JP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kumimoji="1" lang="ja-JP" alt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𝜼</m:t>
                          </m:r>
                        </m:e>
                        <m:sup>
                          <m:r>
                            <a:rPr kumimoji="1" lang="en-US" altLang="ja-JP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′</m:t>
                          </m:r>
                        </m:sup>
                      </m:sSup>
                      <m:r>
                        <a:rPr kumimoji="1" lang="en-US" altLang="ja-JP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𝑿</m:t>
                      </m:r>
                      <m:r>
                        <a:rPr kumimoji="1" lang="en-US" altLang="ja-JP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→</m:t>
                      </m:r>
                      <m:r>
                        <a:rPr kumimoji="1" lang="ja-JP" alt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𝜸𝜸</m:t>
                      </m:r>
                      <m:r>
                        <a:rPr kumimoji="1" lang="en-US" altLang="ja-JP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𝑿</m:t>
                      </m:r>
                    </m:oMath>
                  </m:oMathPara>
                </a14:m>
                <a:endPara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8967A35C-4DAC-5D81-2097-940A76825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989" y="827066"/>
                <a:ext cx="2484000" cy="400110"/>
              </a:xfrm>
              <a:prstGeom prst="rect">
                <a:avLst/>
              </a:prstGeom>
              <a:blipFill>
                <a:blip r:embed="rId7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36ED5D5-E85A-332C-2768-6DAEC340B38E}"/>
              </a:ext>
            </a:extLst>
          </p:cNvPr>
          <p:cNvSpPr txBox="1"/>
          <p:nvPr/>
        </p:nvSpPr>
        <p:spPr>
          <a:xfrm>
            <a:off x="494535" y="6137062"/>
            <a:ext cx="6949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use of a high resolution calorimeter is essential.</a:t>
            </a:r>
            <a:endParaRPr kumimoji="1" lang="ja-JP" altLang="en-US" sz="2400" b="1" i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2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/>
      <p:bldP spid="31" grpId="0"/>
      <p:bldP spid="32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834C30-E63E-4F53-A442-15330C529834}"/>
              </a:ext>
            </a:extLst>
          </p:cNvPr>
          <p:cNvSpPr txBox="1"/>
          <p:nvPr/>
        </p:nvSpPr>
        <p:spPr>
          <a:xfrm>
            <a:off x="4308690" y="967268"/>
            <a:ext cx="4608000" cy="40934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</a:t>
            </a:r>
            <a:r>
              <a:rPr kumimoji="1" lang="en-US" altLang="ja-JP" sz="2400" b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kumimoji="1" lang="en-US" altLang="ja-JP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difference test</a:t>
            </a:r>
            <a:r>
              <a:rPr kumimoji="1" lang="en-US" altLang="ja-JP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by comparing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1"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  </a:t>
            </a:r>
            <a:r>
              <a:rPr kumimoji="1" lang="en-US" altLang="ja-JP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the fits w/ &amp; w/o a signal function.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        Signal significance :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3.7</a:t>
            </a:r>
          </a:p>
          <a:p>
            <a:pPr lvl="0">
              <a:defRPr/>
            </a:pPr>
            <a:r>
              <a:rPr kumimoji="1" lang="ja-JP" altLang="en-US" sz="22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           </a:t>
            </a:r>
            <a:r>
              <a:rPr kumimoji="1" lang="en-US" altLang="ja-JP" sz="22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@ </a:t>
            </a:r>
            <a:r>
              <a:rPr kumimoji="1"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kumimoji="1" lang="en-US" altLang="ja-JP" sz="22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  <a:r>
              <a:rPr kumimoji="1"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0.06  &amp;  k</a:t>
            </a:r>
            <a:r>
              <a:rPr kumimoji="1" lang="en-US" altLang="ja-JP" sz="22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 </a:t>
            </a:r>
            <a:r>
              <a:rPr kumimoji="1"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125</a:t>
            </a:r>
          </a:p>
          <a:p>
            <a:pPr lvl="0">
              <a:defRPr/>
            </a:pPr>
            <a:r>
              <a:rPr kumimoji="1" lang="en-US" altLang="ja-JP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    (</a:t>
            </a:r>
            <a:r>
              <a:rPr kumimoji="1" lang="en-US" altLang="ja-JP" sz="2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60 MeV</a:t>
            </a:r>
            <a:r>
              <a:rPr kumimoji="1" lang="en-US" altLang="ja-JP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    (25 MeV)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defRPr/>
            </a:pPr>
            <a:r>
              <a:rPr kumimoji="1" lang="en-US" altLang="ja-JP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    high P</a:t>
            </a:r>
            <a:r>
              <a:rPr kumimoji="1" lang="en-US" altLang="ja-JP" sz="240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</a:t>
            </a:r>
            <a:r>
              <a:rPr kumimoji="1" lang="en-US" altLang="ja-JP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sample :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0.9</a:t>
            </a:r>
            <a:endParaRPr kumimoji="1" lang="en-US" altLang="ja-JP" sz="2400" b="1" dirty="0">
              <a:solidFill>
                <a:srgbClr val="0070C0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defRPr/>
            </a:pPr>
            <a:r>
              <a:rPr kumimoji="1" lang="en-US" altLang="ja-JP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        LH</a:t>
            </a:r>
            <a:r>
              <a:rPr kumimoji="1" lang="en-US" altLang="ja-JP" sz="240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kumimoji="1" lang="en-US" altLang="ja-JP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target data</a:t>
            </a:r>
            <a:r>
              <a:rPr kumimoji="1" lang="en-US" altLang="ja-JP" sz="24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ja-JP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: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0.6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Robust for several systematic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 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studies, </a:t>
            </a:r>
            <a:r>
              <a:rPr kumimoji="1" lang="en-US" altLang="ja-JP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but </a:t>
            </a:r>
            <a:r>
              <a:rPr kumimoji="1" lang="en-US" altLang="ja-JP" sz="2400" dirty="0"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the significance</a:t>
            </a:r>
            <a:r>
              <a:rPr kumimoji="1" lang="en-US" altLang="ja-JP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is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not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 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enough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r>
              <a:rPr kumimoji="1"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We are examining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new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  data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 that has similar statistics.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A6B8F420-26F4-A250-C463-AAB781BD8453}"/>
              </a:ext>
            </a:extLst>
          </p:cNvPr>
          <p:cNvSpPr txBox="1">
            <a:spLocks/>
          </p:cNvSpPr>
          <p:nvPr/>
        </p:nvSpPr>
        <p:spPr>
          <a:xfrm>
            <a:off x="525931" y="226137"/>
            <a:ext cx="8064000" cy="576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BGOegg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result (2) : direct measurement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E7B59D3-2F9C-A280-E041-9729DFC65A80}"/>
              </a:ext>
            </a:extLst>
          </p:cNvPr>
          <p:cNvSpPr txBox="1"/>
          <p:nvPr/>
        </p:nvSpPr>
        <p:spPr>
          <a:xfrm>
            <a:off x="342000" y="5374220"/>
            <a:ext cx="8460000" cy="81047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In addition, we started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Phase-II experiment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with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ja-JP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high</a:t>
            </a:r>
            <a:r>
              <a:rPr kumimoji="1"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statistics &amp; 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low backgrounds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from 2021 to confirm our observation.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E4A463-D8CB-49CD-6987-5707036EC3BC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22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B5D3B2E-F7E7-C7DF-DDDF-BA1354C45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90" y="1137649"/>
            <a:ext cx="4032000" cy="39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09824BC-7BE2-781D-6B50-B6A292BF9C55}"/>
              </a:ext>
            </a:extLst>
          </p:cNvPr>
          <p:cNvSpPr txBox="1"/>
          <p:nvPr/>
        </p:nvSpPr>
        <p:spPr>
          <a:xfrm>
            <a:off x="623666" y="148882"/>
            <a:ext cx="788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BGOegg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Phase-II experiment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F527AB3-8A50-41B5-67AB-31653BD5E57C}"/>
              </a:ext>
            </a:extLst>
          </p:cNvPr>
          <p:cNvGrpSpPr/>
          <p:nvPr/>
        </p:nvGrpSpPr>
        <p:grpSpPr>
          <a:xfrm>
            <a:off x="228615" y="3250286"/>
            <a:ext cx="5021875" cy="3361619"/>
            <a:chOff x="1170717" y="1976478"/>
            <a:chExt cx="5021875" cy="3361619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C3774352-2AC4-FA03-6340-A50078098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1" t="25670" r="23644" b="31865"/>
            <a:stretch/>
          </p:blipFill>
          <p:spPr>
            <a:xfrm>
              <a:off x="4373208" y="2739650"/>
              <a:ext cx="612168" cy="1646774"/>
            </a:xfrm>
            <a:prstGeom prst="rect">
              <a:avLst/>
            </a:prstGeom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B4E71418-4D66-AD1E-C6D4-0F5C1F0682EC}"/>
                </a:ext>
              </a:extLst>
            </p:cNvPr>
            <p:cNvSpPr/>
            <p:nvPr/>
          </p:nvSpPr>
          <p:spPr>
            <a:xfrm rot="21251355">
              <a:off x="4889718" y="2773313"/>
              <a:ext cx="268188" cy="1154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54200B07-D585-A1EB-9524-254FDEE1C114}"/>
                </a:ext>
              </a:extLst>
            </p:cNvPr>
            <p:cNvSpPr/>
            <p:nvPr/>
          </p:nvSpPr>
          <p:spPr>
            <a:xfrm rot="21251355">
              <a:off x="4183846" y="3891523"/>
              <a:ext cx="263115" cy="313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0F0C7E71-8573-3170-D25C-288CE81E4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9" t="5555" r="39090" b="6087"/>
            <a:stretch/>
          </p:blipFill>
          <p:spPr>
            <a:xfrm>
              <a:off x="1303000" y="2509131"/>
              <a:ext cx="3079967" cy="2412000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9C14D12-3995-7EEE-F3B4-449C2B1D4408}"/>
                </a:ext>
              </a:extLst>
            </p:cNvPr>
            <p:cNvSpPr txBox="1"/>
            <p:nvPr/>
          </p:nvSpPr>
          <p:spPr>
            <a:xfrm>
              <a:off x="1422034" y="4971956"/>
              <a:ext cx="10493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Cu target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AB4053C-FA71-BC77-B3F4-6DB417F5A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16" t="8850" r="3862" b="29106"/>
            <a:stretch/>
          </p:blipFill>
          <p:spPr>
            <a:xfrm>
              <a:off x="4957896" y="2604443"/>
              <a:ext cx="1209821" cy="1774079"/>
            </a:xfrm>
            <a:prstGeom prst="rect">
              <a:avLst/>
            </a:prstGeom>
          </p:spPr>
        </p:pic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ADBDCD7C-48EC-AE8A-64AF-D36A7ACED1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8386" y="3921371"/>
              <a:ext cx="91767" cy="859918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DA1B07B3-CBED-7607-37A4-CB932053D3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31172" y="3730371"/>
              <a:ext cx="640336" cy="125668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8857693-34CB-F191-D565-E79C9ED8A586}"/>
                </a:ext>
              </a:extLst>
            </p:cNvPr>
            <p:cNvSpPr txBox="1"/>
            <p:nvPr/>
          </p:nvSpPr>
          <p:spPr>
            <a:xfrm>
              <a:off x="1170717" y="1976478"/>
              <a:ext cx="13977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BGOegg</a:t>
              </a:r>
              <a:endPara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calorimeter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24B29A89-A90B-45AC-5123-DE14866BEA65}"/>
                </a:ext>
              </a:extLst>
            </p:cNvPr>
            <p:cNvSpPr txBox="1"/>
            <p:nvPr/>
          </p:nvSpPr>
          <p:spPr>
            <a:xfrm>
              <a:off x="3837826" y="4753322"/>
              <a:ext cx="16652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Forward Plastic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Scintillators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736769D8-C9A8-25F4-1DAA-491B64ABF9CE}"/>
                </a:ext>
              </a:extLst>
            </p:cNvPr>
            <p:cNvSpPr txBox="1"/>
            <p:nvPr/>
          </p:nvSpPr>
          <p:spPr>
            <a:xfrm>
              <a:off x="4587525" y="1976478"/>
              <a:ext cx="16050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Forward PWO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calorimeter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027CC703-6BF8-57B5-12D2-C8A0F48C91E0}"/>
              </a:ext>
            </a:extLst>
          </p:cNvPr>
          <p:cNvGrpSpPr/>
          <p:nvPr/>
        </p:nvGrpSpPr>
        <p:grpSpPr>
          <a:xfrm>
            <a:off x="5570571" y="3502823"/>
            <a:ext cx="3212531" cy="2948539"/>
            <a:chOff x="5570571" y="3502823"/>
            <a:chExt cx="3212531" cy="2948539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8F5223D6-03F6-56B2-CC22-7BEEF1146A06}"/>
                </a:ext>
              </a:extLst>
            </p:cNvPr>
            <p:cNvGrpSpPr/>
            <p:nvPr/>
          </p:nvGrpSpPr>
          <p:grpSpPr>
            <a:xfrm>
              <a:off x="5570571" y="3502823"/>
              <a:ext cx="3212531" cy="2948539"/>
              <a:chOff x="628650" y="1585788"/>
              <a:chExt cx="4320000" cy="4269900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D234A75C-C3C0-0FDA-B6F1-3CDEA15A3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8650" y="1585788"/>
                <a:ext cx="4320000" cy="4269900"/>
              </a:xfrm>
              <a:prstGeom prst="rect">
                <a:avLst/>
              </a:prstGeom>
            </p:spPr>
          </p:pic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9BF81741-6634-F7F7-E7AD-1883CAF2398B}"/>
                  </a:ext>
                </a:extLst>
              </p:cNvPr>
              <p:cNvSpPr txBox="1"/>
              <p:nvPr/>
            </p:nvSpPr>
            <p:spPr>
              <a:xfrm>
                <a:off x="2308220" y="1716391"/>
                <a:ext cx="2512407" cy="846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Carbon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P</a:t>
                </a:r>
                <a:r>
                  <a:rPr kumimoji="1" lang="en-US" altLang="ja-JP" sz="1600" b="1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</a:t>
                </a:r>
                <a:r>
                  <a:rPr kumimoji="1" lang="en-US" altLang="ja-JP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 </a:t>
                </a:r>
                <a:r>
                  <a:rPr kumimoji="1" lang="en-US" altLang="ja-JP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  1000 MeV/c</a:t>
                </a:r>
                <a:endPara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528E92EE-1FE5-0DEB-F95F-523EC4D1AE58}"/>
                  </a:ext>
                </a:extLst>
              </p:cNvPr>
              <p:cNvSpPr txBox="1"/>
              <p:nvPr/>
            </p:nvSpPr>
            <p:spPr>
              <a:xfrm rot="20087344">
                <a:off x="1250169" y="3325194"/>
                <a:ext cx="3452344" cy="10251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  <a:alpha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Preliminary</a:t>
                </a:r>
                <a:endParaRPr kumimoji="1" lang="ja-JP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  <a:alpha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sp>
          <p:nvSpPr>
            <p:cNvPr id="19" name="フリーフォーム: 図形 18">
              <a:extLst>
                <a:ext uri="{FF2B5EF4-FFF2-40B4-BE49-F238E27FC236}">
                  <a16:creationId xmlns:a16="http://schemas.microsoft.com/office/drawing/2014/main" id="{40D15D35-62E2-EDEF-CFBB-1233D44CF131}"/>
                </a:ext>
              </a:extLst>
            </p:cNvPr>
            <p:cNvSpPr/>
            <p:nvPr/>
          </p:nvSpPr>
          <p:spPr>
            <a:xfrm>
              <a:off x="5921360" y="3728865"/>
              <a:ext cx="2809564" cy="2428018"/>
            </a:xfrm>
            <a:custGeom>
              <a:avLst/>
              <a:gdLst>
                <a:gd name="connsiteX0" fmla="*/ 10313 w 2809564"/>
                <a:gd name="connsiteY0" fmla="*/ 16199 h 2428018"/>
                <a:gd name="connsiteX1" fmla="*/ 145485 w 2809564"/>
                <a:gd name="connsiteY1" fmla="*/ 882892 h 2428018"/>
                <a:gd name="connsiteX2" fmla="*/ 288609 w 2809564"/>
                <a:gd name="connsiteY2" fmla="*/ 1359970 h 2428018"/>
                <a:gd name="connsiteX3" fmla="*/ 487391 w 2809564"/>
                <a:gd name="connsiteY3" fmla="*/ 1566704 h 2428018"/>
                <a:gd name="connsiteX4" fmla="*/ 869054 w 2809564"/>
                <a:gd name="connsiteY4" fmla="*/ 1837048 h 2428018"/>
                <a:gd name="connsiteX5" fmla="*/ 1234814 w 2809564"/>
                <a:gd name="connsiteY5" fmla="*/ 2019928 h 2428018"/>
                <a:gd name="connsiteX6" fmla="*/ 1695990 w 2809564"/>
                <a:gd name="connsiteY6" fmla="*/ 2186905 h 2428018"/>
                <a:gd name="connsiteX7" fmla="*/ 2204873 w 2809564"/>
                <a:gd name="connsiteY7" fmla="*/ 2290272 h 2428018"/>
                <a:gd name="connsiteX8" fmla="*/ 2610390 w 2809564"/>
                <a:gd name="connsiteY8" fmla="*/ 2337980 h 2428018"/>
                <a:gd name="connsiteX9" fmla="*/ 2769416 w 2809564"/>
                <a:gd name="connsiteY9" fmla="*/ 2361834 h 2428018"/>
                <a:gd name="connsiteX10" fmla="*/ 2785318 w 2809564"/>
                <a:gd name="connsiteY10" fmla="*/ 2401591 h 2428018"/>
                <a:gd name="connsiteX11" fmla="*/ 2475217 w 2809564"/>
                <a:gd name="connsiteY11" fmla="*/ 2417493 h 2428018"/>
                <a:gd name="connsiteX12" fmla="*/ 2077652 w 2809564"/>
                <a:gd name="connsiteY12" fmla="*/ 2417493 h 2428018"/>
                <a:gd name="connsiteX13" fmla="*/ 1855016 w 2809564"/>
                <a:gd name="connsiteY13" fmla="*/ 2409542 h 2428018"/>
                <a:gd name="connsiteX14" fmla="*/ 1719843 w 2809564"/>
                <a:gd name="connsiteY14" fmla="*/ 2393639 h 2428018"/>
                <a:gd name="connsiteX15" fmla="*/ 1521061 w 2809564"/>
                <a:gd name="connsiteY15" fmla="*/ 2345932 h 2428018"/>
                <a:gd name="connsiteX16" fmla="*/ 1362035 w 2809564"/>
                <a:gd name="connsiteY16" fmla="*/ 2337980 h 2428018"/>
                <a:gd name="connsiteX17" fmla="*/ 1179155 w 2809564"/>
                <a:gd name="connsiteY17" fmla="*/ 2353883 h 2428018"/>
                <a:gd name="connsiteX18" fmla="*/ 1020129 w 2809564"/>
                <a:gd name="connsiteY18" fmla="*/ 2377737 h 2428018"/>
                <a:gd name="connsiteX19" fmla="*/ 829297 w 2809564"/>
                <a:gd name="connsiteY19" fmla="*/ 2409542 h 2428018"/>
                <a:gd name="connsiteX20" fmla="*/ 614612 w 2809564"/>
                <a:gd name="connsiteY20" fmla="*/ 2417493 h 2428018"/>
                <a:gd name="connsiteX21" fmla="*/ 320414 w 2809564"/>
                <a:gd name="connsiteY21" fmla="*/ 2417493 h 2428018"/>
                <a:gd name="connsiteX22" fmla="*/ 65972 w 2809564"/>
                <a:gd name="connsiteY22" fmla="*/ 2417493 h 2428018"/>
                <a:gd name="connsiteX23" fmla="*/ 10313 w 2809564"/>
                <a:gd name="connsiteY23" fmla="*/ 2409542 h 2428018"/>
                <a:gd name="connsiteX24" fmla="*/ 10313 w 2809564"/>
                <a:gd name="connsiteY24" fmla="*/ 2194857 h 2428018"/>
                <a:gd name="connsiteX25" fmla="*/ 10313 w 2809564"/>
                <a:gd name="connsiteY25" fmla="*/ 1709827 h 2428018"/>
                <a:gd name="connsiteX26" fmla="*/ 10313 w 2809564"/>
                <a:gd name="connsiteY26" fmla="*/ 16199 h 2428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809564" h="2428018">
                  <a:moveTo>
                    <a:pt x="10313" y="16199"/>
                  </a:moveTo>
                  <a:cubicBezTo>
                    <a:pt x="32842" y="-121623"/>
                    <a:pt x="99102" y="658930"/>
                    <a:pt x="145485" y="882892"/>
                  </a:cubicBezTo>
                  <a:cubicBezTo>
                    <a:pt x="191868" y="1106854"/>
                    <a:pt x="231625" y="1246001"/>
                    <a:pt x="288609" y="1359970"/>
                  </a:cubicBezTo>
                  <a:cubicBezTo>
                    <a:pt x="345593" y="1473939"/>
                    <a:pt x="390650" y="1487191"/>
                    <a:pt x="487391" y="1566704"/>
                  </a:cubicBezTo>
                  <a:cubicBezTo>
                    <a:pt x="584132" y="1646217"/>
                    <a:pt x="744484" y="1761511"/>
                    <a:pt x="869054" y="1837048"/>
                  </a:cubicBezTo>
                  <a:cubicBezTo>
                    <a:pt x="993624" y="1912585"/>
                    <a:pt x="1096991" y="1961619"/>
                    <a:pt x="1234814" y="2019928"/>
                  </a:cubicBezTo>
                  <a:cubicBezTo>
                    <a:pt x="1372637" y="2078237"/>
                    <a:pt x="1534314" y="2141848"/>
                    <a:pt x="1695990" y="2186905"/>
                  </a:cubicBezTo>
                  <a:cubicBezTo>
                    <a:pt x="1857666" y="2231962"/>
                    <a:pt x="2052473" y="2265093"/>
                    <a:pt x="2204873" y="2290272"/>
                  </a:cubicBezTo>
                  <a:cubicBezTo>
                    <a:pt x="2357273" y="2315451"/>
                    <a:pt x="2516300" y="2326053"/>
                    <a:pt x="2610390" y="2337980"/>
                  </a:cubicBezTo>
                  <a:cubicBezTo>
                    <a:pt x="2704480" y="2349907"/>
                    <a:pt x="2740261" y="2351232"/>
                    <a:pt x="2769416" y="2361834"/>
                  </a:cubicBezTo>
                  <a:cubicBezTo>
                    <a:pt x="2798571" y="2372436"/>
                    <a:pt x="2834351" y="2392315"/>
                    <a:pt x="2785318" y="2401591"/>
                  </a:cubicBezTo>
                  <a:cubicBezTo>
                    <a:pt x="2736285" y="2410867"/>
                    <a:pt x="2593161" y="2414843"/>
                    <a:pt x="2475217" y="2417493"/>
                  </a:cubicBezTo>
                  <a:cubicBezTo>
                    <a:pt x="2357273" y="2420143"/>
                    <a:pt x="2181019" y="2418818"/>
                    <a:pt x="2077652" y="2417493"/>
                  </a:cubicBezTo>
                  <a:cubicBezTo>
                    <a:pt x="1974285" y="2416168"/>
                    <a:pt x="1914651" y="2413518"/>
                    <a:pt x="1855016" y="2409542"/>
                  </a:cubicBezTo>
                  <a:cubicBezTo>
                    <a:pt x="1795381" y="2405566"/>
                    <a:pt x="1775502" y="2404241"/>
                    <a:pt x="1719843" y="2393639"/>
                  </a:cubicBezTo>
                  <a:cubicBezTo>
                    <a:pt x="1664184" y="2383037"/>
                    <a:pt x="1580696" y="2355208"/>
                    <a:pt x="1521061" y="2345932"/>
                  </a:cubicBezTo>
                  <a:cubicBezTo>
                    <a:pt x="1461426" y="2336656"/>
                    <a:pt x="1419019" y="2336655"/>
                    <a:pt x="1362035" y="2337980"/>
                  </a:cubicBezTo>
                  <a:cubicBezTo>
                    <a:pt x="1305051" y="2339305"/>
                    <a:pt x="1236139" y="2347257"/>
                    <a:pt x="1179155" y="2353883"/>
                  </a:cubicBezTo>
                  <a:cubicBezTo>
                    <a:pt x="1122171" y="2360509"/>
                    <a:pt x="1020129" y="2377737"/>
                    <a:pt x="1020129" y="2377737"/>
                  </a:cubicBezTo>
                  <a:cubicBezTo>
                    <a:pt x="961819" y="2387013"/>
                    <a:pt x="896883" y="2402916"/>
                    <a:pt x="829297" y="2409542"/>
                  </a:cubicBezTo>
                  <a:cubicBezTo>
                    <a:pt x="761711" y="2416168"/>
                    <a:pt x="699426" y="2416168"/>
                    <a:pt x="614612" y="2417493"/>
                  </a:cubicBezTo>
                  <a:cubicBezTo>
                    <a:pt x="529798" y="2418818"/>
                    <a:pt x="320414" y="2417493"/>
                    <a:pt x="320414" y="2417493"/>
                  </a:cubicBezTo>
                  <a:lnTo>
                    <a:pt x="65972" y="2417493"/>
                  </a:lnTo>
                  <a:cubicBezTo>
                    <a:pt x="14289" y="2416168"/>
                    <a:pt x="19589" y="2446648"/>
                    <a:pt x="10313" y="2409542"/>
                  </a:cubicBezTo>
                  <a:cubicBezTo>
                    <a:pt x="1037" y="2372436"/>
                    <a:pt x="10313" y="2194857"/>
                    <a:pt x="10313" y="2194857"/>
                  </a:cubicBezTo>
                  <a:cubicBezTo>
                    <a:pt x="10313" y="2078238"/>
                    <a:pt x="11638" y="2075587"/>
                    <a:pt x="10313" y="1709827"/>
                  </a:cubicBezTo>
                  <a:cubicBezTo>
                    <a:pt x="8988" y="1344067"/>
                    <a:pt x="-12216" y="154021"/>
                    <a:pt x="10313" y="16199"/>
                  </a:cubicBezTo>
                  <a:close/>
                </a:path>
              </a:pathLst>
            </a:custGeom>
            <a:solidFill>
              <a:srgbClr val="ED0AF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B6AF370-C734-A109-57BE-6476516C151D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23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8AD5945-92F9-364E-BEB6-C0131BFDBF3C}"/>
              </a:ext>
            </a:extLst>
          </p:cNvPr>
          <p:cNvSpPr txBox="1"/>
          <p:nvPr/>
        </p:nvSpPr>
        <p:spPr>
          <a:xfrm>
            <a:off x="777240" y="874389"/>
            <a:ext cx="7730197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(1)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Upgrade the detector setup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     Multi-meson BG (p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p)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1/40</a:t>
            </a:r>
          </a:p>
        </p:txBody>
      </p:sp>
    </p:spTree>
    <p:extLst>
      <p:ext uri="{BB962C8B-B14F-4D97-AF65-F5344CB8AC3E}">
        <p14:creationId xmlns:p14="http://schemas.microsoft.com/office/powerpoint/2010/main" val="48578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6ABACBEC-3405-4417-9FD1-A6455FB62A49}"/>
              </a:ext>
            </a:extLst>
          </p:cNvPr>
          <p:cNvGrpSpPr/>
          <p:nvPr/>
        </p:nvGrpSpPr>
        <p:grpSpPr>
          <a:xfrm>
            <a:off x="5630072" y="3851844"/>
            <a:ext cx="3164962" cy="2131650"/>
            <a:chOff x="6404089" y="1909370"/>
            <a:chExt cx="2368439" cy="1623840"/>
          </a:xfrm>
        </p:grpSpPr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FEBDBBB6-729F-4567-9263-A76FF4BC4846}"/>
                </a:ext>
              </a:extLst>
            </p:cNvPr>
            <p:cNvSpPr/>
            <p:nvPr/>
          </p:nvSpPr>
          <p:spPr>
            <a:xfrm flipH="1">
              <a:off x="6969227" y="2222867"/>
              <a:ext cx="1188000" cy="1188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" name="楕円 44">
              <a:extLst>
                <a:ext uri="{FF2B5EF4-FFF2-40B4-BE49-F238E27FC236}">
                  <a16:creationId xmlns:a16="http://schemas.microsoft.com/office/drawing/2014/main" id="{6B1267D4-A73E-406B-A881-8320464A0E38}"/>
                </a:ext>
              </a:extLst>
            </p:cNvPr>
            <p:cNvSpPr/>
            <p:nvPr/>
          </p:nvSpPr>
          <p:spPr>
            <a:xfrm flipH="1">
              <a:off x="7010172" y="2591500"/>
              <a:ext cx="612000" cy="612000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" name="楕円 45">
              <a:extLst>
                <a:ext uri="{FF2B5EF4-FFF2-40B4-BE49-F238E27FC236}">
                  <a16:creationId xmlns:a16="http://schemas.microsoft.com/office/drawing/2014/main" id="{DC8E3ADA-E41B-4E4E-87DF-DFD72350CBA2}"/>
                </a:ext>
              </a:extLst>
            </p:cNvPr>
            <p:cNvSpPr/>
            <p:nvPr/>
          </p:nvSpPr>
          <p:spPr>
            <a:xfrm>
              <a:off x="7148095" y="2839944"/>
              <a:ext cx="180259" cy="160055"/>
            </a:xfrm>
            <a:prstGeom prst="ellipse">
              <a:avLst/>
            </a:prstGeom>
            <a:solidFill>
              <a:srgbClr val="A47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10F77CF4-606B-4516-A418-4AF822B2EA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28723" y="2667647"/>
              <a:ext cx="547336" cy="218325"/>
            </a:xfrm>
            <a:prstGeom prst="straightConnector1">
              <a:avLst/>
            </a:prstGeom>
            <a:ln w="38100">
              <a:solidFill>
                <a:srgbClr val="A47D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E24EC10B-F6AB-4ED6-B6C2-E21D830F31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6347" y="2100524"/>
              <a:ext cx="535432" cy="567123"/>
            </a:xfrm>
            <a:prstGeom prst="straightConnector1">
              <a:avLst/>
            </a:prstGeom>
            <a:ln w="38100">
              <a:solidFill>
                <a:srgbClr val="FF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C4F68C7D-7841-4CF0-BE09-8D08B6312C3C}"/>
                </a:ext>
              </a:extLst>
            </p:cNvPr>
            <p:cNvCxnSpPr>
              <a:cxnSpLocks/>
            </p:cNvCxnSpPr>
            <p:nvPr/>
          </p:nvCxnSpPr>
          <p:spPr>
            <a:xfrm>
              <a:off x="7876059" y="2674514"/>
              <a:ext cx="738569" cy="219883"/>
            </a:xfrm>
            <a:prstGeom prst="straightConnector1">
              <a:avLst/>
            </a:prstGeom>
            <a:ln w="38100">
              <a:solidFill>
                <a:srgbClr val="FF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D55FDCF4-F66B-4714-B2B3-C58A2399C529}"/>
                </a:ext>
              </a:extLst>
            </p:cNvPr>
            <p:cNvSpPr txBox="1"/>
            <p:nvPr/>
          </p:nvSpPr>
          <p:spPr>
            <a:xfrm>
              <a:off x="6484366" y="1909370"/>
              <a:ext cx="958702" cy="2813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Cu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nucleus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CB0881B5-D49C-45DF-9293-C4BE0E7B4E4F}"/>
                </a:ext>
              </a:extLst>
            </p:cNvPr>
            <p:cNvSpPr txBox="1"/>
            <p:nvPr/>
          </p:nvSpPr>
          <p:spPr>
            <a:xfrm>
              <a:off x="6404089" y="3040851"/>
              <a:ext cx="704391" cy="492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Carbon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nucleus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238269FC-3A31-46D8-98CC-610BD057C139}"/>
                </a:ext>
              </a:extLst>
            </p:cNvPr>
            <p:cNvSpPr txBox="1"/>
            <p:nvPr/>
          </p:nvSpPr>
          <p:spPr>
            <a:xfrm>
              <a:off x="8189293" y="2284227"/>
              <a:ext cx="583235" cy="2813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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-rays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C410FFFB-DAFE-405A-914A-135234B2DC56}"/>
                </a:ext>
              </a:extLst>
            </p:cNvPr>
            <p:cNvSpPr txBox="1"/>
            <p:nvPr/>
          </p:nvSpPr>
          <p:spPr>
            <a:xfrm>
              <a:off x="7588140" y="2765945"/>
              <a:ext cx="559243" cy="2813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47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 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47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life</a:t>
              </a:r>
            </a:p>
          </p:txBody>
        </p:sp>
      </p:grp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A5C92A25-9FBD-4F41-AA79-C9B962A1E8CF}"/>
              </a:ext>
            </a:extLst>
          </p:cNvPr>
          <p:cNvSpPr txBox="1"/>
          <p:nvPr/>
        </p:nvSpPr>
        <p:spPr>
          <a:xfrm>
            <a:off x="777240" y="874389"/>
            <a:ext cx="773019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(1)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Upgrade the detector setup. 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     Multi-meson BG (p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p)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1/40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(2)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Change a target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from C [20 mm] to Cu [7 mm]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   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kumimoji="1" lang="en-US" altLang="ja-JP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nucleus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1.8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, # of nucleons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1.8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, (M</a:t>
            </a:r>
            <a:r>
              <a:rPr kumimoji="1" lang="en-US" altLang="ja-JP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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)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0.6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(3)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Increase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 photon beam intensity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    Replacement to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synchronous pulsed lasers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5M cps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09824BC-7BE2-781D-6B50-B6A292BF9C55}"/>
              </a:ext>
            </a:extLst>
          </p:cNvPr>
          <p:cNvSpPr txBox="1"/>
          <p:nvPr/>
        </p:nvSpPr>
        <p:spPr>
          <a:xfrm>
            <a:off x="623666" y="148882"/>
            <a:ext cx="788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BGOegg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Phase-II experiment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C61CC2F-F57D-DD7B-6C1D-42286F8F71A6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23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19864CE0-E292-95AF-4A7E-7E33FC0B53D3}"/>
              </a:ext>
            </a:extLst>
          </p:cNvPr>
          <p:cNvGrpSpPr/>
          <p:nvPr/>
        </p:nvGrpSpPr>
        <p:grpSpPr>
          <a:xfrm>
            <a:off x="228615" y="3250286"/>
            <a:ext cx="5021875" cy="3361619"/>
            <a:chOff x="1170717" y="1976478"/>
            <a:chExt cx="5021875" cy="3361619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D5D11D83-47D7-85E0-EC6B-E9FD2EDA5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1" t="25670" r="23644" b="31865"/>
            <a:stretch/>
          </p:blipFill>
          <p:spPr>
            <a:xfrm>
              <a:off x="4373208" y="2739650"/>
              <a:ext cx="612168" cy="1646774"/>
            </a:xfrm>
            <a:prstGeom prst="rect">
              <a:avLst/>
            </a:prstGeom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0AB038E7-FA6B-246A-658B-2D9EF43E2155}"/>
                </a:ext>
              </a:extLst>
            </p:cNvPr>
            <p:cNvSpPr/>
            <p:nvPr/>
          </p:nvSpPr>
          <p:spPr>
            <a:xfrm rot="21251355">
              <a:off x="4889718" y="2773313"/>
              <a:ext cx="268188" cy="1154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E2693E20-0F73-6834-0C36-C84992E6B60A}"/>
                </a:ext>
              </a:extLst>
            </p:cNvPr>
            <p:cNvSpPr/>
            <p:nvPr/>
          </p:nvSpPr>
          <p:spPr>
            <a:xfrm rot="21251355">
              <a:off x="4183846" y="3891523"/>
              <a:ext cx="263115" cy="313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8351648A-B46F-498E-526E-C91AFA968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9" t="5555" r="39090" b="6087"/>
            <a:stretch/>
          </p:blipFill>
          <p:spPr>
            <a:xfrm>
              <a:off x="1303000" y="2509131"/>
              <a:ext cx="3079967" cy="2412000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9D059C7-4E55-FE94-D8FC-E798BB407887}"/>
                </a:ext>
              </a:extLst>
            </p:cNvPr>
            <p:cNvSpPr txBox="1"/>
            <p:nvPr/>
          </p:nvSpPr>
          <p:spPr>
            <a:xfrm>
              <a:off x="1422034" y="4971956"/>
              <a:ext cx="10493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Cu target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7D336FDF-72C2-0F95-AE13-F19EA79BF8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16" t="8850" r="3862" b="29106"/>
            <a:stretch/>
          </p:blipFill>
          <p:spPr>
            <a:xfrm>
              <a:off x="4957896" y="2604443"/>
              <a:ext cx="1209821" cy="1774079"/>
            </a:xfrm>
            <a:prstGeom prst="rect">
              <a:avLst/>
            </a:prstGeom>
          </p:spPr>
        </p:pic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F15156C2-8B44-F0A7-9744-0B4073A534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8386" y="3921371"/>
              <a:ext cx="91767" cy="859918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85253AAA-4648-E4CE-36CA-94B041C404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31172" y="3730371"/>
              <a:ext cx="640336" cy="125668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ED1F45B1-2DC2-B9DA-27FB-07F254E35C0B}"/>
                </a:ext>
              </a:extLst>
            </p:cNvPr>
            <p:cNvSpPr txBox="1"/>
            <p:nvPr/>
          </p:nvSpPr>
          <p:spPr>
            <a:xfrm>
              <a:off x="1170717" y="1976478"/>
              <a:ext cx="13977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BGOegg</a:t>
              </a:r>
              <a:endPara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calorimeter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DCF4101C-E5ED-806B-FC26-859BCF6BF8E9}"/>
                </a:ext>
              </a:extLst>
            </p:cNvPr>
            <p:cNvSpPr txBox="1"/>
            <p:nvPr/>
          </p:nvSpPr>
          <p:spPr>
            <a:xfrm>
              <a:off x="3837826" y="4753322"/>
              <a:ext cx="16652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Forward Plastic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Scintillators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332381FE-1F12-EC3D-9B98-F530F73929E9}"/>
                </a:ext>
              </a:extLst>
            </p:cNvPr>
            <p:cNvSpPr txBox="1"/>
            <p:nvPr/>
          </p:nvSpPr>
          <p:spPr>
            <a:xfrm>
              <a:off x="4587525" y="1976478"/>
              <a:ext cx="16050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Forward PWO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calorimeter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982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09824BC-7BE2-781D-6B50-B6A292BF9C55}"/>
              </a:ext>
            </a:extLst>
          </p:cNvPr>
          <p:cNvSpPr txBox="1"/>
          <p:nvPr/>
        </p:nvSpPr>
        <p:spPr>
          <a:xfrm>
            <a:off x="623666" y="148882"/>
            <a:ext cx="788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BGOegg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Phase-II experiment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C61CC2F-F57D-DD7B-6C1D-42286F8F71A6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23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6B6C6CAD-4016-A955-7EE5-35EF22A77D1E}"/>
              </a:ext>
            </a:extLst>
          </p:cNvPr>
          <p:cNvGrpSpPr/>
          <p:nvPr/>
        </p:nvGrpSpPr>
        <p:grpSpPr>
          <a:xfrm>
            <a:off x="402531" y="3200334"/>
            <a:ext cx="5400000" cy="3478898"/>
            <a:chOff x="635319" y="1022887"/>
            <a:chExt cx="5760000" cy="3478898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F617F4AA-F47F-FC20-0D41-2B2351F2B28C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" t="7049" r="607"/>
            <a:stretch/>
          </p:blipFill>
          <p:spPr>
            <a:xfrm>
              <a:off x="635319" y="1022887"/>
              <a:ext cx="5760000" cy="3348000"/>
            </a:xfrm>
            <a:prstGeom prst="rect">
              <a:avLst/>
            </a:prstGeom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D84FBCED-FEB4-6367-1B6F-E829491DF37C}"/>
                </a:ext>
              </a:extLst>
            </p:cNvPr>
            <p:cNvSpPr/>
            <p:nvPr/>
          </p:nvSpPr>
          <p:spPr>
            <a:xfrm>
              <a:off x="3752983" y="4133975"/>
              <a:ext cx="2147772" cy="181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00D28126-D4AD-9E91-184E-BFE0A7F66F7B}"/>
                </a:ext>
              </a:extLst>
            </p:cNvPr>
            <p:cNvSpPr txBox="1"/>
            <p:nvPr/>
          </p:nvSpPr>
          <p:spPr>
            <a:xfrm>
              <a:off x="2721228" y="4101675"/>
              <a:ext cx="178246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M() [MeV]</a:t>
              </a:r>
              <a:endPara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HGS明朝E" panose="020209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2C42AAB-4222-2D95-EC4D-C1D8D056309F}"/>
                </a:ext>
              </a:extLst>
            </p:cNvPr>
            <p:cNvSpPr txBox="1"/>
            <p:nvPr/>
          </p:nvSpPr>
          <p:spPr>
            <a:xfrm rot="20478633">
              <a:off x="1941811" y="2237011"/>
              <a:ext cx="31470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>
                      <a:alpha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MC simulation</a:t>
              </a:r>
              <a:endPara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>
                    <a:alpha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4EECF8C5-7795-A90E-341E-30E3DB3B6939}"/>
                </a:ext>
              </a:extLst>
            </p:cNvPr>
            <p:cNvSpPr txBox="1"/>
            <p:nvPr/>
          </p:nvSpPr>
          <p:spPr>
            <a:xfrm>
              <a:off x="1474098" y="1183495"/>
              <a:ext cx="44266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Cu target                 P()&lt;600 MeV/c </a:t>
              </a:r>
              <a:endPara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02B0863B-0501-2A4C-CFD0-C12B0F54CBF0}"/>
                </a:ext>
              </a:extLst>
            </p:cNvPr>
            <p:cNvSpPr txBox="1"/>
            <p:nvPr/>
          </p:nvSpPr>
          <p:spPr>
            <a:xfrm>
              <a:off x="2962269" y="1607104"/>
              <a:ext cx="447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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F43FBA5-45C2-302F-C989-AB1417F65A30}"/>
              </a:ext>
            </a:extLst>
          </p:cNvPr>
          <p:cNvSpPr txBox="1"/>
          <p:nvPr/>
        </p:nvSpPr>
        <p:spPr>
          <a:xfrm>
            <a:off x="5440681" y="3233923"/>
            <a:ext cx="31788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If the Phase-1 result is assumed, we will get 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28 in a few months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. Here</a:t>
            </a:r>
            <a:r>
              <a:rPr kumimoji="1" lang="en-US" altLang="ja-JP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the forward PWO calorimeter covers only </a:t>
            </a:r>
            <a:r>
              <a:rPr kumimoji="1" lang="en-US" altLang="ja-JP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&lt;16</a:t>
            </a:r>
            <a:r>
              <a:rPr kumimoji="1" lang="en-US" altLang="ja-JP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kumimoji="1" lang="en-US" altLang="ja-JP" sz="2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Now a large part of preparation has been done, and </a:t>
            </a:r>
            <a:r>
              <a:rPr kumimoji="1" lang="en-US" altLang="ja-JP" sz="2200" b="1" dirty="0">
                <a:solidFill>
                  <a:srgbClr val="FF000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new data-taking will start soon</a:t>
            </a:r>
            <a:r>
              <a:rPr kumimoji="1" lang="en-US" altLang="ja-JP" sz="2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.</a:t>
            </a:r>
            <a:endParaRPr kumimoji="1" lang="en-US" altLang="ja-JP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65F6F83-1993-D096-F735-563ADFD57052}"/>
              </a:ext>
            </a:extLst>
          </p:cNvPr>
          <p:cNvSpPr txBox="1"/>
          <p:nvPr/>
        </p:nvSpPr>
        <p:spPr>
          <a:xfrm>
            <a:off x="777240" y="874389"/>
            <a:ext cx="773019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(1)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Upgrade the detector setup. 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     Multi-meson BG (p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p)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1/40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(2)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Change a target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from C [20 mm] to Cu [7 mm]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   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kumimoji="1" lang="en-US" altLang="ja-JP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nucleus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1.8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, # of nucleons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1.8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, (M</a:t>
            </a:r>
            <a:r>
              <a:rPr kumimoji="1" lang="en-US" altLang="ja-JP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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)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0.6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(3)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Increase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 photon beam intensity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    Replacement to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synchronous pulsed lasers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5M cps</a:t>
            </a:r>
          </a:p>
        </p:txBody>
      </p:sp>
    </p:spTree>
    <p:extLst>
      <p:ext uri="{BB962C8B-B14F-4D97-AF65-F5344CB8AC3E}">
        <p14:creationId xmlns:p14="http://schemas.microsoft.com/office/powerpoint/2010/main" val="2518606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5AA5D4-6B09-597A-7D27-5604D4DEA8E3}"/>
              </a:ext>
            </a:extLst>
          </p:cNvPr>
          <p:cNvSpPr txBox="1"/>
          <p:nvPr/>
        </p:nvSpPr>
        <p:spPr>
          <a:xfrm flipH="1">
            <a:off x="1638000" y="2775231"/>
            <a:ext cx="5868000" cy="13075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Status of LEPS2/Solenoid experiment (2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page)</a:t>
            </a:r>
          </a:p>
        </p:txBody>
      </p:sp>
    </p:spTree>
    <p:extLst>
      <p:ext uri="{BB962C8B-B14F-4D97-AF65-F5344CB8AC3E}">
        <p14:creationId xmlns:p14="http://schemas.microsoft.com/office/powerpoint/2010/main" val="1417138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3660D43-9BCE-DEA2-A4FC-C344FA6A4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1"/>
          <a:stretch/>
        </p:blipFill>
        <p:spPr>
          <a:xfrm>
            <a:off x="1193980" y="1645130"/>
            <a:ext cx="2501309" cy="363418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12C645A9-6304-650D-4230-6B70EF2F1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097" y="3541338"/>
            <a:ext cx="2490899" cy="2621889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221E7A00-FB8B-A8A7-BA90-8EB94E881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850" y="4695547"/>
            <a:ext cx="1200679" cy="69460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E434C85-BB53-8596-ECC4-13C46E3A2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755" y="1255409"/>
            <a:ext cx="2570159" cy="296975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BEE0B07-B1C4-75AC-14EC-9DB4ED759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155" y="1480604"/>
            <a:ext cx="1276291" cy="236489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3BBDA23-BBDD-3E8D-C66A-1532647FAF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663" y="2102815"/>
            <a:ext cx="1295400" cy="2400300"/>
          </a:xfrm>
          <a:prstGeom prst="rect">
            <a:avLst/>
          </a:prstGeom>
        </p:spPr>
      </p:pic>
      <p:graphicFrame>
        <p:nvGraphicFramePr>
          <p:cNvPr id="3" name="表 7">
            <a:extLst>
              <a:ext uri="{FF2B5EF4-FFF2-40B4-BE49-F238E27FC236}">
                <a16:creationId xmlns:a16="http://schemas.microsoft.com/office/drawing/2014/main" id="{136BA207-52AA-D329-D058-9771B28266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580629"/>
              </p:ext>
            </p:extLst>
          </p:nvPr>
        </p:nvGraphicFramePr>
        <p:xfrm>
          <a:off x="5063936" y="4149449"/>
          <a:ext cx="3758525" cy="2013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748">
                  <a:extLst>
                    <a:ext uri="{9D8B030D-6E8A-4147-A177-3AD203B41FA5}">
                      <a16:colId xmlns:a16="http://schemas.microsoft.com/office/drawing/2014/main" val="3467045273"/>
                    </a:ext>
                  </a:extLst>
                </a:gridCol>
                <a:gridCol w="2410777">
                  <a:extLst>
                    <a:ext uri="{9D8B030D-6E8A-4147-A177-3AD203B41FA5}">
                      <a16:colId xmlns:a16="http://schemas.microsoft.com/office/drawing/2014/main" val="3094915267"/>
                    </a:ext>
                  </a:extLst>
                </a:gridCol>
              </a:tblGrid>
              <a:tr h="6067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Covered range</a:t>
                      </a:r>
                    </a:p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lab system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Particle type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98480326"/>
                  </a:ext>
                </a:extLst>
              </a:tr>
              <a:tr h="35153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neutrons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4709883"/>
                  </a:ext>
                </a:extLst>
              </a:tr>
              <a:tr h="3519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neutrons, charged particles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01493036"/>
                  </a:ext>
                </a:extLst>
              </a:tr>
              <a:tr h="35153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-40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charged particles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99863980"/>
                  </a:ext>
                </a:extLst>
              </a:tr>
              <a:tr h="3519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-110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charged particles, photons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06070682"/>
                  </a:ext>
                </a:extLst>
              </a:tr>
            </a:tbl>
          </a:graphicData>
        </a:graphic>
      </p:graphicFrame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CF2D42D-795E-D3DC-8A38-A573801DC8F8}"/>
              </a:ext>
            </a:extLst>
          </p:cNvPr>
          <p:cNvCxnSpPr>
            <a:cxnSpLocks/>
          </p:cNvCxnSpPr>
          <p:nvPr/>
        </p:nvCxnSpPr>
        <p:spPr>
          <a:xfrm>
            <a:off x="1831055" y="2937704"/>
            <a:ext cx="0" cy="1246949"/>
          </a:xfrm>
          <a:prstGeom prst="straightConnector1">
            <a:avLst/>
          </a:prstGeom>
          <a:ln w="444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BFAA772-3E61-BAEB-4B8F-96B5ED8F7D27}"/>
              </a:ext>
            </a:extLst>
          </p:cNvPr>
          <p:cNvSpPr txBox="1"/>
          <p:nvPr/>
        </p:nvSpPr>
        <p:spPr>
          <a:xfrm>
            <a:off x="1345061" y="3117330"/>
            <a:ext cx="468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kumimoji="1" lang="en-US" altLang="ja-JP" sz="1400" b="1" dirty="0">
                <a:solidFill>
                  <a:prstClr val="white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 m</a:t>
            </a:r>
            <a:endParaRPr kumimoji="1" lang="ja-JP" altLang="en-US" sz="1400" b="1" dirty="0">
              <a:solidFill>
                <a:prstClr val="white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A62D5F8E-B933-1998-80C8-F159EA69A12B}"/>
              </a:ext>
            </a:extLst>
          </p:cNvPr>
          <p:cNvCxnSpPr>
            <a:cxnSpLocks/>
          </p:cNvCxnSpPr>
          <p:nvPr/>
        </p:nvCxnSpPr>
        <p:spPr>
          <a:xfrm flipV="1">
            <a:off x="867490" y="3575051"/>
            <a:ext cx="1287764" cy="209418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0AB1AC2-63E3-A3E2-B6B3-2FE078DB8C49}"/>
              </a:ext>
            </a:extLst>
          </p:cNvPr>
          <p:cNvSpPr txBox="1"/>
          <p:nvPr/>
        </p:nvSpPr>
        <p:spPr>
          <a:xfrm>
            <a:off x="368197" y="247891"/>
            <a:ext cx="8407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LEPS2/Solenoid Experiment</a:t>
            </a:r>
            <a:r>
              <a:rPr kumimoji="1" lang="ja-JP" alt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(2021~)</a:t>
            </a:r>
            <a:endParaRPr kumimoji="1" lang="ja-JP" altLang="en-US" sz="36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23108-B6D1-6BC7-1A81-393D3433E3CF}"/>
              </a:ext>
            </a:extLst>
          </p:cNvPr>
          <p:cNvSpPr txBox="1"/>
          <p:nvPr/>
        </p:nvSpPr>
        <p:spPr>
          <a:xfrm rot="21005749">
            <a:off x="407059" y="3766604"/>
            <a:ext cx="114646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photon beam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@LEPS2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DCF6FE2-B598-6345-C44F-59F08724CC03}"/>
              </a:ext>
            </a:extLst>
          </p:cNvPr>
          <p:cNvSpPr txBox="1"/>
          <p:nvPr/>
        </p:nvSpPr>
        <p:spPr>
          <a:xfrm>
            <a:off x="453391" y="1319843"/>
            <a:ext cx="952505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Time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Projection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Chamber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9D906CF4-C241-797E-C76D-F7221CB99EA9}"/>
              </a:ext>
            </a:extLst>
          </p:cNvPr>
          <p:cNvCxnSpPr>
            <a:cxnSpLocks/>
          </p:cNvCxnSpPr>
          <p:nvPr/>
        </p:nvCxnSpPr>
        <p:spPr>
          <a:xfrm flipH="1" flipV="1">
            <a:off x="1163969" y="2042138"/>
            <a:ext cx="1019207" cy="1238655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49C2B9C-864A-F71D-5FEB-4126A3346882}"/>
              </a:ext>
            </a:extLst>
          </p:cNvPr>
          <p:cNvSpPr txBox="1"/>
          <p:nvPr/>
        </p:nvSpPr>
        <p:spPr>
          <a:xfrm>
            <a:off x="775880" y="5183309"/>
            <a:ext cx="109998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barrel RPCs</a:t>
            </a: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E4556483-A26F-479D-D1A2-8706A956AFB0}"/>
              </a:ext>
            </a:extLst>
          </p:cNvPr>
          <p:cNvCxnSpPr>
            <a:cxnSpLocks/>
            <a:endCxn id="31" idx="0"/>
          </p:cNvCxnSpPr>
          <p:nvPr/>
        </p:nvCxnSpPr>
        <p:spPr>
          <a:xfrm flipH="1">
            <a:off x="1325871" y="4052787"/>
            <a:ext cx="765648" cy="1130522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A07A610-1744-0C1A-1D7D-C60FCB616CB9}"/>
              </a:ext>
            </a:extLst>
          </p:cNvPr>
          <p:cNvSpPr txBox="1"/>
          <p:nvPr/>
        </p:nvSpPr>
        <p:spPr>
          <a:xfrm>
            <a:off x="1458186" y="1238533"/>
            <a:ext cx="103425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sampling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calorimeter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7018285-D804-5DEB-5EBB-42F085F08D7D}"/>
              </a:ext>
            </a:extLst>
          </p:cNvPr>
          <p:cNvSpPr txBox="1"/>
          <p:nvPr/>
        </p:nvSpPr>
        <p:spPr>
          <a:xfrm>
            <a:off x="2612599" y="1203277"/>
            <a:ext cx="134844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Drift Chambers</a:t>
            </a: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7131D57D-3682-DEED-982A-AF4449CAD000}"/>
              </a:ext>
            </a:extLst>
          </p:cNvPr>
          <p:cNvCxnSpPr>
            <a:cxnSpLocks/>
            <a:stCxn id="40" idx="2"/>
            <a:endCxn id="44" idx="1"/>
          </p:cNvCxnSpPr>
          <p:nvPr/>
        </p:nvCxnSpPr>
        <p:spPr>
          <a:xfrm flipH="1">
            <a:off x="2874259" y="1511054"/>
            <a:ext cx="412563" cy="124820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C5A9893-2E01-8CB5-9BB5-A592F30F39B3}"/>
              </a:ext>
            </a:extLst>
          </p:cNvPr>
          <p:cNvSpPr txBox="1"/>
          <p:nvPr/>
        </p:nvSpPr>
        <p:spPr>
          <a:xfrm>
            <a:off x="3359657" y="2812619"/>
            <a:ext cx="753732" cy="4770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veto</a:t>
            </a:r>
          </a:p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counter</a:t>
            </a:r>
          </a:p>
        </p:txBody>
      </p:sp>
      <p:sp>
        <p:nvSpPr>
          <p:cNvPr id="44" name="右中かっこ 43">
            <a:extLst>
              <a:ext uri="{FF2B5EF4-FFF2-40B4-BE49-F238E27FC236}">
                <a16:creationId xmlns:a16="http://schemas.microsoft.com/office/drawing/2014/main" id="{3FF749E5-2ED3-0654-70F8-268C04791984}"/>
              </a:ext>
            </a:extLst>
          </p:cNvPr>
          <p:cNvSpPr/>
          <p:nvPr/>
        </p:nvSpPr>
        <p:spPr>
          <a:xfrm rot="15657230">
            <a:off x="2769758" y="2563881"/>
            <a:ext cx="247992" cy="635669"/>
          </a:xfrm>
          <a:prstGeom prst="rightBrac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9F2A960F-F218-0A96-2969-FB36E24115E2}"/>
              </a:ext>
            </a:extLst>
          </p:cNvPr>
          <p:cNvCxnSpPr>
            <a:cxnSpLocks/>
          </p:cNvCxnSpPr>
          <p:nvPr/>
        </p:nvCxnSpPr>
        <p:spPr>
          <a:xfrm>
            <a:off x="2146485" y="1751201"/>
            <a:ext cx="88981" cy="95808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60F11AC1-1FC7-07AF-6C07-64191A0C4C9E}"/>
              </a:ext>
            </a:extLst>
          </p:cNvPr>
          <p:cNvSpPr txBox="1"/>
          <p:nvPr/>
        </p:nvSpPr>
        <p:spPr>
          <a:xfrm>
            <a:off x="4519132" y="1262125"/>
            <a:ext cx="77457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forward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RPCs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19C82070-654D-1387-2888-43EC028D208E}"/>
              </a:ext>
            </a:extLst>
          </p:cNvPr>
          <p:cNvSpPr txBox="1"/>
          <p:nvPr/>
        </p:nvSpPr>
        <p:spPr>
          <a:xfrm>
            <a:off x="3801677" y="3678754"/>
            <a:ext cx="88873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Aerogel </a:t>
            </a:r>
            <a:r>
              <a:rPr kumimoji="1" lang="en-US" altLang="ja-JP" sz="14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Čerenkov</a:t>
            </a: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Counter</a:t>
            </a:r>
          </a:p>
        </p:txBody>
      </p: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79D53981-FA4D-3F11-94EE-B567F076FB0A}"/>
              </a:ext>
            </a:extLst>
          </p:cNvPr>
          <p:cNvCxnSpPr>
            <a:cxnSpLocks/>
          </p:cNvCxnSpPr>
          <p:nvPr/>
        </p:nvCxnSpPr>
        <p:spPr>
          <a:xfrm>
            <a:off x="2967306" y="3679760"/>
            <a:ext cx="859874" cy="26039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9230A4EA-7D2D-000D-3B27-FE7214E6EC8C}"/>
              </a:ext>
            </a:extLst>
          </p:cNvPr>
          <p:cNvSpPr txBox="1"/>
          <p:nvPr/>
        </p:nvSpPr>
        <p:spPr>
          <a:xfrm>
            <a:off x="3096442" y="5333695"/>
            <a:ext cx="1516313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Target (LH</a:t>
            </a:r>
            <a:r>
              <a:rPr kumimoji="1" lang="en-US" altLang="ja-JP" sz="1400" b="1" i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2</a:t>
            </a: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, LD</a:t>
            </a:r>
            <a:r>
              <a:rPr kumimoji="1" lang="en-US" altLang="ja-JP" sz="1400" b="1" i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2</a:t>
            </a: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Trigger counters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  inside TPC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7061EAF5-6A11-3A91-7D38-08C32981FD7D}"/>
              </a:ext>
            </a:extLst>
          </p:cNvPr>
          <p:cNvSpPr txBox="1"/>
          <p:nvPr/>
        </p:nvSpPr>
        <p:spPr>
          <a:xfrm>
            <a:off x="6820353" y="1255409"/>
            <a:ext cx="162576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Plastic Scintillators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AF106D7-92B2-E877-FEA1-B2115BCEED7C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24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C664A6-B93C-EAB1-7749-898BAAF73324}"/>
              </a:ext>
            </a:extLst>
          </p:cNvPr>
          <p:cNvSpPr txBox="1"/>
          <p:nvPr/>
        </p:nvSpPr>
        <p:spPr>
          <a:xfrm>
            <a:off x="379769" y="2503787"/>
            <a:ext cx="803425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solenoid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magnet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0.9 T</a:t>
            </a:r>
          </a:p>
        </p:txBody>
      </p:sp>
    </p:spTree>
    <p:extLst>
      <p:ext uri="{BB962C8B-B14F-4D97-AF65-F5344CB8AC3E}">
        <p14:creationId xmlns:p14="http://schemas.microsoft.com/office/powerpoint/2010/main" val="4199452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3660D43-9BCE-DEA2-A4FC-C344FA6A4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1"/>
          <a:stretch/>
        </p:blipFill>
        <p:spPr>
          <a:xfrm>
            <a:off x="1193980" y="1645130"/>
            <a:ext cx="2501309" cy="363418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12C645A9-6304-650D-4230-6B70EF2F1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097" y="3541338"/>
            <a:ext cx="2490899" cy="2621889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221E7A00-FB8B-A8A7-BA90-8EB94E881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850" y="4695547"/>
            <a:ext cx="1200679" cy="69460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E434C85-BB53-8596-ECC4-13C46E3A2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755" y="1255409"/>
            <a:ext cx="2570159" cy="296975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BEE0B07-B1C4-75AC-14EC-9DB4ED759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155" y="1480604"/>
            <a:ext cx="1276291" cy="236489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3BBDA23-BBDD-3E8D-C66A-1532647FAF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663" y="2102815"/>
            <a:ext cx="1295400" cy="2400300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CF2D42D-795E-D3DC-8A38-A573801DC8F8}"/>
              </a:ext>
            </a:extLst>
          </p:cNvPr>
          <p:cNvCxnSpPr>
            <a:cxnSpLocks/>
          </p:cNvCxnSpPr>
          <p:nvPr/>
        </p:nvCxnSpPr>
        <p:spPr>
          <a:xfrm>
            <a:off x="1831055" y="2937704"/>
            <a:ext cx="0" cy="1246949"/>
          </a:xfrm>
          <a:prstGeom prst="straightConnector1">
            <a:avLst/>
          </a:prstGeom>
          <a:ln w="444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BFAA772-3E61-BAEB-4B8F-96B5ED8F7D27}"/>
              </a:ext>
            </a:extLst>
          </p:cNvPr>
          <p:cNvSpPr txBox="1"/>
          <p:nvPr/>
        </p:nvSpPr>
        <p:spPr>
          <a:xfrm>
            <a:off x="1345061" y="3117330"/>
            <a:ext cx="468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 m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A62D5F8E-B933-1998-80C8-F159EA69A12B}"/>
              </a:ext>
            </a:extLst>
          </p:cNvPr>
          <p:cNvCxnSpPr>
            <a:cxnSpLocks/>
          </p:cNvCxnSpPr>
          <p:nvPr/>
        </p:nvCxnSpPr>
        <p:spPr>
          <a:xfrm flipV="1">
            <a:off x="867490" y="3575051"/>
            <a:ext cx="1287764" cy="209418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0AB1AC2-63E3-A3E2-B6B3-2FE078DB8C49}"/>
              </a:ext>
            </a:extLst>
          </p:cNvPr>
          <p:cNvSpPr txBox="1"/>
          <p:nvPr/>
        </p:nvSpPr>
        <p:spPr>
          <a:xfrm>
            <a:off x="368197" y="247891"/>
            <a:ext cx="8407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LEPS2/Solenoid Experiment</a:t>
            </a:r>
            <a:r>
              <a:rPr kumimoji="1" lang="ja-JP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(2021~)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23108-B6D1-6BC7-1A81-393D3433E3CF}"/>
              </a:ext>
            </a:extLst>
          </p:cNvPr>
          <p:cNvSpPr txBox="1"/>
          <p:nvPr/>
        </p:nvSpPr>
        <p:spPr>
          <a:xfrm rot="21005749">
            <a:off x="407059" y="3766604"/>
            <a:ext cx="114646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photon beam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@LEPS2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DCF6FE2-B598-6345-C44F-59F08724CC03}"/>
              </a:ext>
            </a:extLst>
          </p:cNvPr>
          <p:cNvSpPr txBox="1"/>
          <p:nvPr/>
        </p:nvSpPr>
        <p:spPr>
          <a:xfrm>
            <a:off x="453391" y="1319843"/>
            <a:ext cx="952505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Projection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Chamber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9D906CF4-C241-797E-C76D-F7221CB99EA9}"/>
              </a:ext>
            </a:extLst>
          </p:cNvPr>
          <p:cNvCxnSpPr>
            <a:cxnSpLocks/>
          </p:cNvCxnSpPr>
          <p:nvPr/>
        </p:nvCxnSpPr>
        <p:spPr>
          <a:xfrm flipH="1" flipV="1">
            <a:off x="1163969" y="2042138"/>
            <a:ext cx="1019207" cy="1238655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49C2B9C-864A-F71D-5FEB-4126A3346882}"/>
              </a:ext>
            </a:extLst>
          </p:cNvPr>
          <p:cNvSpPr txBox="1"/>
          <p:nvPr/>
        </p:nvSpPr>
        <p:spPr>
          <a:xfrm>
            <a:off x="775880" y="5183309"/>
            <a:ext cx="109998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barrel RPCs</a:t>
            </a: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E4556483-A26F-479D-D1A2-8706A956AFB0}"/>
              </a:ext>
            </a:extLst>
          </p:cNvPr>
          <p:cNvCxnSpPr>
            <a:cxnSpLocks/>
            <a:endCxn id="31" idx="0"/>
          </p:cNvCxnSpPr>
          <p:nvPr/>
        </p:nvCxnSpPr>
        <p:spPr>
          <a:xfrm flipH="1">
            <a:off x="1325871" y="4052787"/>
            <a:ext cx="765648" cy="1130522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A07A610-1744-0C1A-1D7D-C60FCB616CB9}"/>
              </a:ext>
            </a:extLst>
          </p:cNvPr>
          <p:cNvSpPr txBox="1"/>
          <p:nvPr/>
        </p:nvSpPr>
        <p:spPr>
          <a:xfrm>
            <a:off x="1458186" y="1238533"/>
            <a:ext cx="103425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sampling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calorimeter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7018285-D804-5DEB-5EBB-42F085F08D7D}"/>
              </a:ext>
            </a:extLst>
          </p:cNvPr>
          <p:cNvSpPr txBox="1"/>
          <p:nvPr/>
        </p:nvSpPr>
        <p:spPr>
          <a:xfrm>
            <a:off x="2612599" y="1203277"/>
            <a:ext cx="134844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Drift Chambers</a:t>
            </a: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7131D57D-3682-DEED-982A-AF4449CAD000}"/>
              </a:ext>
            </a:extLst>
          </p:cNvPr>
          <p:cNvCxnSpPr>
            <a:cxnSpLocks/>
            <a:stCxn id="40" idx="2"/>
            <a:endCxn id="44" idx="1"/>
          </p:cNvCxnSpPr>
          <p:nvPr/>
        </p:nvCxnSpPr>
        <p:spPr>
          <a:xfrm flipH="1">
            <a:off x="2874259" y="1511054"/>
            <a:ext cx="412563" cy="124820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C5A9893-2E01-8CB5-9BB5-A592F30F39B3}"/>
              </a:ext>
            </a:extLst>
          </p:cNvPr>
          <p:cNvSpPr txBox="1"/>
          <p:nvPr/>
        </p:nvSpPr>
        <p:spPr>
          <a:xfrm>
            <a:off x="3359657" y="2812619"/>
            <a:ext cx="753732" cy="4770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veto</a:t>
            </a:r>
          </a:p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counter</a:t>
            </a:r>
          </a:p>
        </p:txBody>
      </p:sp>
      <p:sp>
        <p:nvSpPr>
          <p:cNvPr id="44" name="右中かっこ 43">
            <a:extLst>
              <a:ext uri="{FF2B5EF4-FFF2-40B4-BE49-F238E27FC236}">
                <a16:creationId xmlns:a16="http://schemas.microsoft.com/office/drawing/2014/main" id="{3FF749E5-2ED3-0654-70F8-268C04791984}"/>
              </a:ext>
            </a:extLst>
          </p:cNvPr>
          <p:cNvSpPr/>
          <p:nvPr/>
        </p:nvSpPr>
        <p:spPr>
          <a:xfrm rot="15657230">
            <a:off x="2769758" y="2563881"/>
            <a:ext cx="247992" cy="635669"/>
          </a:xfrm>
          <a:prstGeom prst="rightBrac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9F2A960F-F218-0A96-2969-FB36E24115E2}"/>
              </a:ext>
            </a:extLst>
          </p:cNvPr>
          <p:cNvCxnSpPr>
            <a:cxnSpLocks/>
          </p:cNvCxnSpPr>
          <p:nvPr/>
        </p:nvCxnSpPr>
        <p:spPr>
          <a:xfrm>
            <a:off x="2146485" y="1751201"/>
            <a:ext cx="88981" cy="95808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60F11AC1-1FC7-07AF-6C07-64191A0C4C9E}"/>
              </a:ext>
            </a:extLst>
          </p:cNvPr>
          <p:cNvSpPr txBox="1"/>
          <p:nvPr/>
        </p:nvSpPr>
        <p:spPr>
          <a:xfrm>
            <a:off x="4519132" y="1262125"/>
            <a:ext cx="77457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forward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RPCs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19C82070-654D-1387-2888-43EC028D208E}"/>
              </a:ext>
            </a:extLst>
          </p:cNvPr>
          <p:cNvSpPr txBox="1"/>
          <p:nvPr/>
        </p:nvSpPr>
        <p:spPr>
          <a:xfrm>
            <a:off x="3801677" y="3678754"/>
            <a:ext cx="88873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Aerogel </a:t>
            </a:r>
            <a:r>
              <a:rPr kumimoji="1" lang="en-US" altLang="ja-JP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Čerenkov</a:t>
            </a: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Counter</a:t>
            </a:r>
          </a:p>
        </p:txBody>
      </p: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79D53981-FA4D-3F11-94EE-B567F076FB0A}"/>
              </a:ext>
            </a:extLst>
          </p:cNvPr>
          <p:cNvCxnSpPr>
            <a:cxnSpLocks/>
          </p:cNvCxnSpPr>
          <p:nvPr/>
        </p:nvCxnSpPr>
        <p:spPr>
          <a:xfrm>
            <a:off x="2967306" y="3679760"/>
            <a:ext cx="859874" cy="26039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9230A4EA-7D2D-000D-3B27-FE7214E6EC8C}"/>
              </a:ext>
            </a:extLst>
          </p:cNvPr>
          <p:cNvSpPr txBox="1"/>
          <p:nvPr/>
        </p:nvSpPr>
        <p:spPr>
          <a:xfrm>
            <a:off x="3096442" y="5333695"/>
            <a:ext cx="1516313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Target (LH</a:t>
            </a:r>
            <a:r>
              <a:rPr kumimoji="1" lang="en-US" altLang="ja-JP" sz="14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2</a:t>
            </a: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, LD</a:t>
            </a:r>
            <a:r>
              <a:rPr kumimoji="1" lang="en-US" altLang="ja-JP" sz="14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2</a:t>
            </a: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Trigger counters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  inside TPC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7061EAF5-6A11-3A91-7D38-08C32981FD7D}"/>
              </a:ext>
            </a:extLst>
          </p:cNvPr>
          <p:cNvSpPr txBox="1"/>
          <p:nvPr/>
        </p:nvSpPr>
        <p:spPr>
          <a:xfrm>
            <a:off x="6820353" y="1255409"/>
            <a:ext cx="162576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Plastic Scintillators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AF106D7-92B2-E877-FEA1-B2115BCEED7C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24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8" name="図 17" descr="グラフ&#10;&#10;自動的に生成された説明">
            <a:extLst>
              <a:ext uri="{FF2B5EF4-FFF2-40B4-BE49-F238E27FC236}">
                <a16:creationId xmlns:a16="http://schemas.microsoft.com/office/drawing/2014/main" id="{B63E5451-7AE1-183E-4A3D-D97469ABD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7559" y="992103"/>
            <a:ext cx="3708000" cy="2772038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9" name="表 7">
            <a:extLst>
              <a:ext uri="{FF2B5EF4-FFF2-40B4-BE49-F238E27FC236}">
                <a16:creationId xmlns:a16="http://schemas.microsoft.com/office/drawing/2014/main" id="{98158F04-2A7B-FBA6-41DC-80C4356BA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13106"/>
              </p:ext>
            </p:extLst>
          </p:nvPr>
        </p:nvGraphicFramePr>
        <p:xfrm>
          <a:off x="5063936" y="4149449"/>
          <a:ext cx="3758525" cy="2013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748">
                  <a:extLst>
                    <a:ext uri="{9D8B030D-6E8A-4147-A177-3AD203B41FA5}">
                      <a16:colId xmlns:a16="http://schemas.microsoft.com/office/drawing/2014/main" val="3467045273"/>
                    </a:ext>
                  </a:extLst>
                </a:gridCol>
                <a:gridCol w="2410777">
                  <a:extLst>
                    <a:ext uri="{9D8B030D-6E8A-4147-A177-3AD203B41FA5}">
                      <a16:colId xmlns:a16="http://schemas.microsoft.com/office/drawing/2014/main" val="3094915267"/>
                    </a:ext>
                  </a:extLst>
                </a:gridCol>
              </a:tblGrid>
              <a:tr h="6067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Covered range</a:t>
                      </a:r>
                    </a:p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lab system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Particle type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98480326"/>
                  </a:ext>
                </a:extLst>
              </a:tr>
              <a:tr h="35153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neutrons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4709883"/>
                  </a:ext>
                </a:extLst>
              </a:tr>
              <a:tr h="3519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neutrons, charged particles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01493036"/>
                  </a:ext>
                </a:extLst>
              </a:tr>
              <a:tr h="35153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-40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charged particles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99863980"/>
                  </a:ext>
                </a:extLst>
              </a:tr>
              <a:tr h="3519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-110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charged particles, photons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06070682"/>
                  </a:ext>
                </a:extLst>
              </a:tr>
            </a:tbl>
          </a:graphicData>
        </a:graphic>
      </p:graphicFrame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7A7CE664-8D77-3906-36A8-1DC112884A23}"/>
              </a:ext>
            </a:extLst>
          </p:cNvPr>
          <p:cNvSpPr/>
          <p:nvPr/>
        </p:nvSpPr>
        <p:spPr>
          <a:xfrm>
            <a:off x="4906417" y="1053825"/>
            <a:ext cx="1672252" cy="242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E0810DF-25CE-9119-65B9-F4BB5796AD5F}"/>
              </a:ext>
            </a:extLst>
          </p:cNvPr>
          <p:cNvSpPr txBox="1"/>
          <p:nvPr/>
        </p:nvSpPr>
        <p:spPr>
          <a:xfrm>
            <a:off x="4968352" y="959296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kumimoji="1" lang="en-US" altLang="ja-JP" b="1" i="1" dirty="0">
                <a:solidFill>
                  <a:srgbClr val="00B05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Event display</a:t>
            </a:r>
            <a:endParaRPr kumimoji="1" lang="ja-JP" altLang="en-US" b="1" i="1" dirty="0">
              <a:solidFill>
                <a:srgbClr val="00B050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76CB06B2-4CFA-B3D1-0495-4EE7AA225543}"/>
              </a:ext>
            </a:extLst>
          </p:cNvPr>
          <p:cNvSpPr/>
          <p:nvPr/>
        </p:nvSpPr>
        <p:spPr>
          <a:xfrm>
            <a:off x="286739" y="1304581"/>
            <a:ext cx="1149328" cy="7982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C4ED7A94-38F4-E8C7-14DA-A49AFC6CB56D}"/>
              </a:ext>
            </a:extLst>
          </p:cNvPr>
          <p:cNvSpPr/>
          <p:nvPr/>
        </p:nvSpPr>
        <p:spPr>
          <a:xfrm>
            <a:off x="723147" y="5142649"/>
            <a:ext cx="1149328" cy="4159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5FFBDD41-778F-2CA3-078B-AB311AA66CB1}"/>
              </a:ext>
            </a:extLst>
          </p:cNvPr>
          <p:cNvSpPr/>
          <p:nvPr/>
        </p:nvSpPr>
        <p:spPr>
          <a:xfrm>
            <a:off x="1498089" y="1181604"/>
            <a:ext cx="969336" cy="719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4264F5E-D299-77CD-22C2-5461E2CE7A52}"/>
              </a:ext>
            </a:extLst>
          </p:cNvPr>
          <p:cNvSpPr txBox="1"/>
          <p:nvPr/>
        </p:nvSpPr>
        <p:spPr>
          <a:xfrm>
            <a:off x="379769" y="2503787"/>
            <a:ext cx="803425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solenoid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magnet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0.9 T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3C5CF8EA-B83F-D9C5-E4B4-B5EC0FC395E2}"/>
              </a:ext>
            </a:extLst>
          </p:cNvPr>
          <p:cNvGrpSpPr/>
          <p:nvPr/>
        </p:nvGrpSpPr>
        <p:grpSpPr>
          <a:xfrm>
            <a:off x="4874163" y="3940154"/>
            <a:ext cx="3027913" cy="2840101"/>
            <a:chOff x="4874163" y="3940154"/>
            <a:chExt cx="3027913" cy="2840101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B6A9F25B-4A2B-B959-2675-67904CC314EA}"/>
                </a:ext>
              </a:extLst>
            </p:cNvPr>
            <p:cNvGrpSpPr/>
            <p:nvPr/>
          </p:nvGrpSpPr>
          <p:grpSpPr>
            <a:xfrm>
              <a:off x="4970930" y="3940154"/>
              <a:ext cx="2856162" cy="2736000"/>
              <a:chOff x="4970930" y="3940154"/>
              <a:chExt cx="2856162" cy="2736000"/>
            </a:xfrm>
          </p:grpSpPr>
          <p:grpSp>
            <p:nvGrpSpPr>
              <p:cNvPr id="29" name="グループ化 28">
                <a:extLst>
                  <a:ext uri="{FF2B5EF4-FFF2-40B4-BE49-F238E27FC236}">
                    <a16:creationId xmlns:a16="http://schemas.microsoft.com/office/drawing/2014/main" id="{B247EF2A-5D55-171F-DD3C-EFBC1606DF2A}"/>
                  </a:ext>
                </a:extLst>
              </p:cNvPr>
              <p:cNvGrpSpPr/>
              <p:nvPr/>
            </p:nvGrpSpPr>
            <p:grpSpPr>
              <a:xfrm>
                <a:off x="4970930" y="3940154"/>
                <a:ext cx="2856162" cy="2736000"/>
                <a:chOff x="62295" y="1309700"/>
                <a:chExt cx="4375415" cy="4178382"/>
              </a:xfrm>
            </p:grpSpPr>
            <p:pic>
              <p:nvPicPr>
                <p:cNvPr id="35" name="図 34">
                  <a:extLst>
                    <a:ext uri="{FF2B5EF4-FFF2-40B4-BE49-F238E27FC236}">
                      <a16:creationId xmlns:a16="http://schemas.microsoft.com/office/drawing/2014/main" id="{206AD6E7-4D26-B4C1-0D6C-FF73AA90C9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5550" r="9788"/>
                <a:stretch/>
              </p:blipFill>
              <p:spPr>
                <a:xfrm>
                  <a:off x="62295" y="1309700"/>
                  <a:ext cx="4375415" cy="4178382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テキスト ボックス 35">
                      <a:extLst>
                        <a:ext uri="{FF2B5EF4-FFF2-40B4-BE49-F238E27FC236}">
                          <a16:creationId xmlns:a16="http://schemas.microsoft.com/office/drawing/2014/main" id="{9E3925B2-22E4-CDA0-F565-7EDDB49997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55848" y="3172733"/>
                      <a:ext cx="551250" cy="42404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6858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oMath>
                        </m:oMathPara>
                      </a14:m>
                      <a:endParaRPr kumimoji="1" lang="en-US" altLang="ja-JP" sz="1350" dirty="0">
                        <a:solidFill>
                          <a:prstClr val="black"/>
                        </a:solidFill>
                        <a:latin typeface="游ゴシック" panose="020F0502020204030204"/>
                        <a:ea typeface="游ゴシック" panose="020B0400000000000000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38" name="テキスト ボックス 37">
                      <a:extLst>
                        <a:ext uri="{FF2B5EF4-FFF2-40B4-BE49-F238E27FC236}">
                          <a16:creationId xmlns:a16="http://schemas.microsoft.com/office/drawing/2014/main" id="{543B9F6D-4BDD-D7C5-EF27-B659E078B30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55848" y="3172733"/>
                      <a:ext cx="551250" cy="42404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テキスト ボックス 37">
                      <a:extLst>
                        <a:ext uri="{FF2B5EF4-FFF2-40B4-BE49-F238E27FC236}">
                          <a16:creationId xmlns:a16="http://schemas.microsoft.com/office/drawing/2014/main" id="{3450D068-D627-5941-4BDE-3495DEAEED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19140" y="3105113"/>
                      <a:ext cx="509601" cy="42404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6858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oMath>
                        </m:oMathPara>
                      </a14:m>
                      <a:endParaRPr kumimoji="1" lang="ja-JP" altLang="en-US" sz="1350">
                        <a:solidFill>
                          <a:prstClr val="black"/>
                        </a:solidFill>
                        <a:latin typeface="游ゴシック" panose="020F0502020204030204"/>
                        <a:ea typeface="游ゴシック" panose="020B0400000000000000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39" name="テキスト ボックス 38">
                      <a:extLst>
                        <a:ext uri="{FF2B5EF4-FFF2-40B4-BE49-F238E27FC236}">
                          <a16:creationId xmlns:a16="http://schemas.microsoft.com/office/drawing/2014/main" id="{AD089BBD-3EC8-7D7A-A664-42D1A42667A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19140" y="3105113"/>
                      <a:ext cx="509601" cy="424049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テキスト ボックス 38">
                      <a:extLst>
                        <a:ext uri="{FF2B5EF4-FFF2-40B4-BE49-F238E27FC236}">
                          <a16:creationId xmlns:a16="http://schemas.microsoft.com/office/drawing/2014/main" id="{FCCD07EE-1B9D-921B-CAF0-A30CC308AC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8942" y="3126152"/>
                      <a:ext cx="521881" cy="42404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6858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ja-JP" alt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oMath>
                        </m:oMathPara>
                      </a14:m>
                      <a:endParaRPr kumimoji="1" lang="ja-JP" altLang="en-US" sz="1350">
                        <a:solidFill>
                          <a:prstClr val="black"/>
                        </a:solidFill>
                        <a:latin typeface="游ゴシック" panose="020F0502020204030204"/>
                        <a:ea typeface="游ゴシック" panose="020B0400000000000000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40" name="テキスト ボックス 39">
                      <a:extLst>
                        <a:ext uri="{FF2B5EF4-FFF2-40B4-BE49-F238E27FC236}">
                          <a16:creationId xmlns:a16="http://schemas.microsoft.com/office/drawing/2014/main" id="{DC917662-18D7-CA04-D51F-028FF267ED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8942" y="3126152"/>
                      <a:ext cx="521881" cy="424049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6B04AA76-82FB-A5A0-CD72-1045C581517A}"/>
                  </a:ext>
                </a:extLst>
              </p:cNvPr>
              <p:cNvSpPr txBox="1"/>
              <p:nvPr/>
            </p:nvSpPr>
            <p:spPr>
              <a:xfrm>
                <a:off x="5480065" y="4055927"/>
                <a:ext cx="2129767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85800"/>
                <a:r>
                  <a:rPr kumimoji="1" lang="en-US" altLang="ja-JP" sz="135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Mass reconstruction from </a:t>
                </a:r>
                <a:r>
                  <a:rPr kumimoji="1" lang="en-US" altLang="ja-JP" sz="135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ToF</a:t>
                </a:r>
                <a:r>
                  <a:rPr kumimoji="1" lang="en-US" altLang="ja-JP" sz="135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(RPC) &amp; P (TPC)</a:t>
                </a:r>
                <a:endParaRPr kumimoji="1" lang="ja-JP" alt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BFB8C4-4890-4F6A-82F0-4F54AD77E7E7}"/>
                </a:ext>
              </a:extLst>
            </p:cNvPr>
            <p:cNvSpPr txBox="1"/>
            <p:nvPr/>
          </p:nvSpPr>
          <p:spPr>
            <a:xfrm>
              <a:off x="5902810" y="6503256"/>
              <a:ext cx="12842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Mass [GeV/c</a:t>
              </a:r>
              <a:r>
                <a:rPr kumimoji="1" lang="en-US" altLang="ja-JP" sz="1200" b="1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1" lang="en-US" altLang="ja-JP" sz="1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kumimoji="1" lang="ja-JP" alt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A4CB6BB5-007A-3A81-BC7D-91A5581B7BF5}"/>
                </a:ext>
              </a:extLst>
            </p:cNvPr>
            <p:cNvSpPr/>
            <p:nvPr/>
          </p:nvSpPr>
          <p:spPr>
            <a:xfrm>
              <a:off x="7159289" y="6534976"/>
              <a:ext cx="742787" cy="136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37CE6AA6-5C79-C3A9-EB0B-41F842752626}"/>
                </a:ext>
              </a:extLst>
            </p:cNvPr>
            <p:cNvSpPr/>
            <p:nvPr/>
          </p:nvSpPr>
          <p:spPr>
            <a:xfrm>
              <a:off x="4976157" y="4021230"/>
              <a:ext cx="139911" cy="912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B61215D7-3888-511A-34ED-B0163B57FB6C}"/>
                </a:ext>
              </a:extLst>
            </p:cNvPr>
            <p:cNvSpPr txBox="1"/>
            <p:nvPr/>
          </p:nvSpPr>
          <p:spPr>
            <a:xfrm rot="16200000">
              <a:off x="4250146" y="5017838"/>
              <a:ext cx="15250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Momentum [GeV/c]</a:t>
              </a:r>
              <a:endParaRPr kumimoji="1" lang="ja-JP" alt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69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 descr="グラフ, ヒストグラム&#10;&#10;自動的に生成された説明">
            <a:extLst>
              <a:ext uri="{FF2B5EF4-FFF2-40B4-BE49-F238E27FC236}">
                <a16:creationId xmlns:a16="http://schemas.microsoft.com/office/drawing/2014/main" id="{D302BBD7-DEC0-2B38-E4F2-A39FACF47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66" r="6899"/>
          <a:stretch/>
        </p:blipFill>
        <p:spPr>
          <a:xfrm>
            <a:off x="4755969" y="1221625"/>
            <a:ext cx="3744000" cy="3137066"/>
          </a:xfrm>
          <a:prstGeom prst="rect">
            <a:avLst/>
          </a:prstGeom>
        </p:spPr>
      </p:pic>
      <p:pic>
        <p:nvPicPr>
          <p:cNvPr id="12" name="図 11" descr="グラフ, ヒストグラム&#10;&#10;自動的に生成された説明">
            <a:extLst>
              <a:ext uri="{FF2B5EF4-FFF2-40B4-BE49-F238E27FC236}">
                <a16:creationId xmlns:a16="http://schemas.microsoft.com/office/drawing/2014/main" id="{95CF9005-37D2-9A23-B6A4-48FF4B23A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72" r="7885"/>
          <a:stretch/>
        </p:blipFill>
        <p:spPr>
          <a:xfrm>
            <a:off x="685870" y="1221625"/>
            <a:ext cx="3600000" cy="31550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3F6A276E-2F22-459B-5D07-1BBF8B94405C}"/>
                  </a:ext>
                </a:extLst>
              </p:cNvPr>
              <p:cNvSpPr txBox="1"/>
              <p:nvPr/>
            </p:nvSpPr>
            <p:spPr>
              <a:xfrm>
                <a:off x="1591301" y="1390137"/>
                <a:ext cx="5022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l-GR" altLang="ja-JP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</m:oMath>
                  </m:oMathPara>
                </a14:m>
                <a:endParaRPr kumimoji="1" lang="ja-JP" altLang="en-US" b="1" dirty="0">
                  <a:solidFill>
                    <a:schemeClr val="tx1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3F6A276E-2F22-459B-5D07-1BBF8B944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301" y="1390137"/>
                <a:ext cx="50222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93C528D8-7ABB-339E-FFD0-489AE382F78B}"/>
                  </a:ext>
                </a:extLst>
              </p:cNvPr>
              <p:cNvSpPr txBox="1"/>
              <p:nvPr/>
            </p:nvSpPr>
            <p:spPr>
              <a:xfrm>
                <a:off x="2157917" y="1390137"/>
                <a:ext cx="633393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b="1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𝚺</m:t>
                          </m:r>
                        </m:e>
                        <m:sup>
                          <m:r>
                            <a:rPr kumimoji="1" lang="en-US" altLang="ja-JP" b="1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kumimoji="1" lang="ja-JP" altLang="en-US" b="1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93C528D8-7ABB-339E-FFD0-489AE382F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917" y="1390137"/>
                <a:ext cx="633393" cy="3755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EC007CAA-E33C-434A-7D1F-F9F6CBDAF3ED}"/>
                  </a:ext>
                </a:extLst>
              </p:cNvPr>
              <p:cNvSpPr txBox="1"/>
              <p:nvPr/>
            </p:nvSpPr>
            <p:spPr>
              <a:xfrm>
                <a:off x="2215416" y="2059442"/>
                <a:ext cx="12476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14:m>
                  <m:oMath xmlns:m="http://schemas.openxmlformats.org/officeDocument/2006/math">
                    <m:r>
                      <a:rPr kumimoji="1" lang="el-GR" altLang="ja-JP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kumimoji="1" lang="en-US" altLang="ja-JP" sz="1600" b="1" dirty="0">
                    <a:solidFill>
                      <a:schemeClr val="tx1"/>
                    </a:solidFill>
                    <a:latin typeface="游ゴシック" panose="020F0502020204030204"/>
                    <a:ea typeface="游ゴシック" panose="020B0400000000000000" pitchFamily="50" charset="-128"/>
                  </a:rPr>
                  <a:t>(1405)</a:t>
                </a:r>
              </a:p>
              <a:p>
                <a:pPr algn="ctr" defTabSz="685800"/>
                <a14:m>
                  <m:oMath xmlns:m="http://schemas.openxmlformats.org/officeDocument/2006/math">
                    <m:r>
                      <a:rPr kumimoji="1" lang="el-GR" altLang="ja-JP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𝚺</m:t>
                    </m:r>
                  </m:oMath>
                </a14:m>
                <a:r>
                  <a:rPr kumimoji="1" lang="en-US" altLang="ja-JP" sz="1600" b="1" dirty="0">
                    <a:solidFill>
                      <a:schemeClr val="tx1"/>
                    </a:solidFill>
                    <a:latin typeface="游ゴシック" panose="020F0502020204030204"/>
                    <a:ea typeface="游ゴシック" panose="020B0400000000000000" pitchFamily="50" charset="-128"/>
                  </a:rPr>
                  <a:t>(1385)</a:t>
                </a:r>
                <a:endParaRPr kumimoji="1" lang="ja-JP" altLang="en-US" sz="1600" b="1" dirty="0">
                  <a:solidFill>
                    <a:schemeClr val="tx1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EC007CAA-E33C-434A-7D1F-F9F6CBDAF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416" y="2059442"/>
                <a:ext cx="1247664" cy="646331"/>
              </a:xfrm>
              <a:prstGeom prst="rect">
                <a:avLst/>
              </a:prstGeom>
              <a:blipFill>
                <a:blip r:embed="rId6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9C65201C-023D-B1B7-4FD9-06DF25F8C23D}"/>
                  </a:ext>
                </a:extLst>
              </p:cNvPr>
              <p:cNvSpPr txBox="1"/>
              <p:nvPr/>
            </p:nvSpPr>
            <p:spPr>
              <a:xfrm>
                <a:off x="2938988" y="2819449"/>
                <a:ext cx="12476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14:m>
                  <m:oMath xmlns:m="http://schemas.openxmlformats.org/officeDocument/2006/math">
                    <m:r>
                      <a:rPr kumimoji="1" lang="el-GR" altLang="ja-JP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kumimoji="1" lang="en-US" altLang="ja-JP" sz="1600" b="1" dirty="0">
                    <a:solidFill>
                      <a:schemeClr val="tx1"/>
                    </a:solidFill>
                    <a:latin typeface="游ゴシック" panose="020F0502020204030204"/>
                    <a:ea typeface="游ゴシック" panose="020B0400000000000000" pitchFamily="50" charset="-128"/>
                  </a:rPr>
                  <a:t>(1520)</a:t>
                </a: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9C65201C-023D-B1B7-4FD9-06DF25F8C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988" y="2819449"/>
                <a:ext cx="1247664" cy="369332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1DF49D63-FD73-0253-A15B-5C48E5ED50B9}"/>
                  </a:ext>
                </a:extLst>
              </p:cNvPr>
              <p:cNvSpPr txBox="1"/>
              <p:nvPr/>
            </p:nvSpPr>
            <p:spPr>
              <a:xfrm>
                <a:off x="5489605" y="941940"/>
                <a:ext cx="25560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kumimoji="1" lang="en-US" altLang="ja-JP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𝑰𝒏𝒗𝒂𝒓𝒊𝒂𝒏𝒕</m:t>
                      </m:r>
                      <m:r>
                        <a:rPr kumimoji="1" lang="en-US" altLang="ja-JP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𝑴𝒂𝒔𝒔</m:t>
                      </m:r>
                    </m:oMath>
                  </m:oMathPara>
                </a14:m>
                <a:endParaRPr kumimoji="1" lang="ja-JP" alt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1DF49D63-FD73-0253-A15B-5C48E5ED5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605" y="941940"/>
                <a:ext cx="2556000" cy="307777"/>
              </a:xfrm>
              <a:prstGeom prst="rect">
                <a:avLst/>
              </a:prstGeom>
              <a:blipFill>
                <a:blip r:embed="rId8"/>
                <a:stretch>
                  <a:fillRect l="-955" r="-2148" b="-2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AC13AF55-6302-F15D-297B-A713A007EF82}"/>
                  </a:ext>
                </a:extLst>
              </p:cNvPr>
              <p:cNvSpPr txBox="1"/>
              <p:nvPr/>
            </p:nvSpPr>
            <p:spPr>
              <a:xfrm>
                <a:off x="5981539" y="1684414"/>
                <a:ext cx="3724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l-GR" altLang="ja-JP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</m:oMath>
                  </m:oMathPara>
                </a14:m>
                <a:endParaRPr kumimoji="1" lang="ja-JP" altLang="en-US" b="1" dirty="0">
                  <a:solidFill>
                    <a:schemeClr val="tx1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AC13AF55-6302-F15D-297B-A713A007E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539" y="1684414"/>
                <a:ext cx="37240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529B7F0-2601-726F-1C12-7E083E5F53D2}"/>
              </a:ext>
            </a:extLst>
          </p:cNvPr>
          <p:cNvSpPr txBox="1"/>
          <p:nvPr/>
        </p:nvSpPr>
        <p:spPr>
          <a:xfrm rot="19999469">
            <a:off x="5349654" y="2583719"/>
            <a:ext cx="2485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kumimoji="1" lang="en-US" altLang="ja-JP" sz="2800" b="1" dirty="0">
                <a:solidFill>
                  <a:srgbClr val="C00000">
                    <a:alpha val="24000"/>
                  </a:srgbClr>
                </a:solidFill>
                <a:latin typeface="游ゴシック" panose="020F0502020204030204"/>
                <a:ea typeface="游ゴシック" panose="020B0400000000000000" pitchFamily="50" charset="-128"/>
              </a:rPr>
              <a:t>preliminary</a:t>
            </a:r>
            <a:endParaRPr kumimoji="1" lang="ja-JP" altLang="en-US" sz="2800" b="1" dirty="0">
              <a:solidFill>
                <a:srgbClr val="C00000">
                  <a:alpha val="24000"/>
                </a:srgb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5FD99A-CB5F-9A38-2B35-E433C1008C2B}"/>
              </a:ext>
            </a:extLst>
          </p:cNvPr>
          <p:cNvSpPr txBox="1"/>
          <p:nvPr/>
        </p:nvSpPr>
        <p:spPr>
          <a:xfrm>
            <a:off x="3068956" y="1419040"/>
            <a:ext cx="10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685800"/>
            <a:r>
              <a:rPr kumimoji="1" lang="en-US" altLang="ja-JP" sz="1600" b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2022</a:t>
            </a:r>
          </a:p>
          <a:p>
            <a:pPr defTabSz="685800"/>
            <a:r>
              <a:rPr kumimoji="1" lang="en-US" altLang="ja-JP" sz="1600" b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LH</a:t>
            </a:r>
            <a:r>
              <a:rPr kumimoji="1" lang="en-US" altLang="ja-JP" sz="1600" b="1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</a:t>
            </a:r>
            <a:r>
              <a:rPr kumimoji="1" lang="en-US" altLang="ja-JP" sz="1600" b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data</a:t>
            </a:r>
            <a:endParaRPr kumimoji="1" lang="ja-JP" altLang="en-US" sz="1600" b="1" dirty="0">
              <a:solidFill>
                <a:srgbClr val="0070C0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D9AE371-B828-CF06-CF42-47C18CECF482}"/>
              </a:ext>
            </a:extLst>
          </p:cNvPr>
          <p:cNvSpPr txBox="1"/>
          <p:nvPr/>
        </p:nvSpPr>
        <p:spPr>
          <a:xfrm>
            <a:off x="7209058" y="1439307"/>
            <a:ext cx="10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685800"/>
            <a:r>
              <a:rPr kumimoji="1" lang="en-US" altLang="ja-JP" sz="1600" b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2022</a:t>
            </a:r>
          </a:p>
          <a:p>
            <a:pPr defTabSz="685800"/>
            <a:r>
              <a:rPr kumimoji="1" lang="en-US" altLang="ja-JP" sz="1600" b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LH</a:t>
            </a:r>
            <a:r>
              <a:rPr kumimoji="1" lang="en-US" altLang="ja-JP" sz="1600" b="1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</a:t>
            </a:r>
            <a:r>
              <a:rPr kumimoji="1" lang="en-US" altLang="ja-JP" sz="1600" b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data</a:t>
            </a:r>
            <a:endParaRPr kumimoji="1" lang="ja-JP" altLang="en-US" sz="1600" b="1" dirty="0">
              <a:solidFill>
                <a:srgbClr val="0070C0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BA155D2-5D8D-A976-D6BA-AE1A10F1D0C9}"/>
              </a:ext>
            </a:extLst>
          </p:cNvPr>
          <p:cNvSpPr txBox="1"/>
          <p:nvPr/>
        </p:nvSpPr>
        <p:spPr>
          <a:xfrm>
            <a:off x="368197" y="171629"/>
            <a:ext cx="8407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u="sng" dirty="0">
                <a:solidFill>
                  <a:srgbClr val="0070C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Data analysis using TPC &amp; barrel RPC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0749153-DDCB-3A29-267C-107F9E74F715}"/>
                  </a:ext>
                </a:extLst>
              </p:cNvPr>
              <p:cNvSpPr txBox="1"/>
              <p:nvPr/>
            </p:nvSpPr>
            <p:spPr>
              <a:xfrm>
                <a:off x="599343" y="4476341"/>
                <a:ext cx="8035663" cy="2089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HGPｺﾞｼｯｸE" panose="020B0900000000000000" pitchFamily="50" charset="-128"/>
                    <a:cs typeface="Times New Roman" panose="02020603050405020304" pitchFamily="18" charset="0"/>
                  </a:rPr>
                  <a:t>Currently, s</a:t>
                </a:r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earching for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kumimoji="1"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𝑵𝑵</m:t>
                    </m:r>
                    <m:r>
                      <a:rPr kumimoji="1" lang="en-US" altLang="ja-JP" sz="2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state</a:t>
                </a:r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 in the photoproduction reaction</a:t>
                </a:r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HGPｺﾞｼｯｸE" panose="020B0900000000000000" pitchFamily="50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HGPｺﾞｼｯｸE" panose="020B0900000000000000" pitchFamily="50" charset="-128"/>
                      </a:rPr>
                      <m:t>𝜸</m:t>
                    </m:r>
                    <m:r>
                      <a:rPr kumimoji="1" lang="en-US" altLang="ja-JP" sz="2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HGPｺﾞｼｯｸE" panose="020B0900000000000000" pitchFamily="50" charset="-128"/>
                      </a:rPr>
                      <m:t>𝒅</m:t>
                    </m:r>
                    <m:r>
                      <a:rPr kumimoji="1" lang="en-US" altLang="ja-JP" sz="24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HGPｺﾞｼｯｸE" panose="020B0900000000000000" pitchFamily="50" charset="-128"/>
                      </a:rPr>
                      <m:t>→</m:t>
                    </m:r>
                    <m:sSubSup>
                      <m:sSubSupPr>
                        <m:ctrlPr>
                          <a:rPr kumimoji="1" lang="en-US" altLang="ja-JP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HGPｺﾞｼｯｸE" panose="020B0900000000000000" pitchFamily="50" charset="-128"/>
                          </a:rPr>
                        </m:ctrlPr>
                      </m:sSubSupPr>
                      <m:e>
                        <m:r>
                          <a:rPr kumimoji="1" lang="en-US" altLang="ja-JP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HGPｺﾞｼｯｸE" panose="020B0900000000000000" pitchFamily="50" charset="-128"/>
                          </a:rPr>
                          <m:t>𝑲</m:t>
                        </m:r>
                      </m:e>
                      <m:sub>
                        <m:r>
                          <a:rPr kumimoji="1" lang="en-US" altLang="ja-JP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HGPｺﾞｼｯｸE" panose="020B0900000000000000" pitchFamily="50" charset="-128"/>
                          </a:rPr>
                          <m:t>𝑺</m:t>
                        </m:r>
                      </m:sub>
                      <m:sup>
                        <m:r>
                          <a:rPr kumimoji="1" lang="en-US" altLang="ja-JP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HGPｺﾞｼｯｸE" panose="020B0900000000000000" pitchFamily="50" charset="-128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kumimoji="1" lang="en-US" altLang="ja-JP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HGPｺﾞｼｯｸE" panose="020B0900000000000000" pitchFamily="50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ja-JP" sz="2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HGPｺﾞｼｯｸE" panose="020B0900000000000000" pitchFamily="50" charset="-128"/>
                              </a:rPr>
                            </m:ctrlPr>
                          </m:sSupPr>
                          <m:e>
                            <m:r>
                              <a:rPr kumimoji="1" lang="en-US" altLang="ja-JP" sz="2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HGPｺﾞｼｯｸE" panose="020B0900000000000000" pitchFamily="50" charset="-128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ja-JP" sz="2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HGPｺﾞｼｯｸE" panose="020B0900000000000000" pitchFamily="50" charset="-128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ja-JP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HGPｺﾞｼｯｸE" panose="020B0900000000000000" pitchFamily="50" charset="-128"/>
                          </a:rPr>
                          <m:t>𝒑𝒑</m:t>
                        </m:r>
                      </m:e>
                    </m:d>
                  </m:oMath>
                </a14:m>
                <a:r>
                  <a:rPr kumimoji="1" lang="en-US" altLang="ja-JP" sz="240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HGPｺﾞｼｯｸE" panose="020B0900000000000000" pitchFamily="50" charset="-128"/>
                    <a:cs typeface="Times New Roman" panose="02020603050405020304" pitchFamily="18" charset="0"/>
                  </a:rPr>
                  <a:t>B.S.</a:t>
                </a:r>
                <a14:m>
                  <m:oMath xmlns:m="http://schemas.openxmlformats.org/officeDocument/2006/math">
                    <m:r>
                      <a:rPr kumimoji="1" lang="en-US" altLang="ja-JP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ja-JP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kumimoji="1" lang="en-US" altLang="ja-JP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ja-JP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kumimoji="1"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  <m:r>
                      <a:rPr kumimoji="1"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HGPｺﾞｼｯｸE" panose="020B0900000000000000" pitchFamily="50" charset="-128"/>
                    <a:cs typeface="Times New Roman" panose="02020603050405020304" pitchFamily="18" charset="0"/>
                  </a:rPr>
                  <a:t>. </a:t>
                </a:r>
                <a:r>
                  <a:rPr kumimoji="1" lang="en-US" altLang="ja-JP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HGPｺﾞｼｯｸE" panose="020B0900000000000000" pitchFamily="50" charset="-128"/>
                    <a:cs typeface="Times New Roman" panose="02020603050405020304" pitchFamily="18" charset="0"/>
                  </a:rPr>
                  <a:t>(as </a:t>
                </a:r>
                <a:r>
                  <a:rPr kumimoji="1" lang="en-US" altLang="ja-JP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HGPｺﾞｼｯｸE" panose="020B0900000000000000" pitchFamily="50" charset="-128"/>
                    <a:cs typeface="Times New Roman" panose="02020603050405020304" pitchFamily="18" charset="0"/>
                  </a:rPr>
                  <a:t>Kobayakawa’s</a:t>
                </a:r>
                <a:r>
                  <a:rPr kumimoji="1" lang="en-US" altLang="ja-JP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HGPｺﾞｼｯｸE" panose="020B0900000000000000" pitchFamily="50" charset="-128"/>
                    <a:cs typeface="Times New Roman" panose="02020603050405020304" pitchFamily="18" charset="0"/>
                  </a:rPr>
                  <a:t> PhD thesis</a:t>
                </a:r>
                <a:r>
                  <a:rPr kumimoji="1" lang="en-US" altLang="ja-JP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HGPｺﾞｼｯｸE" panose="020B0900000000000000" pitchFamily="50" charset="-128"/>
                    <a:cs typeface="Times New Roman" panose="02020603050405020304" pitchFamily="18" charset="0"/>
                  </a:rPr>
                  <a:t>)</a:t>
                </a:r>
              </a:p>
              <a:p>
                <a:pPr defTabSz="685800"/>
                <a:endParaRPr kumimoji="1" lang="en-US" altLang="ja-JP" sz="1600" dirty="0">
                  <a:solidFill>
                    <a:prstClr val="black"/>
                  </a:solidFill>
                  <a:latin typeface="Times New Roman" panose="02020603050405020304" pitchFamily="18" charset="0"/>
                  <a:ea typeface="HGPｺﾞｼｯｸE" panose="020B0900000000000000" pitchFamily="50" charset="-128"/>
                  <a:cs typeface="Times New Roman" panose="02020603050405020304" pitchFamily="18" charset="0"/>
                </a:endParaRPr>
              </a:p>
              <a:p>
                <a:pPr defTabSz="685800"/>
                <a:endParaRPr kumimoji="1" lang="en-US" altLang="ja-JP" sz="1600" dirty="0">
                  <a:solidFill>
                    <a:prstClr val="black"/>
                  </a:solidFill>
                  <a:latin typeface="Times New Roman" panose="02020603050405020304" pitchFamily="18" charset="0"/>
                  <a:ea typeface="HGPｺﾞｼｯｸE" panose="020B0900000000000000" pitchFamily="50" charset="-128"/>
                  <a:cs typeface="Times New Roman" panose="02020603050405020304" pitchFamily="18" charset="0"/>
                </a:endParaRPr>
              </a:p>
              <a:p>
                <a:pPr defTabSz="685800"/>
                <a:r>
                  <a:rPr kumimoji="1" lang="en-US" altLang="ja-JP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HGPｺﾞｼｯｸE" panose="020B09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A mass resolution of 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HGPｺﾞｼｯｸE" panose="020B09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17 MeV</a:t>
                </a:r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HGPｺﾞｼｯｸE" panose="020B09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is expected while existing data indicate </a:t>
                </a:r>
                <a:r>
                  <a:rPr kumimoji="1" lang="en-US" altLang="ja-JP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HGPｺﾞｼｯｸE" panose="020B09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40&lt;B.E.&lt;120 MeV</a:t>
                </a:r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HGPｺﾞｼｯｸE" panose="020B09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  <a:endParaRPr kumimoji="1" lang="en-US" altLang="ja-JP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HGPｺﾞｼｯｸE" panose="020B09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0749153-DDCB-3A29-267C-107F9E74F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43" y="4476341"/>
                <a:ext cx="8035663" cy="2089418"/>
              </a:xfrm>
              <a:prstGeom prst="rect">
                <a:avLst/>
              </a:prstGeom>
              <a:blipFill>
                <a:blip r:embed="rId10"/>
                <a:stretch>
                  <a:fillRect l="-1137" t="-2332" r="-455" b="-58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68C3AAB0-05BC-D3D3-76CB-A99E50608BC1}"/>
                  </a:ext>
                </a:extLst>
              </p:cNvPr>
              <p:cNvSpPr txBox="1"/>
              <p:nvPr/>
            </p:nvSpPr>
            <p:spPr>
              <a:xfrm>
                <a:off x="1070259" y="941940"/>
                <a:ext cx="316488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kumimoji="1" lang="en-US" altLang="ja-JP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kumimoji="1" lang="en-US" altLang="ja-JP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𝑴𝒊𝒔𝒔𝒊𝒏𝒈𝑴𝒂𝒔𝒔</m:t>
                      </m:r>
                      <m:r>
                        <a:rPr kumimoji="1" lang="en-US" altLang="ja-JP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68C3AAB0-05BC-D3D3-76CB-A99E50608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59" y="941940"/>
                <a:ext cx="3164880" cy="307777"/>
              </a:xfrm>
              <a:prstGeom prst="rect">
                <a:avLst/>
              </a:prstGeom>
              <a:blipFill>
                <a:blip r:embed="rId11"/>
                <a:stretch>
                  <a:fillRect t="-2000" b="-3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79A10BB-A358-0CE0-5198-05870FCEF6CD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25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CBF528-54BC-F1BA-240C-7045364F0ADB}"/>
              </a:ext>
            </a:extLst>
          </p:cNvPr>
          <p:cNvSpPr txBox="1"/>
          <p:nvPr/>
        </p:nvSpPr>
        <p:spPr>
          <a:xfrm rot="19999469">
            <a:off x="972887" y="2985823"/>
            <a:ext cx="2485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kumimoji="1" lang="en-US" altLang="ja-JP" sz="2800" b="1" dirty="0">
                <a:solidFill>
                  <a:srgbClr val="C00000">
                    <a:alpha val="24000"/>
                  </a:srgbClr>
                </a:solidFill>
                <a:latin typeface="游ゴシック" panose="020F0502020204030204"/>
                <a:ea typeface="游ゴシック" panose="020B0400000000000000" pitchFamily="50" charset="-128"/>
              </a:rPr>
              <a:t>preliminary</a:t>
            </a:r>
            <a:endParaRPr kumimoji="1" lang="ja-JP" altLang="en-US" sz="2800" b="1" dirty="0">
              <a:solidFill>
                <a:srgbClr val="C00000">
                  <a:alpha val="24000"/>
                </a:srgb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D766F0AA-97B6-9CB5-DEA4-897C888872F3}"/>
              </a:ext>
            </a:extLst>
          </p:cNvPr>
          <p:cNvCxnSpPr>
            <a:cxnSpLocks/>
          </p:cNvCxnSpPr>
          <p:nvPr/>
        </p:nvCxnSpPr>
        <p:spPr>
          <a:xfrm flipH="1" flipV="1">
            <a:off x="5052411" y="5307359"/>
            <a:ext cx="360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9A2CC1D-FA9E-575F-6596-B283647842E9}"/>
              </a:ext>
            </a:extLst>
          </p:cNvPr>
          <p:cNvCxnSpPr>
            <a:cxnSpLocks/>
          </p:cNvCxnSpPr>
          <p:nvPr/>
        </p:nvCxnSpPr>
        <p:spPr>
          <a:xfrm flipH="1" flipV="1">
            <a:off x="4642100" y="5305016"/>
            <a:ext cx="324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88DF74B5-9C33-A059-8C30-648F91D0031B}"/>
              </a:ext>
            </a:extLst>
          </p:cNvPr>
          <p:cNvCxnSpPr>
            <a:cxnSpLocks/>
          </p:cNvCxnSpPr>
          <p:nvPr/>
        </p:nvCxnSpPr>
        <p:spPr>
          <a:xfrm>
            <a:off x="5191919" y="5305015"/>
            <a:ext cx="306803" cy="1800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3A325FBD-5F88-C016-5E98-A92AEE3FAAD0}"/>
              </a:ext>
            </a:extLst>
          </p:cNvPr>
          <p:cNvCxnSpPr>
            <a:cxnSpLocks/>
          </p:cNvCxnSpPr>
          <p:nvPr/>
        </p:nvCxnSpPr>
        <p:spPr>
          <a:xfrm flipH="1">
            <a:off x="4569480" y="5303845"/>
            <a:ext cx="230862" cy="1800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8A15C3D-4838-C757-D447-AF2D5E66A17C}"/>
              </a:ext>
            </a:extLst>
          </p:cNvPr>
          <p:cNvSpPr txBox="1"/>
          <p:nvPr/>
        </p:nvSpPr>
        <p:spPr>
          <a:xfrm flipH="1">
            <a:off x="3038263" y="5331627"/>
            <a:ext cx="170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missing mass</a:t>
            </a:r>
            <a:endParaRPr kumimoji="1" lang="ja-JP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4FF7282-23C6-8DE7-63DF-6D2A558FBBB9}"/>
              </a:ext>
            </a:extLst>
          </p:cNvPr>
          <p:cNvSpPr txBox="1"/>
          <p:nvPr/>
        </p:nvSpPr>
        <p:spPr>
          <a:xfrm flipH="1">
            <a:off x="5394787" y="5327726"/>
            <a:ext cx="282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measured at TPC &amp;</a:t>
            </a:r>
            <a:r>
              <a:rPr kumimoji="1" lang="en-US" altLang="ja-JP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bRPC</a:t>
            </a:r>
            <a:endParaRPr kumimoji="1" lang="ja-JP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90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14" name="直線コネクタ 1413">
            <a:extLst>
              <a:ext uri="{FF2B5EF4-FFF2-40B4-BE49-F238E27FC236}">
                <a16:creationId xmlns:a16="http://schemas.microsoft.com/office/drawing/2014/main" id="{2165FE14-328A-42CE-8814-6F834261FF36}"/>
              </a:ext>
            </a:extLst>
          </p:cNvPr>
          <p:cNvCxnSpPr>
            <a:cxnSpLocks/>
          </p:cNvCxnSpPr>
          <p:nvPr/>
        </p:nvCxnSpPr>
        <p:spPr>
          <a:xfrm flipH="1">
            <a:off x="2284044" y="1437981"/>
            <a:ext cx="430216" cy="482502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object 7">
            <a:extLst>
              <a:ext uri="{FF2B5EF4-FFF2-40B4-BE49-F238E27FC236}">
                <a16:creationId xmlns:a16="http://schemas.microsoft.com/office/drawing/2014/main" id="{0EB4A53A-EC13-45C4-91B1-6B7B9E9F37A3}"/>
              </a:ext>
            </a:extLst>
          </p:cNvPr>
          <p:cNvGrpSpPr>
            <a:grpSpLocks/>
          </p:cNvGrpSpPr>
          <p:nvPr/>
        </p:nvGrpSpPr>
        <p:grpSpPr>
          <a:xfrm>
            <a:off x="5395765" y="5068120"/>
            <a:ext cx="1728000" cy="1188000"/>
            <a:chOff x="76034" y="63263"/>
            <a:chExt cx="3963219" cy="2885232"/>
          </a:xfrm>
        </p:grpSpPr>
        <p:sp>
          <p:nvSpPr>
            <p:cNvPr id="701" name="object 8">
              <a:extLst>
                <a:ext uri="{FF2B5EF4-FFF2-40B4-BE49-F238E27FC236}">
                  <a16:creationId xmlns:a16="http://schemas.microsoft.com/office/drawing/2014/main" id="{34CFD987-5B85-4498-8C8C-D3C88075B1BE}"/>
                </a:ext>
              </a:extLst>
            </p:cNvPr>
            <p:cNvSpPr/>
            <p:nvPr/>
          </p:nvSpPr>
          <p:spPr>
            <a:xfrm>
              <a:off x="1537353" y="90625"/>
              <a:ext cx="2454275" cy="2063114"/>
            </a:xfrm>
            <a:custGeom>
              <a:avLst/>
              <a:gdLst/>
              <a:ahLst/>
              <a:cxnLst/>
              <a:rect l="l" t="t" r="r" b="b"/>
              <a:pathLst>
                <a:path w="2454275" h="2063114">
                  <a:moveTo>
                    <a:pt x="0" y="0"/>
                  </a:moveTo>
                  <a:lnTo>
                    <a:pt x="0" y="745070"/>
                  </a:lnTo>
                  <a:lnTo>
                    <a:pt x="2454059" y="2062899"/>
                  </a:lnTo>
                  <a:lnTo>
                    <a:pt x="2454059" y="1313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2" name="object 9">
              <a:extLst>
                <a:ext uri="{FF2B5EF4-FFF2-40B4-BE49-F238E27FC236}">
                  <a16:creationId xmlns:a16="http://schemas.microsoft.com/office/drawing/2014/main" id="{9AC1CAE4-D252-44DD-BB95-343B7BB67359}"/>
                </a:ext>
              </a:extLst>
            </p:cNvPr>
            <p:cNvSpPr/>
            <p:nvPr/>
          </p:nvSpPr>
          <p:spPr>
            <a:xfrm>
              <a:off x="1537353" y="90625"/>
              <a:ext cx="2454275" cy="2063114"/>
            </a:xfrm>
            <a:custGeom>
              <a:avLst/>
              <a:gdLst/>
              <a:ahLst/>
              <a:cxnLst/>
              <a:rect l="l" t="t" r="r" b="b"/>
              <a:pathLst>
                <a:path w="2454275" h="2063114">
                  <a:moveTo>
                    <a:pt x="0" y="745070"/>
                  </a:moveTo>
                  <a:lnTo>
                    <a:pt x="0" y="0"/>
                  </a:lnTo>
                  <a:lnTo>
                    <a:pt x="2454059" y="1313167"/>
                  </a:lnTo>
                  <a:lnTo>
                    <a:pt x="2454059" y="2062899"/>
                  </a:lnTo>
                  <a:lnTo>
                    <a:pt x="0" y="74507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" name="object 10">
              <a:extLst>
                <a:ext uri="{FF2B5EF4-FFF2-40B4-BE49-F238E27FC236}">
                  <a16:creationId xmlns:a16="http://schemas.microsoft.com/office/drawing/2014/main" id="{4D4D9F58-8528-43BD-A15D-54B3F5AB2333}"/>
                </a:ext>
              </a:extLst>
            </p:cNvPr>
            <p:cNvSpPr/>
            <p:nvPr/>
          </p:nvSpPr>
          <p:spPr>
            <a:xfrm>
              <a:off x="1537353" y="63263"/>
              <a:ext cx="2501900" cy="1341120"/>
            </a:xfrm>
            <a:custGeom>
              <a:avLst/>
              <a:gdLst/>
              <a:ahLst/>
              <a:cxnLst/>
              <a:rect l="l" t="t" r="r" b="b"/>
              <a:pathLst>
                <a:path w="2501900" h="1341120">
                  <a:moveTo>
                    <a:pt x="50939" y="0"/>
                  </a:moveTo>
                  <a:lnTo>
                    <a:pt x="0" y="27355"/>
                  </a:lnTo>
                  <a:lnTo>
                    <a:pt x="2457551" y="1340535"/>
                  </a:lnTo>
                  <a:lnTo>
                    <a:pt x="2501785" y="1314919"/>
                  </a:lnTo>
                  <a:lnTo>
                    <a:pt x="50939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4" name="object 11">
              <a:extLst>
                <a:ext uri="{FF2B5EF4-FFF2-40B4-BE49-F238E27FC236}">
                  <a16:creationId xmlns:a16="http://schemas.microsoft.com/office/drawing/2014/main" id="{D4F2D516-1FF1-478B-A236-C08B2D613979}"/>
                </a:ext>
              </a:extLst>
            </p:cNvPr>
            <p:cNvSpPr/>
            <p:nvPr/>
          </p:nvSpPr>
          <p:spPr>
            <a:xfrm>
              <a:off x="1537353" y="63263"/>
              <a:ext cx="2501900" cy="1341120"/>
            </a:xfrm>
            <a:custGeom>
              <a:avLst/>
              <a:gdLst/>
              <a:ahLst/>
              <a:cxnLst/>
              <a:rect l="l" t="t" r="r" b="b"/>
              <a:pathLst>
                <a:path w="2501900" h="1341120">
                  <a:moveTo>
                    <a:pt x="0" y="27355"/>
                  </a:moveTo>
                  <a:lnTo>
                    <a:pt x="50939" y="0"/>
                  </a:lnTo>
                  <a:lnTo>
                    <a:pt x="2501785" y="1314919"/>
                  </a:lnTo>
                  <a:lnTo>
                    <a:pt x="2457551" y="1340535"/>
                  </a:lnTo>
                  <a:lnTo>
                    <a:pt x="0" y="2735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5" name="object 12">
              <a:extLst>
                <a:ext uri="{FF2B5EF4-FFF2-40B4-BE49-F238E27FC236}">
                  <a16:creationId xmlns:a16="http://schemas.microsoft.com/office/drawing/2014/main" id="{9FBBA360-7E28-4E17-987A-2A58857DF994}"/>
                </a:ext>
              </a:extLst>
            </p:cNvPr>
            <p:cNvSpPr/>
            <p:nvPr/>
          </p:nvSpPr>
          <p:spPr>
            <a:xfrm>
              <a:off x="3991418" y="1378184"/>
              <a:ext cx="44450" cy="775335"/>
            </a:xfrm>
            <a:custGeom>
              <a:avLst/>
              <a:gdLst/>
              <a:ahLst/>
              <a:cxnLst/>
              <a:rect l="l" t="t" r="r" b="b"/>
              <a:pathLst>
                <a:path w="44450" h="775335">
                  <a:moveTo>
                    <a:pt x="44234" y="0"/>
                  </a:moveTo>
                  <a:lnTo>
                    <a:pt x="0" y="25615"/>
                  </a:lnTo>
                  <a:lnTo>
                    <a:pt x="0" y="775335"/>
                  </a:lnTo>
                  <a:lnTo>
                    <a:pt x="44234" y="754392"/>
                  </a:lnTo>
                  <a:lnTo>
                    <a:pt x="44234" y="0"/>
                  </a:lnTo>
                  <a:close/>
                </a:path>
              </a:pathLst>
            </a:custGeom>
            <a:solidFill>
              <a:srgbClr val="4C75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" name="object 13">
              <a:extLst>
                <a:ext uri="{FF2B5EF4-FFF2-40B4-BE49-F238E27FC236}">
                  <a16:creationId xmlns:a16="http://schemas.microsoft.com/office/drawing/2014/main" id="{E9F84B9A-3F2D-41EC-BDB5-CF690EE7A578}"/>
                </a:ext>
              </a:extLst>
            </p:cNvPr>
            <p:cNvSpPr/>
            <p:nvPr/>
          </p:nvSpPr>
          <p:spPr>
            <a:xfrm>
              <a:off x="3991418" y="1378184"/>
              <a:ext cx="44450" cy="775335"/>
            </a:xfrm>
            <a:custGeom>
              <a:avLst/>
              <a:gdLst/>
              <a:ahLst/>
              <a:cxnLst/>
              <a:rect l="l" t="t" r="r" b="b"/>
              <a:pathLst>
                <a:path w="44450" h="775335">
                  <a:moveTo>
                    <a:pt x="0" y="775335"/>
                  </a:moveTo>
                  <a:lnTo>
                    <a:pt x="0" y="25615"/>
                  </a:lnTo>
                  <a:lnTo>
                    <a:pt x="44234" y="0"/>
                  </a:lnTo>
                  <a:lnTo>
                    <a:pt x="44234" y="754392"/>
                  </a:lnTo>
                  <a:lnTo>
                    <a:pt x="0" y="77533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" name="object 14">
              <a:extLst>
                <a:ext uri="{FF2B5EF4-FFF2-40B4-BE49-F238E27FC236}">
                  <a16:creationId xmlns:a16="http://schemas.microsoft.com/office/drawing/2014/main" id="{6BB20430-A3E8-4CA5-A837-3A81500B5D50}"/>
                </a:ext>
              </a:extLst>
            </p:cNvPr>
            <p:cNvSpPr/>
            <p:nvPr/>
          </p:nvSpPr>
          <p:spPr>
            <a:xfrm>
              <a:off x="124937" y="115651"/>
              <a:ext cx="1463675" cy="1543685"/>
            </a:xfrm>
            <a:custGeom>
              <a:avLst/>
              <a:gdLst/>
              <a:ahLst/>
              <a:cxnLst/>
              <a:rect l="l" t="t" r="r" b="b"/>
              <a:pathLst>
                <a:path w="1463675" h="1543685">
                  <a:moveTo>
                    <a:pt x="1463357" y="0"/>
                  </a:moveTo>
                  <a:lnTo>
                    <a:pt x="0" y="792797"/>
                  </a:lnTo>
                  <a:lnTo>
                    <a:pt x="0" y="1543685"/>
                  </a:lnTo>
                  <a:lnTo>
                    <a:pt x="1459852" y="747395"/>
                  </a:lnTo>
                  <a:lnTo>
                    <a:pt x="1463357" y="0"/>
                  </a:lnTo>
                  <a:close/>
                </a:path>
              </a:pathLst>
            </a:custGeom>
            <a:solidFill>
              <a:srgbClr val="4C75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8" name="object 15">
              <a:extLst>
                <a:ext uri="{FF2B5EF4-FFF2-40B4-BE49-F238E27FC236}">
                  <a16:creationId xmlns:a16="http://schemas.microsoft.com/office/drawing/2014/main" id="{8C60695F-6292-4EF4-8EBB-0D19C1613D73}"/>
                </a:ext>
              </a:extLst>
            </p:cNvPr>
            <p:cNvSpPr/>
            <p:nvPr/>
          </p:nvSpPr>
          <p:spPr>
            <a:xfrm>
              <a:off x="124937" y="115651"/>
              <a:ext cx="1463675" cy="1543685"/>
            </a:xfrm>
            <a:custGeom>
              <a:avLst/>
              <a:gdLst/>
              <a:ahLst/>
              <a:cxnLst/>
              <a:rect l="l" t="t" r="r" b="b"/>
              <a:pathLst>
                <a:path w="1463675" h="1543685">
                  <a:moveTo>
                    <a:pt x="0" y="792797"/>
                  </a:moveTo>
                  <a:lnTo>
                    <a:pt x="0" y="1543685"/>
                  </a:lnTo>
                  <a:lnTo>
                    <a:pt x="1459852" y="747395"/>
                  </a:lnTo>
                  <a:lnTo>
                    <a:pt x="1463357" y="0"/>
                  </a:lnTo>
                  <a:lnTo>
                    <a:pt x="0" y="792797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9" name="object 16">
              <a:extLst>
                <a:ext uri="{FF2B5EF4-FFF2-40B4-BE49-F238E27FC236}">
                  <a16:creationId xmlns:a16="http://schemas.microsoft.com/office/drawing/2014/main" id="{934D677A-493B-42E4-8FDE-04969B623422}"/>
                </a:ext>
              </a:extLst>
            </p:cNvPr>
            <p:cNvSpPr/>
            <p:nvPr/>
          </p:nvSpPr>
          <p:spPr>
            <a:xfrm>
              <a:off x="76034" y="90616"/>
              <a:ext cx="1512570" cy="817880"/>
            </a:xfrm>
            <a:custGeom>
              <a:avLst/>
              <a:gdLst/>
              <a:ahLst/>
              <a:cxnLst/>
              <a:rect l="l" t="t" r="r" b="b"/>
              <a:pathLst>
                <a:path w="1512570" h="817880">
                  <a:moveTo>
                    <a:pt x="1461312" y="0"/>
                  </a:moveTo>
                  <a:lnTo>
                    <a:pt x="0" y="789889"/>
                  </a:lnTo>
                  <a:lnTo>
                    <a:pt x="48907" y="817829"/>
                  </a:lnTo>
                  <a:lnTo>
                    <a:pt x="1512252" y="25031"/>
                  </a:lnTo>
                  <a:lnTo>
                    <a:pt x="1461312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" name="object 17">
              <a:extLst>
                <a:ext uri="{FF2B5EF4-FFF2-40B4-BE49-F238E27FC236}">
                  <a16:creationId xmlns:a16="http://schemas.microsoft.com/office/drawing/2014/main" id="{DE757A40-F8D7-41F4-989A-7B9183D30498}"/>
                </a:ext>
              </a:extLst>
            </p:cNvPr>
            <p:cNvSpPr/>
            <p:nvPr/>
          </p:nvSpPr>
          <p:spPr>
            <a:xfrm>
              <a:off x="76034" y="90616"/>
              <a:ext cx="1512570" cy="817880"/>
            </a:xfrm>
            <a:custGeom>
              <a:avLst/>
              <a:gdLst/>
              <a:ahLst/>
              <a:cxnLst/>
              <a:rect l="l" t="t" r="r" b="b"/>
              <a:pathLst>
                <a:path w="1512570" h="817880">
                  <a:moveTo>
                    <a:pt x="0" y="789889"/>
                  </a:moveTo>
                  <a:lnTo>
                    <a:pt x="48907" y="817829"/>
                  </a:lnTo>
                  <a:lnTo>
                    <a:pt x="1512252" y="25031"/>
                  </a:lnTo>
                  <a:lnTo>
                    <a:pt x="1461312" y="0"/>
                  </a:lnTo>
                  <a:lnTo>
                    <a:pt x="0" y="789889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1" name="object 18">
              <a:extLst>
                <a:ext uri="{FF2B5EF4-FFF2-40B4-BE49-F238E27FC236}">
                  <a16:creationId xmlns:a16="http://schemas.microsoft.com/office/drawing/2014/main" id="{928D3162-44A3-443F-B00D-52BF345A35E9}"/>
                </a:ext>
              </a:extLst>
            </p:cNvPr>
            <p:cNvSpPr/>
            <p:nvPr/>
          </p:nvSpPr>
          <p:spPr>
            <a:xfrm>
              <a:off x="76034" y="880506"/>
              <a:ext cx="49530" cy="779145"/>
            </a:xfrm>
            <a:custGeom>
              <a:avLst/>
              <a:gdLst/>
              <a:ahLst/>
              <a:cxnLst/>
              <a:rect l="l" t="t" r="r" b="b"/>
              <a:pathLst>
                <a:path w="49530" h="779144">
                  <a:moveTo>
                    <a:pt x="0" y="0"/>
                  </a:moveTo>
                  <a:lnTo>
                    <a:pt x="0" y="747395"/>
                  </a:lnTo>
                  <a:lnTo>
                    <a:pt x="48907" y="778827"/>
                  </a:lnTo>
                  <a:lnTo>
                    <a:pt x="48907" y="279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2" name="object 19">
              <a:extLst>
                <a:ext uri="{FF2B5EF4-FFF2-40B4-BE49-F238E27FC236}">
                  <a16:creationId xmlns:a16="http://schemas.microsoft.com/office/drawing/2014/main" id="{9CC33FAA-C9DD-49F2-B626-596C21DEE28A}"/>
                </a:ext>
              </a:extLst>
            </p:cNvPr>
            <p:cNvSpPr/>
            <p:nvPr/>
          </p:nvSpPr>
          <p:spPr>
            <a:xfrm>
              <a:off x="76034" y="880506"/>
              <a:ext cx="49530" cy="779145"/>
            </a:xfrm>
            <a:custGeom>
              <a:avLst/>
              <a:gdLst/>
              <a:ahLst/>
              <a:cxnLst/>
              <a:rect l="l" t="t" r="r" b="b"/>
              <a:pathLst>
                <a:path w="49530" h="779144">
                  <a:moveTo>
                    <a:pt x="0" y="0"/>
                  </a:moveTo>
                  <a:lnTo>
                    <a:pt x="0" y="747395"/>
                  </a:lnTo>
                  <a:lnTo>
                    <a:pt x="48907" y="778827"/>
                  </a:lnTo>
                  <a:lnTo>
                    <a:pt x="48907" y="27940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3" name="object 20">
              <a:extLst>
                <a:ext uri="{FF2B5EF4-FFF2-40B4-BE49-F238E27FC236}">
                  <a16:creationId xmlns:a16="http://schemas.microsoft.com/office/drawing/2014/main" id="{E1B50CEB-7F61-4BC8-AAF5-693FCF2D50F0}"/>
                </a:ext>
              </a:extLst>
            </p:cNvPr>
            <p:cNvSpPr/>
            <p:nvPr/>
          </p:nvSpPr>
          <p:spPr>
            <a:xfrm>
              <a:off x="865047" y="513502"/>
              <a:ext cx="0" cy="738505"/>
            </a:xfrm>
            <a:custGeom>
              <a:avLst/>
              <a:gdLst/>
              <a:ahLst/>
              <a:cxnLst/>
              <a:rect l="l" t="t" r="r" b="b"/>
              <a:pathLst>
                <a:path h="738505">
                  <a:moveTo>
                    <a:pt x="0" y="0"/>
                  </a:moveTo>
                  <a:lnTo>
                    <a:pt x="0" y="738085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4" name="object 21">
              <a:extLst>
                <a:ext uri="{FF2B5EF4-FFF2-40B4-BE49-F238E27FC236}">
                  <a16:creationId xmlns:a16="http://schemas.microsoft.com/office/drawing/2014/main" id="{FB867051-D232-4998-BB5D-250E9C6663FE}"/>
                </a:ext>
              </a:extLst>
            </p:cNvPr>
            <p:cNvSpPr/>
            <p:nvPr/>
          </p:nvSpPr>
          <p:spPr>
            <a:xfrm>
              <a:off x="815103" y="485138"/>
              <a:ext cx="53975" cy="29209"/>
            </a:xfrm>
            <a:custGeom>
              <a:avLst/>
              <a:gdLst/>
              <a:ahLst/>
              <a:cxnLst/>
              <a:rect l="l" t="t" r="r" b="b"/>
              <a:pathLst>
                <a:path w="53975" h="29209">
                  <a:moveTo>
                    <a:pt x="0" y="0"/>
                  </a:moveTo>
                  <a:lnTo>
                    <a:pt x="53860" y="28879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5" name="object 22">
              <a:extLst>
                <a:ext uri="{FF2B5EF4-FFF2-40B4-BE49-F238E27FC236}">
                  <a16:creationId xmlns:a16="http://schemas.microsoft.com/office/drawing/2014/main" id="{694EE4D8-57E3-416E-8852-D0AA8288B7D5}"/>
                </a:ext>
              </a:extLst>
            </p:cNvPr>
            <p:cNvSpPr/>
            <p:nvPr/>
          </p:nvSpPr>
          <p:spPr>
            <a:xfrm>
              <a:off x="3517022" y="191561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01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16" name="object 23">
              <a:extLst>
                <a:ext uri="{FF2B5EF4-FFF2-40B4-BE49-F238E27FC236}">
                  <a16:creationId xmlns:a16="http://schemas.microsoft.com/office/drawing/2014/main" id="{90F04C4C-6381-481E-B529-EEA587DB825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7036" y="1860765"/>
              <a:ext cx="32283" cy="73926"/>
            </a:xfrm>
            <a:prstGeom prst="rect">
              <a:avLst/>
            </a:prstGeom>
          </p:spPr>
        </p:pic>
        <p:sp>
          <p:nvSpPr>
            <p:cNvPr id="717" name="object 24">
              <a:extLst>
                <a:ext uri="{FF2B5EF4-FFF2-40B4-BE49-F238E27FC236}">
                  <a16:creationId xmlns:a16="http://schemas.microsoft.com/office/drawing/2014/main" id="{ED0437E4-6DDB-4F76-87E0-068C847C818A}"/>
                </a:ext>
              </a:extLst>
            </p:cNvPr>
            <p:cNvSpPr/>
            <p:nvPr/>
          </p:nvSpPr>
          <p:spPr>
            <a:xfrm>
              <a:off x="3517033" y="1860763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13"/>
                  </a:lnTo>
                  <a:lnTo>
                    <a:pt x="29235" y="5397"/>
                  </a:lnTo>
                  <a:lnTo>
                    <a:pt x="27051" y="5829"/>
                  </a:lnTo>
                  <a:lnTo>
                    <a:pt x="24879" y="7581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81" y="10198"/>
                  </a:lnTo>
                  <a:lnTo>
                    <a:pt x="13093" y="9321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81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8" name="object 25">
              <a:extLst>
                <a:ext uri="{FF2B5EF4-FFF2-40B4-BE49-F238E27FC236}">
                  <a16:creationId xmlns:a16="http://schemas.microsoft.com/office/drawing/2014/main" id="{F4454033-7F94-4CC0-B2C1-CE365C0A98BE}"/>
                </a:ext>
              </a:extLst>
            </p:cNvPr>
            <p:cNvSpPr/>
            <p:nvPr/>
          </p:nvSpPr>
          <p:spPr>
            <a:xfrm>
              <a:off x="3517306" y="185057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9" name="object 26">
              <a:extLst>
                <a:ext uri="{FF2B5EF4-FFF2-40B4-BE49-F238E27FC236}">
                  <a16:creationId xmlns:a16="http://schemas.microsoft.com/office/drawing/2014/main" id="{37E64C5D-44F0-4DEA-94BE-87C027FE0DA7}"/>
                </a:ext>
              </a:extLst>
            </p:cNvPr>
            <p:cNvSpPr/>
            <p:nvPr/>
          </p:nvSpPr>
          <p:spPr>
            <a:xfrm>
              <a:off x="3517306" y="185057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0" name="object 27">
              <a:extLst>
                <a:ext uri="{FF2B5EF4-FFF2-40B4-BE49-F238E27FC236}">
                  <a16:creationId xmlns:a16="http://schemas.microsoft.com/office/drawing/2014/main" id="{73E3CE9B-8DED-4D37-A06A-A50A9EE3520C}"/>
                </a:ext>
              </a:extLst>
            </p:cNvPr>
            <p:cNvSpPr/>
            <p:nvPr/>
          </p:nvSpPr>
          <p:spPr>
            <a:xfrm>
              <a:off x="3512662" y="1222500"/>
              <a:ext cx="19685" cy="658495"/>
            </a:xfrm>
            <a:custGeom>
              <a:avLst/>
              <a:gdLst/>
              <a:ahLst/>
              <a:cxnLst/>
              <a:rect l="l" t="t" r="r" b="b"/>
              <a:pathLst>
                <a:path w="19685" h="658494">
                  <a:moveTo>
                    <a:pt x="0" y="0"/>
                  </a:moveTo>
                  <a:lnTo>
                    <a:pt x="0" y="658342"/>
                  </a:lnTo>
                  <a:lnTo>
                    <a:pt x="17462" y="658342"/>
                  </a:lnTo>
                  <a:lnTo>
                    <a:pt x="19202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" name="object 28">
              <a:extLst>
                <a:ext uri="{FF2B5EF4-FFF2-40B4-BE49-F238E27FC236}">
                  <a16:creationId xmlns:a16="http://schemas.microsoft.com/office/drawing/2014/main" id="{A0056064-8012-40FC-8730-2D89C1F61307}"/>
                </a:ext>
              </a:extLst>
            </p:cNvPr>
            <p:cNvSpPr/>
            <p:nvPr/>
          </p:nvSpPr>
          <p:spPr>
            <a:xfrm>
              <a:off x="3512662" y="1222500"/>
              <a:ext cx="19685" cy="658495"/>
            </a:xfrm>
            <a:custGeom>
              <a:avLst/>
              <a:gdLst/>
              <a:ahLst/>
              <a:cxnLst/>
              <a:rect l="l" t="t" r="r" b="b"/>
              <a:pathLst>
                <a:path w="19685" h="658494">
                  <a:moveTo>
                    <a:pt x="0" y="0"/>
                  </a:moveTo>
                  <a:lnTo>
                    <a:pt x="0" y="658342"/>
                  </a:lnTo>
                  <a:lnTo>
                    <a:pt x="17462" y="658342"/>
                  </a:lnTo>
                  <a:lnTo>
                    <a:pt x="19202" y="393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2" name="object 29">
              <a:extLst>
                <a:ext uri="{FF2B5EF4-FFF2-40B4-BE49-F238E27FC236}">
                  <a16:creationId xmlns:a16="http://schemas.microsoft.com/office/drawing/2014/main" id="{126719D4-D42E-4B52-A2B8-ED780EC3B6FF}"/>
                </a:ext>
              </a:extLst>
            </p:cNvPr>
            <p:cNvSpPr/>
            <p:nvPr/>
          </p:nvSpPr>
          <p:spPr>
            <a:xfrm>
              <a:off x="3531861" y="1188455"/>
              <a:ext cx="22860" cy="694055"/>
            </a:xfrm>
            <a:custGeom>
              <a:avLst/>
              <a:gdLst/>
              <a:ahLst/>
              <a:cxnLst/>
              <a:rect l="l" t="t" r="r" b="b"/>
              <a:pathLst>
                <a:path w="22860" h="694055">
                  <a:moveTo>
                    <a:pt x="22707" y="0"/>
                  </a:moveTo>
                  <a:lnTo>
                    <a:pt x="0" y="34442"/>
                  </a:lnTo>
                  <a:lnTo>
                    <a:pt x="279" y="693940"/>
                  </a:lnTo>
                  <a:lnTo>
                    <a:pt x="22707" y="658329"/>
                  </a:lnTo>
                  <a:lnTo>
                    <a:pt x="22707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3" name="object 30">
              <a:extLst>
                <a:ext uri="{FF2B5EF4-FFF2-40B4-BE49-F238E27FC236}">
                  <a16:creationId xmlns:a16="http://schemas.microsoft.com/office/drawing/2014/main" id="{4B6E39EF-D104-4964-870C-9BB0C8BB6875}"/>
                </a:ext>
              </a:extLst>
            </p:cNvPr>
            <p:cNvSpPr/>
            <p:nvPr/>
          </p:nvSpPr>
          <p:spPr>
            <a:xfrm>
              <a:off x="3531861" y="1188455"/>
              <a:ext cx="22860" cy="694055"/>
            </a:xfrm>
            <a:custGeom>
              <a:avLst/>
              <a:gdLst/>
              <a:ahLst/>
              <a:cxnLst/>
              <a:rect l="l" t="t" r="r" b="b"/>
              <a:pathLst>
                <a:path w="22860" h="694055">
                  <a:moveTo>
                    <a:pt x="0" y="34442"/>
                  </a:moveTo>
                  <a:lnTo>
                    <a:pt x="279" y="693940"/>
                  </a:lnTo>
                  <a:lnTo>
                    <a:pt x="22707" y="658329"/>
                  </a:lnTo>
                  <a:lnTo>
                    <a:pt x="22707" y="0"/>
                  </a:lnTo>
                  <a:lnTo>
                    <a:pt x="0" y="3444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4" name="object 31">
              <a:extLst>
                <a:ext uri="{FF2B5EF4-FFF2-40B4-BE49-F238E27FC236}">
                  <a16:creationId xmlns:a16="http://schemas.microsoft.com/office/drawing/2014/main" id="{67A7DB11-0639-4F0F-8031-024E5FD8E5F0}"/>
                </a:ext>
              </a:extLst>
            </p:cNvPr>
            <p:cNvSpPr/>
            <p:nvPr/>
          </p:nvSpPr>
          <p:spPr>
            <a:xfrm>
              <a:off x="3512662" y="1188451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10" h="34925">
                  <a:moveTo>
                    <a:pt x="41910" y="0"/>
                  </a:moveTo>
                  <a:lnTo>
                    <a:pt x="22694" y="0"/>
                  </a:lnTo>
                  <a:lnTo>
                    <a:pt x="0" y="34048"/>
                  </a:lnTo>
                  <a:lnTo>
                    <a:pt x="19202" y="34442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5" name="object 32">
              <a:extLst>
                <a:ext uri="{FF2B5EF4-FFF2-40B4-BE49-F238E27FC236}">
                  <a16:creationId xmlns:a16="http://schemas.microsoft.com/office/drawing/2014/main" id="{4E84AA7B-B204-4692-A425-9A8C98C2561F}"/>
                </a:ext>
              </a:extLst>
            </p:cNvPr>
            <p:cNvSpPr/>
            <p:nvPr/>
          </p:nvSpPr>
          <p:spPr>
            <a:xfrm>
              <a:off x="3512662" y="1188451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10" h="34925">
                  <a:moveTo>
                    <a:pt x="0" y="34048"/>
                  </a:moveTo>
                  <a:lnTo>
                    <a:pt x="19202" y="34442"/>
                  </a:lnTo>
                  <a:lnTo>
                    <a:pt x="41910" y="0"/>
                  </a:lnTo>
                  <a:lnTo>
                    <a:pt x="22694" y="0"/>
                  </a:lnTo>
                  <a:lnTo>
                    <a:pt x="0" y="3404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6" name="object 33">
              <a:extLst>
                <a:ext uri="{FF2B5EF4-FFF2-40B4-BE49-F238E27FC236}">
                  <a16:creationId xmlns:a16="http://schemas.microsoft.com/office/drawing/2014/main" id="{74C6CB54-EE8F-4054-A7E8-5052793AEF2C}"/>
                </a:ext>
              </a:extLst>
            </p:cNvPr>
            <p:cNvSpPr/>
            <p:nvPr/>
          </p:nvSpPr>
          <p:spPr>
            <a:xfrm>
              <a:off x="3516141" y="119636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7" name="object 34">
              <a:extLst>
                <a:ext uri="{FF2B5EF4-FFF2-40B4-BE49-F238E27FC236}">
                  <a16:creationId xmlns:a16="http://schemas.microsoft.com/office/drawing/2014/main" id="{28CE3E89-9E4B-4557-B5A6-1A3DE0735B6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6147" y="1141513"/>
              <a:ext cx="32308" cy="73926"/>
            </a:xfrm>
            <a:prstGeom prst="rect">
              <a:avLst/>
            </a:prstGeom>
          </p:spPr>
        </p:pic>
        <p:sp>
          <p:nvSpPr>
            <p:cNvPr id="728" name="object 35">
              <a:extLst>
                <a:ext uri="{FF2B5EF4-FFF2-40B4-BE49-F238E27FC236}">
                  <a16:creationId xmlns:a16="http://schemas.microsoft.com/office/drawing/2014/main" id="{F79D354D-6847-45C2-9F8C-360C0CBF8CF1}"/>
                </a:ext>
              </a:extLst>
            </p:cNvPr>
            <p:cNvSpPr/>
            <p:nvPr/>
          </p:nvSpPr>
          <p:spPr>
            <a:xfrm>
              <a:off x="3516153" y="1141513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9" name="object 36">
              <a:extLst>
                <a:ext uri="{FF2B5EF4-FFF2-40B4-BE49-F238E27FC236}">
                  <a16:creationId xmlns:a16="http://schemas.microsoft.com/office/drawing/2014/main" id="{E32B6361-4936-4F7F-B25C-740824F68E50}"/>
                </a:ext>
              </a:extLst>
            </p:cNvPr>
            <p:cNvSpPr/>
            <p:nvPr/>
          </p:nvSpPr>
          <p:spPr>
            <a:xfrm>
              <a:off x="3516439" y="113132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798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798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0" name="object 37">
              <a:extLst>
                <a:ext uri="{FF2B5EF4-FFF2-40B4-BE49-F238E27FC236}">
                  <a16:creationId xmlns:a16="http://schemas.microsoft.com/office/drawing/2014/main" id="{FDECFD39-CA78-4AEB-AD4C-64E7619A4E9A}"/>
                </a:ext>
              </a:extLst>
            </p:cNvPr>
            <p:cNvSpPr/>
            <p:nvPr/>
          </p:nvSpPr>
          <p:spPr>
            <a:xfrm>
              <a:off x="3516439" y="113132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1" name="object 38">
              <a:extLst>
                <a:ext uri="{FF2B5EF4-FFF2-40B4-BE49-F238E27FC236}">
                  <a16:creationId xmlns:a16="http://schemas.microsoft.com/office/drawing/2014/main" id="{24BE7E2C-1CE7-4132-BCF1-6E3561EC292B}"/>
                </a:ext>
              </a:extLst>
            </p:cNvPr>
            <p:cNvSpPr/>
            <p:nvPr/>
          </p:nvSpPr>
          <p:spPr>
            <a:xfrm>
              <a:off x="3561261" y="1880689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03" y="10198"/>
                  </a:moveTo>
                  <a:lnTo>
                    <a:pt x="32003" y="15811"/>
                  </a:lnTo>
                  <a:lnTo>
                    <a:pt x="24853" y="20396"/>
                  </a:lnTo>
                  <a:lnTo>
                    <a:pt x="16001" y="20396"/>
                  </a:lnTo>
                  <a:lnTo>
                    <a:pt x="7162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03" y="4584"/>
                  </a:lnTo>
                  <a:lnTo>
                    <a:pt x="32003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32" name="object 39">
              <a:extLst>
                <a:ext uri="{FF2B5EF4-FFF2-40B4-BE49-F238E27FC236}">
                  <a16:creationId xmlns:a16="http://schemas.microsoft.com/office/drawing/2014/main" id="{49DB56E8-3A5C-4437-9212-B98A2CEA96D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61270" y="1825840"/>
              <a:ext cx="32308" cy="73926"/>
            </a:xfrm>
            <a:prstGeom prst="rect">
              <a:avLst/>
            </a:prstGeom>
          </p:spPr>
        </p:pic>
        <p:sp>
          <p:nvSpPr>
            <p:cNvPr id="733" name="object 40">
              <a:extLst>
                <a:ext uri="{FF2B5EF4-FFF2-40B4-BE49-F238E27FC236}">
                  <a16:creationId xmlns:a16="http://schemas.microsoft.com/office/drawing/2014/main" id="{967B829F-BFB3-43AA-87BC-33B04D284057}"/>
                </a:ext>
              </a:extLst>
            </p:cNvPr>
            <p:cNvSpPr/>
            <p:nvPr/>
          </p:nvSpPr>
          <p:spPr>
            <a:xfrm>
              <a:off x="3561272" y="1825838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13"/>
                  </a:lnTo>
                  <a:lnTo>
                    <a:pt x="29235" y="5397"/>
                  </a:lnTo>
                  <a:lnTo>
                    <a:pt x="27051" y="5829"/>
                  </a:lnTo>
                  <a:lnTo>
                    <a:pt x="24879" y="7581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81" y="10198"/>
                  </a:lnTo>
                  <a:lnTo>
                    <a:pt x="13093" y="9321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81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4" name="object 41">
              <a:extLst>
                <a:ext uri="{FF2B5EF4-FFF2-40B4-BE49-F238E27FC236}">
                  <a16:creationId xmlns:a16="http://schemas.microsoft.com/office/drawing/2014/main" id="{F47629D1-45D4-4CA9-AA8F-E177CD6A8DC6}"/>
                </a:ext>
              </a:extLst>
            </p:cNvPr>
            <p:cNvSpPr/>
            <p:nvPr/>
          </p:nvSpPr>
          <p:spPr>
            <a:xfrm>
              <a:off x="3561558" y="181565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41" y="0"/>
                  </a:moveTo>
                  <a:lnTo>
                    <a:pt x="7150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50" y="20383"/>
                  </a:lnTo>
                  <a:lnTo>
                    <a:pt x="24841" y="20383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71"/>
                  </a:lnTo>
                  <a:lnTo>
                    <a:pt x="24841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5" name="object 42">
              <a:extLst>
                <a:ext uri="{FF2B5EF4-FFF2-40B4-BE49-F238E27FC236}">
                  <a16:creationId xmlns:a16="http://schemas.microsoft.com/office/drawing/2014/main" id="{133C91FA-099D-4C20-9561-C55A7960B6B5}"/>
                </a:ext>
              </a:extLst>
            </p:cNvPr>
            <p:cNvSpPr/>
            <p:nvPr/>
          </p:nvSpPr>
          <p:spPr>
            <a:xfrm>
              <a:off x="3561558" y="181565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41" y="20383"/>
                  </a:lnTo>
                  <a:lnTo>
                    <a:pt x="15989" y="20383"/>
                  </a:lnTo>
                  <a:lnTo>
                    <a:pt x="7150" y="20383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50" y="0"/>
                  </a:lnTo>
                  <a:lnTo>
                    <a:pt x="15989" y="0"/>
                  </a:lnTo>
                  <a:lnTo>
                    <a:pt x="24841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6" name="object 43">
              <a:extLst>
                <a:ext uri="{FF2B5EF4-FFF2-40B4-BE49-F238E27FC236}">
                  <a16:creationId xmlns:a16="http://schemas.microsoft.com/office/drawing/2014/main" id="{E62E3076-9217-49EA-A6F7-2590D88F84A7}"/>
                </a:ext>
              </a:extLst>
            </p:cNvPr>
            <p:cNvSpPr/>
            <p:nvPr/>
          </p:nvSpPr>
          <p:spPr>
            <a:xfrm>
              <a:off x="3556888" y="1187575"/>
              <a:ext cx="19685" cy="658495"/>
            </a:xfrm>
            <a:custGeom>
              <a:avLst/>
              <a:gdLst/>
              <a:ahLst/>
              <a:cxnLst/>
              <a:rect l="l" t="t" r="r" b="b"/>
              <a:pathLst>
                <a:path w="19685" h="658494">
                  <a:moveTo>
                    <a:pt x="0" y="0"/>
                  </a:moveTo>
                  <a:lnTo>
                    <a:pt x="0" y="658342"/>
                  </a:lnTo>
                  <a:lnTo>
                    <a:pt x="17462" y="658342"/>
                  </a:lnTo>
                  <a:lnTo>
                    <a:pt x="19227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7" name="object 44">
              <a:extLst>
                <a:ext uri="{FF2B5EF4-FFF2-40B4-BE49-F238E27FC236}">
                  <a16:creationId xmlns:a16="http://schemas.microsoft.com/office/drawing/2014/main" id="{E42D95C3-E180-4702-93A5-D1793D56D4A9}"/>
                </a:ext>
              </a:extLst>
            </p:cNvPr>
            <p:cNvSpPr/>
            <p:nvPr/>
          </p:nvSpPr>
          <p:spPr>
            <a:xfrm>
              <a:off x="3556888" y="1187575"/>
              <a:ext cx="19685" cy="658495"/>
            </a:xfrm>
            <a:custGeom>
              <a:avLst/>
              <a:gdLst/>
              <a:ahLst/>
              <a:cxnLst/>
              <a:rect l="l" t="t" r="r" b="b"/>
              <a:pathLst>
                <a:path w="19685" h="658494">
                  <a:moveTo>
                    <a:pt x="0" y="0"/>
                  </a:moveTo>
                  <a:lnTo>
                    <a:pt x="0" y="658342"/>
                  </a:lnTo>
                  <a:lnTo>
                    <a:pt x="17462" y="658342"/>
                  </a:lnTo>
                  <a:lnTo>
                    <a:pt x="19227" y="393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8" name="object 45">
              <a:extLst>
                <a:ext uri="{FF2B5EF4-FFF2-40B4-BE49-F238E27FC236}">
                  <a16:creationId xmlns:a16="http://schemas.microsoft.com/office/drawing/2014/main" id="{46E360C1-64E0-439F-A3E2-EF8D61E65994}"/>
                </a:ext>
              </a:extLst>
            </p:cNvPr>
            <p:cNvSpPr/>
            <p:nvPr/>
          </p:nvSpPr>
          <p:spPr>
            <a:xfrm>
              <a:off x="3576113" y="1153530"/>
              <a:ext cx="22860" cy="694055"/>
            </a:xfrm>
            <a:custGeom>
              <a:avLst/>
              <a:gdLst/>
              <a:ahLst/>
              <a:cxnLst/>
              <a:rect l="l" t="t" r="r" b="b"/>
              <a:pathLst>
                <a:path w="22860" h="694055">
                  <a:moveTo>
                    <a:pt x="22682" y="0"/>
                  </a:moveTo>
                  <a:lnTo>
                    <a:pt x="0" y="34442"/>
                  </a:lnTo>
                  <a:lnTo>
                    <a:pt x="279" y="693940"/>
                  </a:lnTo>
                  <a:lnTo>
                    <a:pt x="22682" y="658329"/>
                  </a:lnTo>
                  <a:lnTo>
                    <a:pt x="2268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9" name="object 46">
              <a:extLst>
                <a:ext uri="{FF2B5EF4-FFF2-40B4-BE49-F238E27FC236}">
                  <a16:creationId xmlns:a16="http://schemas.microsoft.com/office/drawing/2014/main" id="{C9B1C1D9-DF5E-40F1-994F-E1522621CEB3}"/>
                </a:ext>
              </a:extLst>
            </p:cNvPr>
            <p:cNvSpPr/>
            <p:nvPr/>
          </p:nvSpPr>
          <p:spPr>
            <a:xfrm>
              <a:off x="3576113" y="1153530"/>
              <a:ext cx="22860" cy="694055"/>
            </a:xfrm>
            <a:custGeom>
              <a:avLst/>
              <a:gdLst/>
              <a:ahLst/>
              <a:cxnLst/>
              <a:rect l="l" t="t" r="r" b="b"/>
              <a:pathLst>
                <a:path w="22860" h="694055">
                  <a:moveTo>
                    <a:pt x="0" y="34442"/>
                  </a:moveTo>
                  <a:lnTo>
                    <a:pt x="279" y="693940"/>
                  </a:lnTo>
                  <a:lnTo>
                    <a:pt x="22682" y="658329"/>
                  </a:lnTo>
                  <a:lnTo>
                    <a:pt x="22682" y="0"/>
                  </a:lnTo>
                  <a:lnTo>
                    <a:pt x="0" y="3444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0" name="object 47">
              <a:extLst>
                <a:ext uri="{FF2B5EF4-FFF2-40B4-BE49-F238E27FC236}">
                  <a16:creationId xmlns:a16="http://schemas.microsoft.com/office/drawing/2014/main" id="{60372091-0843-47B4-9A70-54630D786D40}"/>
                </a:ext>
              </a:extLst>
            </p:cNvPr>
            <p:cNvSpPr/>
            <p:nvPr/>
          </p:nvSpPr>
          <p:spPr>
            <a:xfrm>
              <a:off x="3556888" y="1153526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10" h="34925">
                  <a:moveTo>
                    <a:pt x="41910" y="0"/>
                  </a:moveTo>
                  <a:lnTo>
                    <a:pt x="22707" y="0"/>
                  </a:lnTo>
                  <a:lnTo>
                    <a:pt x="0" y="34048"/>
                  </a:lnTo>
                  <a:lnTo>
                    <a:pt x="19227" y="34442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1" name="object 48">
              <a:extLst>
                <a:ext uri="{FF2B5EF4-FFF2-40B4-BE49-F238E27FC236}">
                  <a16:creationId xmlns:a16="http://schemas.microsoft.com/office/drawing/2014/main" id="{B9B4A9D2-7E37-4DC9-93D0-F48750F68B38}"/>
                </a:ext>
              </a:extLst>
            </p:cNvPr>
            <p:cNvSpPr/>
            <p:nvPr/>
          </p:nvSpPr>
          <p:spPr>
            <a:xfrm>
              <a:off x="3556888" y="1153526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10" h="34925">
                  <a:moveTo>
                    <a:pt x="0" y="34048"/>
                  </a:moveTo>
                  <a:lnTo>
                    <a:pt x="19227" y="34442"/>
                  </a:lnTo>
                  <a:lnTo>
                    <a:pt x="41910" y="0"/>
                  </a:lnTo>
                  <a:lnTo>
                    <a:pt x="22707" y="0"/>
                  </a:lnTo>
                  <a:lnTo>
                    <a:pt x="0" y="3404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2" name="object 49">
              <a:extLst>
                <a:ext uri="{FF2B5EF4-FFF2-40B4-BE49-F238E27FC236}">
                  <a16:creationId xmlns:a16="http://schemas.microsoft.com/office/drawing/2014/main" id="{9D9B1842-8383-4FEF-8B14-A7A40183C222}"/>
                </a:ext>
              </a:extLst>
            </p:cNvPr>
            <p:cNvSpPr/>
            <p:nvPr/>
          </p:nvSpPr>
          <p:spPr>
            <a:xfrm>
              <a:off x="3560380" y="116144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43" name="object 50">
              <a:extLst>
                <a:ext uri="{FF2B5EF4-FFF2-40B4-BE49-F238E27FC236}">
                  <a16:creationId xmlns:a16="http://schemas.microsoft.com/office/drawing/2014/main" id="{E426E8D2-256E-457A-9601-23441FE7209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0381" y="1106588"/>
              <a:ext cx="32321" cy="73913"/>
            </a:xfrm>
            <a:prstGeom prst="rect">
              <a:avLst/>
            </a:prstGeom>
          </p:spPr>
        </p:pic>
        <p:sp>
          <p:nvSpPr>
            <p:cNvPr id="744" name="object 51">
              <a:extLst>
                <a:ext uri="{FF2B5EF4-FFF2-40B4-BE49-F238E27FC236}">
                  <a16:creationId xmlns:a16="http://schemas.microsoft.com/office/drawing/2014/main" id="{C57D1F14-49D9-42A8-B63E-5E0FA9B265B5}"/>
                </a:ext>
              </a:extLst>
            </p:cNvPr>
            <p:cNvSpPr/>
            <p:nvPr/>
          </p:nvSpPr>
          <p:spPr>
            <a:xfrm>
              <a:off x="3560392" y="1106588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5" name="object 52">
              <a:extLst>
                <a:ext uri="{FF2B5EF4-FFF2-40B4-BE49-F238E27FC236}">
                  <a16:creationId xmlns:a16="http://schemas.microsoft.com/office/drawing/2014/main" id="{20109DB7-4B3E-4509-80D2-6892A330F32E}"/>
                </a:ext>
              </a:extLst>
            </p:cNvPr>
            <p:cNvSpPr/>
            <p:nvPr/>
          </p:nvSpPr>
          <p:spPr>
            <a:xfrm>
              <a:off x="3560678" y="109640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798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798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6" name="object 53">
              <a:extLst>
                <a:ext uri="{FF2B5EF4-FFF2-40B4-BE49-F238E27FC236}">
                  <a16:creationId xmlns:a16="http://schemas.microsoft.com/office/drawing/2014/main" id="{ADD5B747-904D-4D26-8035-675AFC12CB2B}"/>
                </a:ext>
              </a:extLst>
            </p:cNvPr>
            <p:cNvSpPr/>
            <p:nvPr/>
          </p:nvSpPr>
          <p:spPr>
            <a:xfrm>
              <a:off x="3560678" y="109640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7" name="object 54">
              <a:extLst>
                <a:ext uri="{FF2B5EF4-FFF2-40B4-BE49-F238E27FC236}">
                  <a16:creationId xmlns:a16="http://schemas.microsoft.com/office/drawing/2014/main" id="{978BFC79-FA0B-4833-ACC3-4EC8376F781B}"/>
                </a:ext>
              </a:extLst>
            </p:cNvPr>
            <p:cNvSpPr/>
            <p:nvPr/>
          </p:nvSpPr>
          <p:spPr>
            <a:xfrm>
              <a:off x="3470451" y="198546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48" name="object 55">
              <a:extLst>
                <a:ext uri="{FF2B5EF4-FFF2-40B4-BE49-F238E27FC236}">
                  <a16:creationId xmlns:a16="http://schemas.microsoft.com/office/drawing/2014/main" id="{87A2C852-42A9-405F-9B81-4EEFF5E8315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70452" y="1930615"/>
              <a:ext cx="32308" cy="73913"/>
            </a:xfrm>
            <a:prstGeom prst="rect">
              <a:avLst/>
            </a:prstGeom>
          </p:spPr>
        </p:pic>
        <p:sp>
          <p:nvSpPr>
            <p:cNvPr id="749" name="object 56">
              <a:extLst>
                <a:ext uri="{FF2B5EF4-FFF2-40B4-BE49-F238E27FC236}">
                  <a16:creationId xmlns:a16="http://schemas.microsoft.com/office/drawing/2014/main" id="{BDCC54BA-B99D-4B18-90F7-77133C41EB70}"/>
                </a:ext>
              </a:extLst>
            </p:cNvPr>
            <p:cNvSpPr/>
            <p:nvPr/>
          </p:nvSpPr>
          <p:spPr>
            <a:xfrm>
              <a:off x="3470462" y="1930613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0" name="object 57">
              <a:extLst>
                <a:ext uri="{FF2B5EF4-FFF2-40B4-BE49-F238E27FC236}">
                  <a16:creationId xmlns:a16="http://schemas.microsoft.com/office/drawing/2014/main" id="{AFE9D61B-266B-49D5-91B9-BDC7434B39B0}"/>
                </a:ext>
              </a:extLst>
            </p:cNvPr>
            <p:cNvSpPr/>
            <p:nvPr/>
          </p:nvSpPr>
          <p:spPr>
            <a:xfrm>
              <a:off x="3470748" y="192042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41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41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41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1" name="object 58">
              <a:extLst>
                <a:ext uri="{FF2B5EF4-FFF2-40B4-BE49-F238E27FC236}">
                  <a16:creationId xmlns:a16="http://schemas.microsoft.com/office/drawing/2014/main" id="{1B986EE5-3C80-42C8-84E4-4A869550B248}"/>
                </a:ext>
              </a:extLst>
            </p:cNvPr>
            <p:cNvSpPr/>
            <p:nvPr/>
          </p:nvSpPr>
          <p:spPr>
            <a:xfrm>
              <a:off x="3470748" y="192042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41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41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2" name="object 59">
              <a:extLst>
                <a:ext uri="{FF2B5EF4-FFF2-40B4-BE49-F238E27FC236}">
                  <a16:creationId xmlns:a16="http://schemas.microsoft.com/office/drawing/2014/main" id="{5E9A2951-FD8A-47F0-8906-95AB8E1FE8AC}"/>
                </a:ext>
              </a:extLst>
            </p:cNvPr>
            <p:cNvSpPr/>
            <p:nvPr/>
          </p:nvSpPr>
          <p:spPr>
            <a:xfrm>
              <a:off x="3466091" y="1292350"/>
              <a:ext cx="19685" cy="658495"/>
            </a:xfrm>
            <a:custGeom>
              <a:avLst/>
              <a:gdLst/>
              <a:ahLst/>
              <a:cxnLst/>
              <a:rect l="l" t="t" r="r" b="b"/>
              <a:pathLst>
                <a:path w="19685" h="658494">
                  <a:moveTo>
                    <a:pt x="0" y="0"/>
                  </a:moveTo>
                  <a:lnTo>
                    <a:pt x="0" y="658342"/>
                  </a:lnTo>
                  <a:lnTo>
                    <a:pt x="17462" y="658342"/>
                  </a:lnTo>
                  <a:lnTo>
                    <a:pt x="19215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3" name="object 60">
              <a:extLst>
                <a:ext uri="{FF2B5EF4-FFF2-40B4-BE49-F238E27FC236}">
                  <a16:creationId xmlns:a16="http://schemas.microsoft.com/office/drawing/2014/main" id="{B1354CF2-7A34-44F1-8AB4-215A4030E460}"/>
                </a:ext>
              </a:extLst>
            </p:cNvPr>
            <p:cNvSpPr/>
            <p:nvPr/>
          </p:nvSpPr>
          <p:spPr>
            <a:xfrm>
              <a:off x="3466091" y="1292350"/>
              <a:ext cx="19685" cy="658495"/>
            </a:xfrm>
            <a:custGeom>
              <a:avLst/>
              <a:gdLst/>
              <a:ahLst/>
              <a:cxnLst/>
              <a:rect l="l" t="t" r="r" b="b"/>
              <a:pathLst>
                <a:path w="19685" h="658494">
                  <a:moveTo>
                    <a:pt x="0" y="0"/>
                  </a:moveTo>
                  <a:lnTo>
                    <a:pt x="0" y="658342"/>
                  </a:lnTo>
                  <a:lnTo>
                    <a:pt x="17462" y="658342"/>
                  </a:lnTo>
                  <a:lnTo>
                    <a:pt x="19215" y="393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" name="object 61">
              <a:extLst>
                <a:ext uri="{FF2B5EF4-FFF2-40B4-BE49-F238E27FC236}">
                  <a16:creationId xmlns:a16="http://schemas.microsoft.com/office/drawing/2014/main" id="{6CCF3E0A-8C58-4CE6-9F3C-4EE90D3DC0E8}"/>
                </a:ext>
              </a:extLst>
            </p:cNvPr>
            <p:cNvSpPr/>
            <p:nvPr/>
          </p:nvSpPr>
          <p:spPr>
            <a:xfrm>
              <a:off x="3485302" y="1258292"/>
              <a:ext cx="22860" cy="694055"/>
            </a:xfrm>
            <a:custGeom>
              <a:avLst/>
              <a:gdLst/>
              <a:ahLst/>
              <a:cxnLst/>
              <a:rect l="l" t="t" r="r" b="b"/>
              <a:pathLst>
                <a:path w="22860" h="694055">
                  <a:moveTo>
                    <a:pt x="22694" y="0"/>
                  </a:moveTo>
                  <a:lnTo>
                    <a:pt x="0" y="34455"/>
                  </a:lnTo>
                  <a:lnTo>
                    <a:pt x="279" y="693953"/>
                  </a:lnTo>
                  <a:lnTo>
                    <a:pt x="22694" y="658342"/>
                  </a:lnTo>
                  <a:lnTo>
                    <a:pt x="22694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" name="object 62">
              <a:extLst>
                <a:ext uri="{FF2B5EF4-FFF2-40B4-BE49-F238E27FC236}">
                  <a16:creationId xmlns:a16="http://schemas.microsoft.com/office/drawing/2014/main" id="{C68EBFAE-1D1C-4340-B191-45026F193CFB}"/>
                </a:ext>
              </a:extLst>
            </p:cNvPr>
            <p:cNvSpPr/>
            <p:nvPr/>
          </p:nvSpPr>
          <p:spPr>
            <a:xfrm>
              <a:off x="3485302" y="1258292"/>
              <a:ext cx="22860" cy="694055"/>
            </a:xfrm>
            <a:custGeom>
              <a:avLst/>
              <a:gdLst/>
              <a:ahLst/>
              <a:cxnLst/>
              <a:rect l="l" t="t" r="r" b="b"/>
              <a:pathLst>
                <a:path w="22860" h="694055">
                  <a:moveTo>
                    <a:pt x="0" y="34455"/>
                  </a:moveTo>
                  <a:lnTo>
                    <a:pt x="279" y="693953"/>
                  </a:lnTo>
                  <a:lnTo>
                    <a:pt x="22694" y="658342"/>
                  </a:lnTo>
                  <a:lnTo>
                    <a:pt x="22694" y="0"/>
                  </a:lnTo>
                  <a:lnTo>
                    <a:pt x="0" y="34455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6" name="object 63">
              <a:extLst>
                <a:ext uri="{FF2B5EF4-FFF2-40B4-BE49-F238E27FC236}">
                  <a16:creationId xmlns:a16="http://schemas.microsoft.com/office/drawing/2014/main" id="{3AD92719-C56C-48D8-89A1-D7339B9ECDE9}"/>
                </a:ext>
              </a:extLst>
            </p:cNvPr>
            <p:cNvSpPr/>
            <p:nvPr/>
          </p:nvSpPr>
          <p:spPr>
            <a:xfrm>
              <a:off x="3466091" y="1258289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10" h="34925">
                  <a:moveTo>
                    <a:pt x="41910" y="0"/>
                  </a:moveTo>
                  <a:lnTo>
                    <a:pt x="22694" y="0"/>
                  </a:lnTo>
                  <a:lnTo>
                    <a:pt x="0" y="34061"/>
                  </a:lnTo>
                  <a:lnTo>
                    <a:pt x="19215" y="34455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7" name="object 64">
              <a:extLst>
                <a:ext uri="{FF2B5EF4-FFF2-40B4-BE49-F238E27FC236}">
                  <a16:creationId xmlns:a16="http://schemas.microsoft.com/office/drawing/2014/main" id="{4BE0068D-762A-4D2F-804E-F28984F1AC99}"/>
                </a:ext>
              </a:extLst>
            </p:cNvPr>
            <p:cNvSpPr/>
            <p:nvPr/>
          </p:nvSpPr>
          <p:spPr>
            <a:xfrm>
              <a:off x="3466091" y="1258289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10" h="34925">
                  <a:moveTo>
                    <a:pt x="0" y="34061"/>
                  </a:moveTo>
                  <a:lnTo>
                    <a:pt x="19215" y="34455"/>
                  </a:lnTo>
                  <a:lnTo>
                    <a:pt x="41910" y="0"/>
                  </a:lnTo>
                  <a:lnTo>
                    <a:pt x="22694" y="0"/>
                  </a:lnTo>
                  <a:lnTo>
                    <a:pt x="0" y="34061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8" name="object 65">
              <a:extLst>
                <a:ext uri="{FF2B5EF4-FFF2-40B4-BE49-F238E27FC236}">
                  <a16:creationId xmlns:a16="http://schemas.microsoft.com/office/drawing/2014/main" id="{A7A33E86-2B70-4302-AE9A-4FE0F2E2366F}"/>
                </a:ext>
              </a:extLst>
            </p:cNvPr>
            <p:cNvSpPr/>
            <p:nvPr/>
          </p:nvSpPr>
          <p:spPr>
            <a:xfrm>
              <a:off x="3469583" y="126621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03" y="10198"/>
                  </a:moveTo>
                  <a:lnTo>
                    <a:pt x="32003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03" y="4571"/>
                  </a:lnTo>
                  <a:lnTo>
                    <a:pt x="32003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59" name="object 66">
              <a:extLst>
                <a:ext uri="{FF2B5EF4-FFF2-40B4-BE49-F238E27FC236}">
                  <a16:creationId xmlns:a16="http://schemas.microsoft.com/office/drawing/2014/main" id="{F3B2B92F-E318-45CD-8084-36B089B4A61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69588" y="1211363"/>
              <a:ext cx="32308" cy="73913"/>
            </a:xfrm>
            <a:prstGeom prst="rect">
              <a:avLst/>
            </a:prstGeom>
          </p:spPr>
        </p:pic>
        <p:sp>
          <p:nvSpPr>
            <p:cNvPr id="760" name="object 67">
              <a:extLst>
                <a:ext uri="{FF2B5EF4-FFF2-40B4-BE49-F238E27FC236}">
                  <a16:creationId xmlns:a16="http://schemas.microsoft.com/office/drawing/2014/main" id="{D5D01E8A-1C95-4C36-81FE-5FF7AD30ED57}"/>
                </a:ext>
              </a:extLst>
            </p:cNvPr>
            <p:cNvSpPr/>
            <p:nvPr/>
          </p:nvSpPr>
          <p:spPr>
            <a:xfrm>
              <a:off x="3469595" y="1211363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81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1" name="object 68">
              <a:extLst>
                <a:ext uri="{FF2B5EF4-FFF2-40B4-BE49-F238E27FC236}">
                  <a16:creationId xmlns:a16="http://schemas.microsoft.com/office/drawing/2014/main" id="{EE64CEBE-B1F6-4313-A51A-04E13F2E61E6}"/>
                </a:ext>
              </a:extLst>
            </p:cNvPr>
            <p:cNvSpPr/>
            <p:nvPr/>
          </p:nvSpPr>
          <p:spPr>
            <a:xfrm>
              <a:off x="3469881" y="120116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41" y="0"/>
                  </a:moveTo>
                  <a:lnTo>
                    <a:pt x="7150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50" y="20383"/>
                  </a:lnTo>
                  <a:lnTo>
                    <a:pt x="24841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41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2" name="object 69">
              <a:extLst>
                <a:ext uri="{FF2B5EF4-FFF2-40B4-BE49-F238E27FC236}">
                  <a16:creationId xmlns:a16="http://schemas.microsoft.com/office/drawing/2014/main" id="{5AE2912F-10F6-474D-891E-7A832CC2DAE1}"/>
                </a:ext>
              </a:extLst>
            </p:cNvPr>
            <p:cNvSpPr/>
            <p:nvPr/>
          </p:nvSpPr>
          <p:spPr>
            <a:xfrm>
              <a:off x="3469881" y="120116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41" y="20383"/>
                  </a:lnTo>
                  <a:lnTo>
                    <a:pt x="15989" y="20383"/>
                  </a:lnTo>
                  <a:lnTo>
                    <a:pt x="7150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50" y="0"/>
                  </a:lnTo>
                  <a:lnTo>
                    <a:pt x="15989" y="0"/>
                  </a:lnTo>
                  <a:lnTo>
                    <a:pt x="24841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3" name="object 70">
              <a:extLst>
                <a:ext uri="{FF2B5EF4-FFF2-40B4-BE49-F238E27FC236}">
                  <a16:creationId xmlns:a16="http://schemas.microsoft.com/office/drawing/2014/main" id="{69DE79F0-2E88-4D3A-8737-C72716E505CB}"/>
                </a:ext>
              </a:extLst>
            </p:cNvPr>
            <p:cNvSpPr/>
            <p:nvPr/>
          </p:nvSpPr>
          <p:spPr>
            <a:xfrm>
              <a:off x="3513524" y="195288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4" name="object 71">
              <a:extLst>
                <a:ext uri="{FF2B5EF4-FFF2-40B4-BE49-F238E27FC236}">
                  <a16:creationId xmlns:a16="http://schemas.microsoft.com/office/drawing/2014/main" id="{31A62B29-7AD5-4656-ADC9-8EE365D0814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13531" y="1898027"/>
              <a:ext cx="32308" cy="73913"/>
            </a:xfrm>
            <a:prstGeom prst="rect">
              <a:avLst/>
            </a:prstGeom>
          </p:spPr>
        </p:pic>
        <p:sp>
          <p:nvSpPr>
            <p:cNvPr id="765" name="object 72">
              <a:extLst>
                <a:ext uri="{FF2B5EF4-FFF2-40B4-BE49-F238E27FC236}">
                  <a16:creationId xmlns:a16="http://schemas.microsoft.com/office/drawing/2014/main" id="{FA098083-FEFD-4B66-AFBA-A79EAD540174}"/>
                </a:ext>
              </a:extLst>
            </p:cNvPr>
            <p:cNvSpPr/>
            <p:nvPr/>
          </p:nvSpPr>
          <p:spPr>
            <a:xfrm>
              <a:off x="3513536" y="189801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6" name="object 73">
              <a:extLst>
                <a:ext uri="{FF2B5EF4-FFF2-40B4-BE49-F238E27FC236}">
                  <a16:creationId xmlns:a16="http://schemas.microsoft.com/office/drawing/2014/main" id="{1A8C6C77-3A3D-46C7-A9ED-CB629E647845}"/>
                </a:ext>
              </a:extLst>
            </p:cNvPr>
            <p:cNvSpPr/>
            <p:nvPr/>
          </p:nvSpPr>
          <p:spPr>
            <a:xfrm>
              <a:off x="3513821" y="188783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7" name="object 74">
              <a:extLst>
                <a:ext uri="{FF2B5EF4-FFF2-40B4-BE49-F238E27FC236}">
                  <a16:creationId xmlns:a16="http://schemas.microsoft.com/office/drawing/2014/main" id="{9C831841-2CE6-4DCA-A049-47B275433861}"/>
                </a:ext>
              </a:extLst>
            </p:cNvPr>
            <p:cNvSpPr/>
            <p:nvPr/>
          </p:nvSpPr>
          <p:spPr>
            <a:xfrm>
              <a:off x="3513821" y="188783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" name="object 75">
              <a:extLst>
                <a:ext uri="{FF2B5EF4-FFF2-40B4-BE49-F238E27FC236}">
                  <a16:creationId xmlns:a16="http://schemas.microsoft.com/office/drawing/2014/main" id="{4A931B00-A295-408C-ACD7-B1D98D392691}"/>
                </a:ext>
              </a:extLst>
            </p:cNvPr>
            <p:cNvSpPr/>
            <p:nvPr/>
          </p:nvSpPr>
          <p:spPr>
            <a:xfrm>
              <a:off x="3509164" y="1259757"/>
              <a:ext cx="19685" cy="658495"/>
            </a:xfrm>
            <a:custGeom>
              <a:avLst/>
              <a:gdLst/>
              <a:ahLst/>
              <a:cxnLst/>
              <a:rect l="l" t="t" r="r" b="b"/>
              <a:pathLst>
                <a:path w="19685" h="658494">
                  <a:moveTo>
                    <a:pt x="0" y="0"/>
                  </a:moveTo>
                  <a:lnTo>
                    <a:pt x="0" y="658342"/>
                  </a:lnTo>
                  <a:lnTo>
                    <a:pt x="17462" y="658342"/>
                  </a:lnTo>
                  <a:lnTo>
                    <a:pt x="19215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9" name="object 76">
              <a:extLst>
                <a:ext uri="{FF2B5EF4-FFF2-40B4-BE49-F238E27FC236}">
                  <a16:creationId xmlns:a16="http://schemas.microsoft.com/office/drawing/2014/main" id="{DDB657BC-BF75-406E-9357-4EDE76C7B58F}"/>
                </a:ext>
              </a:extLst>
            </p:cNvPr>
            <p:cNvSpPr/>
            <p:nvPr/>
          </p:nvSpPr>
          <p:spPr>
            <a:xfrm>
              <a:off x="3509164" y="1259757"/>
              <a:ext cx="19685" cy="658495"/>
            </a:xfrm>
            <a:custGeom>
              <a:avLst/>
              <a:gdLst/>
              <a:ahLst/>
              <a:cxnLst/>
              <a:rect l="l" t="t" r="r" b="b"/>
              <a:pathLst>
                <a:path w="19685" h="658494">
                  <a:moveTo>
                    <a:pt x="0" y="0"/>
                  </a:moveTo>
                  <a:lnTo>
                    <a:pt x="0" y="658342"/>
                  </a:lnTo>
                  <a:lnTo>
                    <a:pt x="17462" y="658342"/>
                  </a:lnTo>
                  <a:lnTo>
                    <a:pt x="19215" y="393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0" name="object 77">
              <a:extLst>
                <a:ext uri="{FF2B5EF4-FFF2-40B4-BE49-F238E27FC236}">
                  <a16:creationId xmlns:a16="http://schemas.microsoft.com/office/drawing/2014/main" id="{5827B5C6-1CCE-4B41-ABD1-6881D3925DE9}"/>
                </a:ext>
              </a:extLst>
            </p:cNvPr>
            <p:cNvSpPr/>
            <p:nvPr/>
          </p:nvSpPr>
          <p:spPr>
            <a:xfrm>
              <a:off x="3528375" y="1225699"/>
              <a:ext cx="22860" cy="694055"/>
            </a:xfrm>
            <a:custGeom>
              <a:avLst/>
              <a:gdLst/>
              <a:ahLst/>
              <a:cxnLst/>
              <a:rect l="l" t="t" r="r" b="b"/>
              <a:pathLst>
                <a:path w="22860" h="694055">
                  <a:moveTo>
                    <a:pt x="22694" y="0"/>
                  </a:moveTo>
                  <a:lnTo>
                    <a:pt x="0" y="34455"/>
                  </a:lnTo>
                  <a:lnTo>
                    <a:pt x="279" y="693953"/>
                  </a:lnTo>
                  <a:lnTo>
                    <a:pt x="22694" y="658342"/>
                  </a:lnTo>
                  <a:lnTo>
                    <a:pt x="22694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1" name="object 78">
              <a:extLst>
                <a:ext uri="{FF2B5EF4-FFF2-40B4-BE49-F238E27FC236}">
                  <a16:creationId xmlns:a16="http://schemas.microsoft.com/office/drawing/2014/main" id="{CA59E2FE-7867-4923-8E69-F2E3EABF96E4}"/>
                </a:ext>
              </a:extLst>
            </p:cNvPr>
            <p:cNvSpPr/>
            <p:nvPr/>
          </p:nvSpPr>
          <p:spPr>
            <a:xfrm>
              <a:off x="3528375" y="1225699"/>
              <a:ext cx="22860" cy="694055"/>
            </a:xfrm>
            <a:custGeom>
              <a:avLst/>
              <a:gdLst/>
              <a:ahLst/>
              <a:cxnLst/>
              <a:rect l="l" t="t" r="r" b="b"/>
              <a:pathLst>
                <a:path w="22860" h="694055">
                  <a:moveTo>
                    <a:pt x="0" y="34455"/>
                  </a:moveTo>
                  <a:lnTo>
                    <a:pt x="279" y="693953"/>
                  </a:lnTo>
                  <a:lnTo>
                    <a:pt x="22694" y="658342"/>
                  </a:lnTo>
                  <a:lnTo>
                    <a:pt x="22694" y="0"/>
                  </a:lnTo>
                  <a:lnTo>
                    <a:pt x="0" y="34455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2" name="object 79">
              <a:extLst>
                <a:ext uri="{FF2B5EF4-FFF2-40B4-BE49-F238E27FC236}">
                  <a16:creationId xmlns:a16="http://schemas.microsoft.com/office/drawing/2014/main" id="{ED300EA9-A855-4492-B39E-0F35365702A3}"/>
                </a:ext>
              </a:extLst>
            </p:cNvPr>
            <p:cNvSpPr/>
            <p:nvPr/>
          </p:nvSpPr>
          <p:spPr>
            <a:xfrm>
              <a:off x="3509164" y="1225695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10" h="34925">
                  <a:moveTo>
                    <a:pt x="41910" y="0"/>
                  </a:moveTo>
                  <a:lnTo>
                    <a:pt x="22694" y="0"/>
                  </a:lnTo>
                  <a:lnTo>
                    <a:pt x="0" y="34061"/>
                  </a:lnTo>
                  <a:lnTo>
                    <a:pt x="19215" y="34455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3" name="object 80">
              <a:extLst>
                <a:ext uri="{FF2B5EF4-FFF2-40B4-BE49-F238E27FC236}">
                  <a16:creationId xmlns:a16="http://schemas.microsoft.com/office/drawing/2014/main" id="{A4D6009E-E49F-4E78-A1CF-3CBB601294E4}"/>
                </a:ext>
              </a:extLst>
            </p:cNvPr>
            <p:cNvSpPr/>
            <p:nvPr/>
          </p:nvSpPr>
          <p:spPr>
            <a:xfrm>
              <a:off x="3509164" y="1225695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10" h="34925">
                  <a:moveTo>
                    <a:pt x="0" y="34061"/>
                  </a:moveTo>
                  <a:lnTo>
                    <a:pt x="19215" y="34455"/>
                  </a:lnTo>
                  <a:lnTo>
                    <a:pt x="41910" y="0"/>
                  </a:lnTo>
                  <a:lnTo>
                    <a:pt x="22694" y="0"/>
                  </a:lnTo>
                  <a:lnTo>
                    <a:pt x="0" y="34061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4" name="object 81">
              <a:extLst>
                <a:ext uri="{FF2B5EF4-FFF2-40B4-BE49-F238E27FC236}">
                  <a16:creationId xmlns:a16="http://schemas.microsoft.com/office/drawing/2014/main" id="{0A7C9A56-2EF4-4261-82E8-BE4A6EA13BCA}"/>
                </a:ext>
              </a:extLst>
            </p:cNvPr>
            <p:cNvSpPr/>
            <p:nvPr/>
          </p:nvSpPr>
          <p:spPr>
            <a:xfrm>
              <a:off x="3512656" y="123362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75" name="object 82">
              <a:extLst>
                <a:ext uri="{FF2B5EF4-FFF2-40B4-BE49-F238E27FC236}">
                  <a16:creationId xmlns:a16="http://schemas.microsoft.com/office/drawing/2014/main" id="{AEC7B732-DB84-4348-92F6-96D051D28DB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2667" y="1178763"/>
              <a:ext cx="32283" cy="73926"/>
            </a:xfrm>
            <a:prstGeom prst="rect">
              <a:avLst/>
            </a:prstGeom>
          </p:spPr>
        </p:pic>
        <p:sp>
          <p:nvSpPr>
            <p:cNvPr id="776" name="object 83">
              <a:extLst>
                <a:ext uri="{FF2B5EF4-FFF2-40B4-BE49-F238E27FC236}">
                  <a16:creationId xmlns:a16="http://schemas.microsoft.com/office/drawing/2014/main" id="{0724E8B3-1AC0-43E7-9FA7-52D070829239}"/>
                </a:ext>
              </a:extLst>
            </p:cNvPr>
            <p:cNvSpPr/>
            <p:nvPr/>
          </p:nvSpPr>
          <p:spPr>
            <a:xfrm>
              <a:off x="3512668" y="117877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81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7" name="object 84">
              <a:extLst>
                <a:ext uri="{FF2B5EF4-FFF2-40B4-BE49-F238E27FC236}">
                  <a16:creationId xmlns:a16="http://schemas.microsoft.com/office/drawing/2014/main" id="{5CC65C29-A8DA-4BB1-923A-4D12B1D0632A}"/>
                </a:ext>
              </a:extLst>
            </p:cNvPr>
            <p:cNvSpPr/>
            <p:nvPr/>
          </p:nvSpPr>
          <p:spPr>
            <a:xfrm>
              <a:off x="3512941" y="116857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8" name="object 85">
              <a:extLst>
                <a:ext uri="{FF2B5EF4-FFF2-40B4-BE49-F238E27FC236}">
                  <a16:creationId xmlns:a16="http://schemas.microsoft.com/office/drawing/2014/main" id="{D4DA1B5E-CBCC-4329-95D7-E05E6B114336}"/>
                </a:ext>
              </a:extLst>
            </p:cNvPr>
            <p:cNvSpPr/>
            <p:nvPr/>
          </p:nvSpPr>
          <p:spPr>
            <a:xfrm>
              <a:off x="3512941" y="116857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79" name="object 86">
              <a:extLst>
                <a:ext uri="{FF2B5EF4-FFF2-40B4-BE49-F238E27FC236}">
                  <a16:creationId xmlns:a16="http://schemas.microsoft.com/office/drawing/2014/main" id="{2530C733-B8DE-42FA-AB5D-E1F93A0F234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9240" y="847187"/>
              <a:ext cx="425437" cy="405794"/>
            </a:xfrm>
            <a:prstGeom prst="rect">
              <a:avLst/>
            </a:prstGeom>
          </p:spPr>
        </p:pic>
        <p:pic>
          <p:nvPicPr>
            <p:cNvPr id="780" name="object 87">
              <a:extLst>
                <a:ext uri="{FF2B5EF4-FFF2-40B4-BE49-F238E27FC236}">
                  <a16:creationId xmlns:a16="http://schemas.microsoft.com/office/drawing/2014/main" id="{3771F2FF-C0FE-429B-9E3A-093E3517865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11885" y="960223"/>
              <a:ext cx="1845735" cy="1212593"/>
            </a:xfrm>
            <a:prstGeom prst="rect">
              <a:avLst/>
            </a:prstGeom>
          </p:spPr>
        </p:pic>
        <p:pic>
          <p:nvPicPr>
            <p:cNvPr id="781" name="object 88">
              <a:extLst>
                <a:ext uri="{FF2B5EF4-FFF2-40B4-BE49-F238E27FC236}">
                  <a16:creationId xmlns:a16="http://schemas.microsoft.com/office/drawing/2014/main" id="{CB92AEE7-DCB5-4A17-BB8B-7112A2B34DE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22434" y="1989810"/>
              <a:ext cx="32296" cy="73926"/>
            </a:xfrm>
            <a:prstGeom prst="rect">
              <a:avLst/>
            </a:prstGeom>
          </p:spPr>
        </p:pic>
        <p:sp>
          <p:nvSpPr>
            <p:cNvPr id="782" name="object 89">
              <a:extLst>
                <a:ext uri="{FF2B5EF4-FFF2-40B4-BE49-F238E27FC236}">
                  <a16:creationId xmlns:a16="http://schemas.microsoft.com/office/drawing/2014/main" id="{57EED061-04CE-4909-A3ED-15F07E8B7F85}"/>
                </a:ext>
              </a:extLst>
            </p:cNvPr>
            <p:cNvSpPr/>
            <p:nvPr/>
          </p:nvSpPr>
          <p:spPr>
            <a:xfrm>
              <a:off x="3422441" y="198980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13"/>
                  </a:lnTo>
                  <a:lnTo>
                    <a:pt x="29235" y="5397"/>
                  </a:lnTo>
                  <a:lnTo>
                    <a:pt x="27051" y="5829"/>
                  </a:lnTo>
                  <a:lnTo>
                    <a:pt x="24879" y="7581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98"/>
                  </a:lnTo>
                  <a:lnTo>
                    <a:pt x="13093" y="9321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81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3" name="object 90">
              <a:extLst>
                <a:ext uri="{FF2B5EF4-FFF2-40B4-BE49-F238E27FC236}">
                  <a16:creationId xmlns:a16="http://schemas.microsoft.com/office/drawing/2014/main" id="{E5B95FD3-64FF-4E89-A0B5-C4FCBAE32514}"/>
                </a:ext>
              </a:extLst>
            </p:cNvPr>
            <p:cNvSpPr/>
            <p:nvPr/>
          </p:nvSpPr>
          <p:spPr>
            <a:xfrm>
              <a:off x="3422714" y="197962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798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798"/>
                  </a:lnTo>
                  <a:lnTo>
                    <a:pt x="32016" y="10185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4" name="object 91">
              <a:extLst>
                <a:ext uri="{FF2B5EF4-FFF2-40B4-BE49-F238E27FC236}">
                  <a16:creationId xmlns:a16="http://schemas.microsoft.com/office/drawing/2014/main" id="{E3280793-704E-4A96-82A6-7EDFB3F409BF}"/>
                </a:ext>
              </a:extLst>
            </p:cNvPr>
            <p:cNvSpPr/>
            <p:nvPr/>
          </p:nvSpPr>
          <p:spPr>
            <a:xfrm>
              <a:off x="3422714" y="197962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5" name="object 92">
              <a:extLst>
                <a:ext uri="{FF2B5EF4-FFF2-40B4-BE49-F238E27FC236}">
                  <a16:creationId xmlns:a16="http://schemas.microsoft.com/office/drawing/2014/main" id="{1AF81220-BB57-420E-A879-E7C9660BD9B0}"/>
                </a:ext>
              </a:extLst>
            </p:cNvPr>
            <p:cNvSpPr/>
            <p:nvPr/>
          </p:nvSpPr>
          <p:spPr>
            <a:xfrm>
              <a:off x="3415155" y="1317218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6" name="object 93">
              <a:extLst>
                <a:ext uri="{FF2B5EF4-FFF2-40B4-BE49-F238E27FC236}">
                  <a16:creationId xmlns:a16="http://schemas.microsoft.com/office/drawing/2014/main" id="{D9990457-23FC-4C12-AC3F-08176B75A1EE}"/>
                </a:ext>
              </a:extLst>
            </p:cNvPr>
            <p:cNvSpPr/>
            <p:nvPr/>
          </p:nvSpPr>
          <p:spPr>
            <a:xfrm>
              <a:off x="3415155" y="1317218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7" name="object 94">
              <a:extLst>
                <a:ext uri="{FF2B5EF4-FFF2-40B4-BE49-F238E27FC236}">
                  <a16:creationId xmlns:a16="http://schemas.microsoft.com/office/drawing/2014/main" id="{0BDAE055-4E69-4D76-BD6B-D90A8E6200FE}"/>
                </a:ext>
              </a:extLst>
            </p:cNvPr>
            <p:cNvSpPr/>
            <p:nvPr/>
          </p:nvSpPr>
          <p:spPr>
            <a:xfrm>
              <a:off x="3415155" y="133729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8" name="object 95">
              <a:extLst>
                <a:ext uri="{FF2B5EF4-FFF2-40B4-BE49-F238E27FC236}">
                  <a16:creationId xmlns:a16="http://schemas.microsoft.com/office/drawing/2014/main" id="{96900EAD-C6A9-4761-8407-93D442CFA885}"/>
                </a:ext>
              </a:extLst>
            </p:cNvPr>
            <p:cNvSpPr/>
            <p:nvPr/>
          </p:nvSpPr>
          <p:spPr>
            <a:xfrm>
              <a:off x="3415155" y="133729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9" name="object 96">
              <a:extLst>
                <a:ext uri="{FF2B5EF4-FFF2-40B4-BE49-F238E27FC236}">
                  <a16:creationId xmlns:a16="http://schemas.microsoft.com/office/drawing/2014/main" id="{B29448CD-3F17-432B-8DDB-753072422A46}"/>
                </a:ext>
              </a:extLst>
            </p:cNvPr>
            <p:cNvSpPr/>
            <p:nvPr/>
          </p:nvSpPr>
          <p:spPr>
            <a:xfrm>
              <a:off x="3431738" y="132681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0" name="object 97">
              <a:extLst>
                <a:ext uri="{FF2B5EF4-FFF2-40B4-BE49-F238E27FC236}">
                  <a16:creationId xmlns:a16="http://schemas.microsoft.com/office/drawing/2014/main" id="{FC3F351F-87F5-4AF9-B8C8-EF55493A36D1}"/>
                </a:ext>
              </a:extLst>
            </p:cNvPr>
            <p:cNvSpPr/>
            <p:nvPr/>
          </p:nvSpPr>
          <p:spPr>
            <a:xfrm>
              <a:off x="3431738" y="132681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1" name="object 98">
              <a:extLst>
                <a:ext uri="{FF2B5EF4-FFF2-40B4-BE49-F238E27FC236}">
                  <a16:creationId xmlns:a16="http://schemas.microsoft.com/office/drawing/2014/main" id="{3DFF1FFC-7000-4068-BD04-480A23E9C842}"/>
                </a:ext>
              </a:extLst>
            </p:cNvPr>
            <p:cNvSpPr/>
            <p:nvPr/>
          </p:nvSpPr>
          <p:spPr>
            <a:xfrm>
              <a:off x="3422131" y="131939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92" name="object 99">
              <a:extLst>
                <a:ext uri="{FF2B5EF4-FFF2-40B4-BE49-F238E27FC236}">
                  <a16:creationId xmlns:a16="http://schemas.microsoft.com/office/drawing/2014/main" id="{44F0065D-F4F3-4570-94D6-E1574E04E00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22142" y="1264551"/>
              <a:ext cx="32296" cy="73913"/>
            </a:xfrm>
            <a:prstGeom prst="rect">
              <a:avLst/>
            </a:prstGeom>
          </p:spPr>
        </p:pic>
        <p:sp>
          <p:nvSpPr>
            <p:cNvPr id="793" name="object 100">
              <a:extLst>
                <a:ext uri="{FF2B5EF4-FFF2-40B4-BE49-F238E27FC236}">
                  <a16:creationId xmlns:a16="http://schemas.microsoft.com/office/drawing/2014/main" id="{67BAD887-39F1-42B5-AD2D-5D26EC67ECA2}"/>
                </a:ext>
              </a:extLst>
            </p:cNvPr>
            <p:cNvSpPr/>
            <p:nvPr/>
          </p:nvSpPr>
          <p:spPr>
            <a:xfrm>
              <a:off x="3422143" y="126454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4" name="object 101">
              <a:extLst>
                <a:ext uri="{FF2B5EF4-FFF2-40B4-BE49-F238E27FC236}">
                  <a16:creationId xmlns:a16="http://schemas.microsoft.com/office/drawing/2014/main" id="{E7BF7D9A-CB09-4954-B916-B8A43A1233F1}"/>
                </a:ext>
              </a:extLst>
            </p:cNvPr>
            <p:cNvSpPr/>
            <p:nvPr/>
          </p:nvSpPr>
          <p:spPr>
            <a:xfrm>
              <a:off x="3422428" y="125434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5" name="object 102">
              <a:extLst>
                <a:ext uri="{FF2B5EF4-FFF2-40B4-BE49-F238E27FC236}">
                  <a16:creationId xmlns:a16="http://schemas.microsoft.com/office/drawing/2014/main" id="{F8D3B4D3-A7FA-4EED-8FE1-606CC8FE0436}"/>
                </a:ext>
              </a:extLst>
            </p:cNvPr>
            <p:cNvSpPr/>
            <p:nvPr/>
          </p:nvSpPr>
          <p:spPr>
            <a:xfrm>
              <a:off x="3422428" y="125434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6" name="object 103">
              <a:extLst>
                <a:ext uri="{FF2B5EF4-FFF2-40B4-BE49-F238E27FC236}">
                  <a16:creationId xmlns:a16="http://schemas.microsoft.com/office/drawing/2014/main" id="{65893F7D-8BA2-4824-B428-DC57E9D0A9BA}"/>
                </a:ext>
              </a:extLst>
            </p:cNvPr>
            <p:cNvSpPr/>
            <p:nvPr/>
          </p:nvSpPr>
          <p:spPr>
            <a:xfrm>
              <a:off x="3471319" y="203535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97" name="object 104">
              <a:extLst>
                <a:ext uri="{FF2B5EF4-FFF2-40B4-BE49-F238E27FC236}">
                  <a16:creationId xmlns:a16="http://schemas.microsoft.com/office/drawing/2014/main" id="{88D78E07-3CD6-42B5-8C82-7FDF20C0402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71316" y="1980514"/>
              <a:ext cx="32321" cy="73913"/>
            </a:xfrm>
            <a:prstGeom prst="rect">
              <a:avLst/>
            </a:prstGeom>
          </p:spPr>
        </p:pic>
        <p:sp>
          <p:nvSpPr>
            <p:cNvPr id="798" name="object 105">
              <a:extLst>
                <a:ext uri="{FF2B5EF4-FFF2-40B4-BE49-F238E27FC236}">
                  <a16:creationId xmlns:a16="http://schemas.microsoft.com/office/drawing/2014/main" id="{49E1CAF0-71A3-4661-89CB-55E57EC2D9B0}"/>
                </a:ext>
              </a:extLst>
            </p:cNvPr>
            <p:cNvSpPr/>
            <p:nvPr/>
          </p:nvSpPr>
          <p:spPr>
            <a:xfrm>
              <a:off x="3471331" y="1980507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" name="object 106">
              <a:extLst>
                <a:ext uri="{FF2B5EF4-FFF2-40B4-BE49-F238E27FC236}">
                  <a16:creationId xmlns:a16="http://schemas.microsoft.com/office/drawing/2014/main" id="{CCF7301B-98A2-46BD-9AD4-DF2DA60966D9}"/>
                </a:ext>
              </a:extLst>
            </p:cNvPr>
            <p:cNvSpPr/>
            <p:nvPr/>
          </p:nvSpPr>
          <p:spPr>
            <a:xfrm>
              <a:off x="3471617" y="1970309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0" name="object 107">
              <a:extLst>
                <a:ext uri="{FF2B5EF4-FFF2-40B4-BE49-F238E27FC236}">
                  <a16:creationId xmlns:a16="http://schemas.microsoft.com/office/drawing/2014/main" id="{8E8270F6-407A-4037-9C0D-2A927B39B2A5}"/>
                </a:ext>
              </a:extLst>
            </p:cNvPr>
            <p:cNvSpPr/>
            <p:nvPr/>
          </p:nvSpPr>
          <p:spPr>
            <a:xfrm>
              <a:off x="3471617" y="1970309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1" name="object 108">
              <a:extLst>
                <a:ext uri="{FF2B5EF4-FFF2-40B4-BE49-F238E27FC236}">
                  <a16:creationId xmlns:a16="http://schemas.microsoft.com/office/drawing/2014/main" id="{90F2E94A-CCA3-454C-8EF4-47B27BF0EFF2}"/>
                </a:ext>
              </a:extLst>
            </p:cNvPr>
            <p:cNvSpPr/>
            <p:nvPr/>
          </p:nvSpPr>
          <p:spPr>
            <a:xfrm>
              <a:off x="3464045" y="130790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2" name="object 109">
              <a:extLst>
                <a:ext uri="{FF2B5EF4-FFF2-40B4-BE49-F238E27FC236}">
                  <a16:creationId xmlns:a16="http://schemas.microsoft.com/office/drawing/2014/main" id="{ACD315B6-AB29-4C24-AD66-7340B3C7DF52}"/>
                </a:ext>
              </a:extLst>
            </p:cNvPr>
            <p:cNvSpPr/>
            <p:nvPr/>
          </p:nvSpPr>
          <p:spPr>
            <a:xfrm>
              <a:off x="3464045" y="130790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3" name="object 110">
              <a:extLst>
                <a:ext uri="{FF2B5EF4-FFF2-40B4-BE49-F238E27FC236}">
                  <a16:creationId xmlns:a16="http://schemas.microsoft.com/office/drawing/2014/main" id="{0D1A2A0D-97DC-4EC2-909D-C2D6D0447B12}"/>
                </a:ext>
              </a:extLst>
            </p:cNvPr>
            <p:cNvSpPr/>
            <p:nvPr/>
          </p:nvSpPr>
          <p:spPr>
            <a:xfrm>
              <a:off x="3464045" y="132798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4" name="object 111">
              <a:extLst>
                <a:ext uri="{FF2B5EF4-FFF2-40B4-BE49-F238E27FC236}">
                  <a16:creationId xmlns:a16="http://schemas.microsoft.com/office/drawing/2014/main" id="{5C34C7B1-89E1-4B1C-8D21-006A1B29E25D}"/>
                </a:ext>
              </a:extLst>
            </p:cNvPr>
            <p:cNvSpPr/>
            <p:nvPr/>
          </p:nvSpPr>
          <p:spPr>
            <a:xfrm>
              <a:off x="3464045" y="132798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5" name="object 112">
              <a:extLst>
                <a:ext uri="{FF2B5EF4-FFF2-40B4-BE49-F238E27FC236}">
                  <a16:creationId xmlns:a16="http://schemas.microsoft.com/office/drawing/2014/main" id="{4CA139A7-DC5A-4C86-96CA-6A9C1415C1A3}"/>
                </a:ext>
              </a:extLst>
            </p:cNvPr>
            <p:cNvSpPr/>
            <p:nvPr/>
          </p:nvSpPr>
          <p:spPr>
            <a:xfrm>
              <a:off x="3480639" y="131750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6" name="object 113">
              <a:extLst>
                <a:ext uri="{FF2B5EF4-FFF2-40B4-BE49-F238E27FC236}">
                  <a16:creationId xmlns:a16="http://schemas.microsoft.com/office/drawing/2014/main" id="{B78E3115-48DE-48B4-A994-F01F4D25CB00}"/>
                </a:ext>
              </a:extLst>
            </p:cNvPr>
            <p:cNvSpPr/>
            <p:nvPr/>
          </p:nvSpPr>
          <p:spPr>
            <a:xfrm>
              <a:off x="3480639" y="131750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7" name="object 114">
              <a:extLst>
                <a:ext uri="{FF2B5EF4-FFF2-40B4-BE49-F238E27FC236}">
                  <a16:creationId xmlns:a16="http://schemas.microsoft.com/office/drawing/2014/main" id="{C58C64B9-FAB2-4C21-AF10-225873DFD018}"/>
                </a:ext>
              </a:extLst>
            </p:cNvPr>
            <p:cNvSpPr/>
            <p:nvPr/>
          </p:nvSpPr>
          <p:spPr>
            <a:xfrm>
              <a:off x="3471034" y="131008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08" name="object 115">
              <a:extLst>
                <a:ext uri="{FF2B5EF4-FFF2-40B4-BE49-F238E27FC236}">
                  <a16:creationId xmlns:a16="http://schemas.microsoft.com/office/drawing/2014/main" id="{DC254E00-7381-47BF-99AA-DD72265241E9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71024" y="1255229"/>
              <a:ext cx="32308" cy="73926"/>
            </a:xfrm>
            <a:prstGeom prst="rect">
              <a:avLst/>
            </a:prstGeom>
          </p:spPr>
        </p:pic>
        <p:sp>
          <p:nvSpPr>
            <p:cNvPr id="809" name="object 116">
              <a:extLst>
                <a:ext uri="{FF2B5EF4-FFF2-40B4-BE49-F238E27FC236}">
                  <a16:creationId xmlns:a16="http://schemas.microsoft.com/office/drawing/2014/main" id="{ED04E1CA-9403-4ECE-90DF-90C37E502074}"/>
                </a:ext>
              </a:extLst>
            </p:cNvPr>
            <p:cNvSpPr/>
            <p:nvPr/>
          </p:nvSpPr>
          <p:spPr>
            <a:xfrm>
              <a:off x="3471032" y="125523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04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0" name="object 117">
              <a:extLst>
                <a:ext uri="{FF2B5EF4-FFF2-40B4-BE49-F238E27FC236}">
                  <a16:creationId xmlns:a16="http://schemas.microsoft.com/office/drawing/2014/main" id="{FAEA5178-82EE-4695-A673-30C5F6E6E24F}"/>
                </a:ext>
              </a:extLst>
            </p:cNvPr>
            <p:cNvSpPr/>
            <p:nvPr/>
          </p:nvSpPr>
          <p:spPr>
            <a:xfrm>
              <a:off x="3471319" y="124503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1" name="object 118">
              <a:extLst>
                <a:ext uri="{FF2B5EF4-FFF2-40B4-BE49-F238E27FC236}">
                  <a16:creationId xmlns:a16="http://schemas.microsoft.com/office/drawing/2014/main" id="{A2805D28-FAED-4B15-B00F-707BF1C408E5}"/>
                </a:ext>
              </a:extLst>
            </p:cNvPr>
            <p:cNvSpPr/>
            <p:nvPr/>
          </p:nvSpPr>
          <p:spPr>
            <a:xfrm>
              <a:off x="3471319" y="124503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2" name="object 119">
              <a:extLst>
                <a:ext uri="{FF2B5EF4-FFF2-40B4-BE49-F238E27FC236}">
                  <a16:creationId xmlns:a16="http://schemas.microsoft.com/office/drawing/2014/main" id="{D4B0E15E-F902-4EB6-8DB1-3889F02AFFD0}"/>
                </a:ext>
              </a:extLst>
            </p:cNvPr>
            <p:cNvSpPr/>
            <p:nvPr/>
          </p:nvSpPr>
          <p:spPr>
            <a:xfrm>
              <a:off x="3357231" y="207959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13" name="object 120">
              <a:extLst>
                <a:ext uri="{FF2B5EF4-FFF2-40B4-BE49-F238E27FC236}">
                  <a16:creationId xmlns:a16="http://schemas.microsoft.com/office/drawing/2014/main" id="{EB9DA58C-D430-411C-A1FE-48A4B87FA2F0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57244" y="2024748"/>
              <a:ext cx="32296" cy="73913"/>
            </a:xfrm>
            <a:prstGeom prst="rect">
              <a:avLst/>
            </a:prstGeom>
          </p:spPr>
        </p:pic>
        <p:sp>
          <p:nvSpPr>
            <p:cNvPr id="814" name="object 121">
              <a:extLst>
                <a:ext uri="{FF2B5EF4-FFF2-40B4-BE49-F238E27FC236}">
                  <a16:creationId xmlns:a16="http://schemas.microsoft.com/office/drawing/2014/main" id="{6837F2B9-755A-4BAE-AB57-91FD9498A8F8}"/>
                </a:ext>
              </a:extLst>
            </p:cNvPr>
            <p:cNvSpPr/>
            <p:nvPr/>
          </p:nvSpPr>
          <p:spPr>
            <a:xfrm>
              <a:off x="3357242" y="2024746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5" name="object 122">
              <a:extLst>
                <a:ext uri="{FF2B5EF4-FFF2-40B4-BE49-F238E27FC236}">
                  <a16:creationId xmlns:a16="http://schemas.microsoft.com/office/drawing/2014/main" id="{265078A0-99CC-453B-B3E9-691C363721F2}"/>
                </a:ext>
              </a:extLst>
            </p:cNvPr>
            <p:cNvSpPr/>
            <p:nvPr/>
          </p:nvSpPr>
          <p:spPr>
            <a:xfrm>
              <a:off x="3357528" y="201456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6" name="object 123">
              <a:extLst>
                <a:ext uri="{FF2B5EF4-FFF2-40B4-BE49-F238E27FC236}">
                  <a16:creationId xmlns:a16="http://schemas.microsoft.com/office/drawing/2014/main" id="{13370193-5704-43C5-B8D3-7DD15DEBFCB4}"/>
                </a:ext>
              </a:extLst>
            </p:cNvPr>
            <p:cNvSpPr/>
            <p:nvPr/>
          </p:nvSpPr>
          <p:spPr>
            <a:xfrm>
              <a:off x="3357528" y="201456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7" name="object 124">
              <a:extLst>
                <a:ext uri="{FF2B5EF4-FFF2-40B4-BE49-F238E27FC236}">
                  <a16:creationId xmlns:a16="http://schemas.microsoft.com/office/drawing/2014/main" id="{005C6675-2041-4B40-8023-0FAADF31A5FD}"/>
                </a:ext>
              </a:extLst>
            </p:cNvPr>
            <p:cNvSpPr/>
            <p:nvPr/>
          </p:nvSpPr>
          <p:spPr>
            <a:xfrm>
              <a:off x="3349956" y="1352143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85" y="0"/>
                  </a:moveTo>
                  <a:lnTo>
                    <a:pt x="0" y="20078"/>
                  </a:lnTo>
                  <a:lnTo>
                    <a:pt x="16598" y="27076"/>
                  </a:lnTo>
                  <a:lnTo>
                    <a:pt x="48018" y="9613"/>
                  </a:lnTo>
                  <a:lnTo>
                    <a:pt x="3318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8" name="object 125">
              <a:extLst>
                <a:ext uri="{FF2B5EF4-FFF2-40B4-BE49-F238E27FC236}">
                  <a16:creationId xmlns:a16="http://schemas.microsoft.com/office/drawing/2014/main" id="{7B504276-6EFC-443F-9FCF-ECC6BA7B77E8}"/>
                </a:ext>
              </a:extLst>
            </p:cNvPr>
            <p:cNvSpPr/>
            <p:nvPr/>
          </p:nvSpPr>
          <p:spPr>
            <a:xfrm>
              <a:off x="3349956" y="1352143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76"/>
                  </a:lnTo>
                  <a:lnTo>
                    <a:pt x="48018" y="9613"/>
                  </a:lnTo>
                  <a:lnTo>
                    <a:pt x="33185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9" name="object 126">
              <a:extLst>
                <a:ext uri="{FF2B5EF4-FFF2-40B4-BE49-F238E27FC236}">
                  <a16:creationId xmlns:a16="http://schemas.microsoft.com/office/drawing/2014/main" id="{B2DDBFB2-A65F-4F2B-8F36-4442934E1D93}"/>
                </a:ext>
              </a:extLst>
            </p:cNvPr>
            <p:cNvSpPr/>
            <p:nvPr/>
          </p:nvSpPr>
          <p:spPr>
            <a:xfrm>
              <a:off x="3349956" y="137222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92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0" name="object 127">
              <a:extLst>
                <a:ext uri="{FF2B5EF4-FFF2-40B4-BE49-F238E27FC236}">
                  <a16:creationId xmlns:a16="http://schemas.microsoft.com/office/drawing/2014/main" id="{18AFC206-D2FF-42FD-A15A-2A5E466FEED2}"/>
                </a:ext>
              </a:extLst>
            </p:cNvPr>
            <p:cNvSpPr/>
            <p:nvPr/>
          </p:nvSpPr>
          <p:spPr>
            <a:xfrm>
              <a:off x="3349956" y="137222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92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1" name="object 128">
              <a:extLst>
                <a:ext uri="{FF2B5EF4-FFF2-40B4-BE49-F238E27FC236}">
                  <a16:creationId xmlns:a16="http://schemas.microsoft.com/office/drawing/2014/main" id="{D826156E-89D4-4E8B-B0D7-F2F84D458742}"/>
                </a:ext>
              </a:extLst>
            </p:cNvPr>
            <p:cNvSpPr/>
            <p:nvPr/>
          </p:nvSpPr>
          <p:spPr>
            <a:xfrm>
              <a:off x="3366550" y="1361754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2" name="object 129">
              <a:extLst>
                <a:ext uri="{FF2B5EF4-FFF2-40B4-BE49-F238E27FC236}">
                  <a16:creationId xmlns:a16="http://schemas.microsoft.com/office/drawing/2014/main" id="{8CDD4ED6-4333-485D-950F-B681C1AE845C}"/>
                </a:ext>
              </a:extLst>
            </p:cNvPr>
            <p:cNvSpPr/>
            <p:nvPr/>
          </p:nvSpPr>
          <p:spPr>
            <a:xfrm>
              <a:off x="3366550" y="1361754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3" name="object 130">
              <a:extLst>
                <a:ext uri="{FF2B5EF4-FFF2-40B4-BE49-F238E27FC236}">
                  <a16:creationId xmlns:a16="http://schemas.microsoft.com/office/drawing/2014/main" id="{D1AB595B-B1C1-4FFA-A7E5-D0117B5847D0}"/>
                </a:ext>
              </a:extLst>
            </p:cNvPr>
            <p:cNvSpPr/>
            <p:nvPr/>
          </p:nvSpPr>
          <p:spPr>
            <a:xfrm>
              <a:off x="3356944" y="135432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4" name="object 131">
              <a:extLst>
                <a:ext uri="{FF2B5EF4-FFF2-40B4-BE49-F238E27FC236}">
                  <a16:creationId xmlns:a16="http://schemas.microsoft.com/office/drawing/2014/main" id="{A148B86D-3E7A-4DCD-BADC-7B261DBF318E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56953" y="1299463"/>
              <a:ext cx="32296" cy="73926"/>
            </a:xfrm>
            <a:prstGeom prst="rect">
              <a:avLst/>
            </a:prstGeom>
          </p:spPr>
        </p:pic>
        <p:sp>
          <p:nvSpPr>
            <p:cNvPr id="825" name="object 132">
              <a:extLst>
                <a:ext uri="{FF2B5EF4-FFF2-40B4-BE49-F238E27FC236}">
                  <a16:creationId xmlns:a16="http://schemas.microsoft.com/office/drawing/2014/main" id="{27F5D6BE-2340-4F3B-ACB6-DD2F1A4E2843}"/>
                </a:ext>
              </a:extLst>
            </p:cNvPr>
            <p:cNvSpPr/>
            <p:nvPr/>
          </p:nvSpPr>
          <p:spPr>
            <a:xfrm>
              <a:off x="3356956" y="129947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6" name="object 133">
              <a:extLst>
                <a:ext uri="{FF2B5EF4-FFF2-40B4-BE49-F238E27FC236}">
                  <a16:creationId xmlns:a16="http://schemas.microsoft.com/office/drawing/2014/main" id="{F84296E2-30CC-4670-ACD9-A56A48AB6DA3}"/>
                </a:ext>
              </a:extLst>
            </p:cNvPr>
            <p:cNvSpPr/>
            <p:nvPr/>
          </p:nvSpPr>
          <p:spPr>
            <a:xfrm>
              <a:off x="3357231" y="128927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7" name="object 134">
              <a:extLst>
                <a:ext uri="{FF2B5EF4-FFF2-40B4-BE49-F238E27FC236}">
                  <a16:creationId xmlns:a16="http://schemas.microsoft.com/office/drawing/2014/main" id="{5ADFA9E3-52F5-46F9-8E19-2F95C555560F}"/>
                </a:ext>
              </a:extLst>
            </p:cNvPr>
            <p:cNvSpPr/>
            <p:nvPr/>
          </p:nvSpPr>
          <p:spPr>
            <a:xfrm>
              <a:off x="3357231" y="128927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8" name="object 135">
              <a:extLst>
                <a:ext uri="{FF2B5EF4-FFF2-40B4-BE49-F238E27FC236}">
                  <a16:creationId xmlns:a16="http://schemas.microsoft.com/office/drawing/2014/main" id="{5A8CD7E3-E104-44C8-A782-57D712037734}"/>
                </a:ext>
              </a:extLst>
            </p:cNvPr>
            <p:cNvSpPr/>
            <p:nvPr/>
          </p:nvSpPr>
          <p:spPr>
            <a:xfrm>
              <a:off x="3406132" y="207028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9" name="object 136">
              <a:extLst>
                <a:ext uri="{FF2B5EF4-FFF2-40B4-BE49-F238E27FC236}">
                  <a16:creationId xmlns:a16="http://schemas.microsoft.com/office/drawing/2014/main" id="{A06FFACA-30BE-47B4-9980-229E19B9FF8C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06139" y="2015426"/>
              <a:ext cx="32308" cy="73926"/>
            </a:xfrm>
            <a:prstGeom prst="rect">
              <a:avLst/>
            </a:prstGeom>
          </p:spPr>
        </p:pic>
        <p:sp>
          <p:nvSpPr>
            <p:cNvPr id="830" name="object 137">
              <a:extLst>
                <a:ext uri="{FF2B5EF4-FFF2-40B4-BE49-F238E27FC236}">
                  <a16:creationId xmlns:a16="http://schemas.microsoft.com/office/drawing/2014/main" id="{130F147F-233A-4558-B462-7B70AA00CCBC}"/>
                </a:ext>
              </a:extLst>
            </p:cNvPr>
            <p:cNvSpPr/>
            <p:nvPr/>
          </p:nvSpPr>
          <p:spPr>
            <a:xfrm>
              <a:off x="3406145" y="2015432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1" name="object 138">
              <a:extLst>
                <a:ext uri="{FF2B5EF4-FFF2-40B4-BE49-F238E27FC236}">
                  <a16:creationId xmlns:a16="http://schemas.microsoft.com/office/drawing/2014/main" id="{600985F3-3D68-4184-8458-6E7DF604FEDE}"/>
                </a:ext>
              </a:extLst>
            </p:cNvPr>
            <p:cNvSpPr/>
            <p:nvPr/>
          </p:nvSpPr>
          <p:spPr>
            <a:xfrm>
              <a:off x="3406430" y="200523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41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41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41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2" name="object 139">
              <a:extLst>
                <a:ext uri="{FF2B5EF4-FFF2-40B4-BE49-F238E27FC236}">
                  <a16:creationId xmlns:a16="http://schemas.microsoft.com/office/drawing/2014/main" id="{26292A85-B4C7-4DBD-B7C0-DBA36DBB8577}"/>
                </a:ext>
              </a:extLst>
            </p:cNvPr>
            <p:cNvSpPr/>
            <p:nvPr/>
          </p:nvSpPr>
          <p:spPr>
            <a:xfrm>
              <a:off x="3406430" y="200523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41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41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3" name="object 140">
              <a:extLst>
                <a:ext uri="{FF2B5EF4-FFF2-40B4-BE49-F238E27FC236}">
                  <a16:creationId xmlns:a16="http://schemas.microsoft.com/office/drawing/2014/main" id="{61A1E73C-F236-4862-8B61-929DB1EC50FF}"/>
                </a:ext>
              </a:extLst>
            </p:cNvPr>
            <p:cNvSpPr/>
            <p:nvPr/>
          </p:nvSpPr>
          <p:spPr>
            <a:xfrm>
              <a:off x="3398859" y="134282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4" name="object 141">
              <a:extLst>
                <a:ext uri="{FF2B5EF4-FFF2-40B4-BE49-F238E27FC236}">
                  <a16:creationId xmlns:a16="http://schemas.microsoft.com/office/drawing/2014/main" id="{2791D028-0D82-461A-85D9-240B8CA83019}"/>
                </a:ext>
              </a:extLst>
            </p:cNvPr>
            <p:cNvSpPr/>
            <p:nvPr/>
          </p:nvSpPr>
          <p:spPr>
            <a:xfrm>
              <a:off x="3398859" y="134282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5" name="object 142">
              <a:extLst>
                <a:ext uri="{FF2B5EF4-FFF2-40B4-BE49-F238E27FC236}">
                  <a16:creationId xmlns:a16="http://schemas.microsoft.com/office/drawing/2014/main" id="{CEC33CAF-E0B4-49DC-A061-4D23635DB22D}"/>
                </a:ext>
              </a:extLst>
            </p:cNvPr>
            <p:cNvSpPr/>
            <p:nvPr/>
          </p:nvSpPr>
          <p:spPr>
            <a:xfrm>
              <a:off x="3398859" y="136290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6" name="object 143">
              <a:extLst>
                <a:ext uri="{FF2B5EF4-FFF2-40B4-BE49-F238E27FC236}">
                  <a16:creationId xmlns:a16="http://schemas.microsoft.com/office/drawing/2014/main" id="{658D6034-A778-40B5-A64A-24B4A43C109E}"/>
                </a:ext>
              </a:extLst>
            </p:cNvPr>
            <p:cNvSpPr/>
            <p:nvPr/>
          </p:nvSpPr>
          <p:spPr>
            <a:xfrm>
              <a:off x="3398859" y="136290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7" name="object 144">
              <a:extLst>
                <a:ext uri="{FF2B5EF4-FFF2-40B4-BE49-F238E27FC236}">
                  <a16:creationId xmlns:a16="http://schemas.microsoft.com/office/drawing/2014/main" id="{D6EB2F14-CB9B-45F9-8925-BA30723E9C01}"/>
                </a:ext>
              </a:extLst>
            </p:cNvPr>
            <p:cNvSpPr/>
            <p:nvPr/>
          </p:nvSpPr>
          <p:spPr>
            <a:xfrm>
              <a:off x="3415441" y="135242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8" name="object 145">
              <a:extLst>
                <a:ext uri="{FF2B5EF4-FFF2-40B4-BE49-F238E27FC236}">
                  <a16:creationId xmlns:a16="http://schemas.microsoft.com/office/drawing/2014/main" id="{A9E0D606-EEF7-4B2D-B96F-5192DA3213DA}"/>
                </a:ext>
              </a:extLst>
            </p:cNvPr>
            <p:cNvSpPr/>
            <p:nvPr/>
          </p:nvSpPr>
          <p:spPr>
            <a:xfrm>
              <a:off x="3415441" y="135242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9" name="object 146">
              <a:extLst>
                <a:ext uri="{FF2B5EF4-FFF2-40B4-BE49-F238E27FC236}">
                  <a16:creationId xmlns:a16="http://schemas.microsoft.com/office/drawing/2014/main" id="{A430F4EB-6ED6-42A6-99FA-DE3B96692497}"/>
                </a:ext>
              </a:extLst>
            </p:cNvPr>
            <p:cNvSpPr/>
            <p:nvPr/>
          </p:nvSpPr>
          <p:spPr>
            <a:xfrm>
              <a:off x="3405835" y="134500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40" name="object 147">
              <a:extLst>
                <a:ext uri="{FF2B5EF4-FFF2-40B4-BE49-F238E27FC236}">
                  <a16:creationId xmlns:a16="http://schemas.microsoft.com/office/drawing/2014/main" id="{06A62EF6-204A-49FA-AB8C-B4AAFB93E681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05835" y="1290154"/>
              <a:ext cx="32321" cy="73926"/>
            </a:xfrm>
            <a:prstGeom prst="rect">
              <a:avLst/>
            </a:prstGeom>
          </p:spPr>
        </p:pic>
        <p:sp>
          <p:nvSpPr>
            <p:cNvPr id="841" name="object 148">
              <a:extLst>
                <a:ext uri="{FF2B5EF4-FFF2-40B4-BE49-F238E27FC236}">
                  <a16:creationId xmlns:a16="http://schemas.microsoft.com/office/drawing/2014/main" id="{148429DF-DD01-4ABA-8528-FE2E1F784F94}"/>
                </a:ext>
              </a:extLst>
            </p:cNvPr>
            <p:cNvSpPr/>
            <p:nvPr/>
          </p:nvSpPr>
          <p:spPr>
            <a:xfrm>
              <a:off x="3405847" y="129015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29"/>
                  </a:lnTo>
                  <a:lnTo>
                    <a:pt x="24879" y="7569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98"/>
                  </a:lnTo>
                  <a:lnTo>
                    <a:pt x="13093" y="9309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2" name="object 149">
              <a:extLst>
                <a:ext uri="{FF2B5EF4-FFF2-40B4-BE49-F238E27FC236}">
                  <a16:creationId xmlns:a16="http://schemas.microsoft.com/office/drawing/2014/main" id="{40A6427B-6C74-4756-AABD-1EC13FB9DC55}"/>
                </a:ext>
              </a:extLst>
            </p:cNvPr>
            <p:cNvSpPr/>
            <p:nvPr/>
          </p:nvSpPr>
          <p:spPr>
            <a:xfrm>
              <a:off x="3406132" y="127997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3" name="object 150">
              <a:extLst>
                <a:ext uri="{FF2B5EF4-FFF2-40B4-BE49-F238E27FC236}">
                  <a16:creationId xmlns:a16="http://schemas.microsoft.com/office/drawing/2014/main" id="{D2F8F7D5-ABF0-45E5-B8F1-44AA689682D5}"/>
                </a:ext>
              </a:extLst>
            </p:cNvPr>
            <p:cNvSpPr/>
            <p:nvPr/>
          </p:nvSpPr>
          <p:spPr>
            <a:xfrm>
              <a:off x="3406132" y="127997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4" name="object 151">
              <a:extLst>
                <a:ext uri="{FF2B5EF4-FFF2-40B4-BE49-F238E27FC236}">
                  <a16:creationId xmlns:a16="http://schemas.microsoft.com/office/drawing/2014/main" id="{0153B3B2-DC86-4C4E-B5A7-1EE955BFA5C2}"/>
                </a:ext>
              </a:extLst>
            </p:cNvPr>
            <p:cNvSpPr/>
            <p:nvPr/>
          </p:nvSpPr>
          <p:spPr>
            <a:xfrm>
              <a:off x="3289711" y="211918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45" name="object 152">
              <a:extLst>
                <a:ext uri="{FF2B5EF4-FFF2-40B4-BE49-F238E27FC236}">
                  <a16:creationId xmlns:a16="http://schemas.microsoft.com/office/drawing/2014/main" id="{BCDFAEB1-4F15-446B-9395-55EAA4514BD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89718" y="2064321"/>
              <a:ext cx="32308" cy="73913"/>
            </a:xfrm>
            <a:prstGeom prst="rect">
              <a:avLst/>
            </a:prstGeom>
          </p:spPr>
        </p:pic>
        <p:sp>
          <p:nvSpPr>
            <p:cNvPr id="846" name="object 153">
              <a:extLst>
                <a:ext uri="{FF2B5EF4-FFF2-40B4-BE49-F238E27FC236}">
                  <a16:creationId xmlns:a16="http://schemas.microsoft.com/office/drawing/2014/main" id="{ECBA3B1F-CDE4-4A73-9B6D-25B253BB0826}"/>
                </a:ext>
              </a:extLst>
            </p:cNvPr>
            <p:cNvSpPr/>
            <p:nvPr/>
          </p:nvSpPr>
          <p:spPr>
            <a:xfrm>
              <a:off x="3289724" y="2064322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7" name="object 154">
              <a:extLst>
                <a:ext uri="{FF2B5EF4-FFF2-40B4-BE49-F238E27FC236}">
                  <a16:creationId xmlns:a16="http://schemas.microsoft.com/office/drawing/2014/main" id="{7E429025-8601-4D2B-8269-C64AD07E58F7}"/>
                </a:ext>
              </a:extLst>
            </p:cNvPr>
            <p:cNvSpPr/>
            <p:nvPr/>
          </p:nvSpPr>
          <p:spPr>
            <a:xfrm>
              <a:off x="3290009" y="205413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8" name="object 155">
              <a:extLst>
                <a:ext uri="{FF2B5EF4-FFF2-40B4-BE49-F238E27FC236}">
                  <a16:creationId xmlns:a16="http://schemas.microsoft.com/office/drawing/2014/main" id="{E9B34872-830B-4FE4-BF06-AF3E0870AE17}"/>
                </a:ext>
              </a:extLst>
            </p:cNvPr>
            <p:cNvSpPr/>
            <p:nvPr/>
          </p:nvSpPr>
          <p:spPr>
            <a:xfrm>
              <a:off x="3290009" y="205413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9" name="object 156">
              <a:extLst>
                <a:ext uri="{FF2B5EF4-FFF2-40B4-BE49-F238E27FC236}">
                  <a16:creationId xmlns:a16="http://schemas.microsoft.com/office/drawing/2014/main" id="{9AAFB9C3-418C-4064-9A75-9E133B117846}"/>
                </a:ext>
              </a:extLst>
            </p:cNvPr>
            <p:cNvSpPr/>
            <p:nvPr/>
          </p:nvSpPr>
          <p:spPr>
            <a:xfrm>
              <a:off x="3282438" y="139171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76"/>
                  </a:lnTo>
                  <a:lnTo>
                    <a:pt x="48018" y="9613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0" name="object 157">
              <a:extLst>
                <a:ext uri="{FF2B5EF4-FFF2-40B4-BE49-F238E27FC236}">
                  <a16:creationId xmlns:a16="http://schemas.microsoft.com/office/drawing/2014/main" id="{59C192EE-8E60-4269-8ABB-1A3B8FBFAEE3}"/>
                </a:ext>
              </a:extLst>
            </p:cNvPr>
            <p:cNvSpPr/>
            <p:nvPr/>
          </p:nvSpPr>
          <p:spPr>
            <a:xfrm>
              <a:off x="3282438" y="139171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76"/>
                  </a:lnTo>
                  <a:lnTo>
                    <a:pt x="48018" y="9613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1" name="object 158">
              <a:extLst>
                <a:ext uri="{FF2B5EF4-FFF2-40B4-BE49-F238E27FC236}">
                  <a16:creationId xmlns:a16="http://schemas.microsoft.com/office/drawing/2014/main" id="{939D28FF-156F-4E5A-8B64-10C50B67A265}"/>
                </a:ext>
              </a:extLst>
            </p:cNvPr>
            <p:cNvSpPr/>
            <p:nvPr/>
          </p:nvSpPr>
          <p:spPr>
            <a:xfrm>
              <a:off x="3282438" y="141179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2" name="object 159">
              <a:extLst>
                <a:ext uri="{FF2B5EF4-FFF2-40B4-BE49-F238E27FC236}">
                  <a16:creationId xmlns:a16="http://schemas.microsoft.com/office/drawing/2014/main" id="{21D3D06F-DD0B-45E9-BCD5-018FCC1B1CD7}"/>
                </a:ext>
              </a:extLst>
            </p:cNvPr>
            <p:cNvSpPr/>
            <p:nvPr/>
          </p:nvSpPr>
          <p:spPr>
            <a:xfrm>
              <a:off x="3282438" y="141179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3" name="object 160">
              <a:extLst>
                <a:ext uri="{FF2B5EF4-FFF2-40B4-BE49-F238E27FC236}">
                  <a16:creationId xmlns:a16="http://schemas.microsoft.com/office/drawing/2014/main" id="{24744BA4-FB5B-4839-ABCC-B6978CBE55A0}"/>
                </a:ext>
              </a:extLst>
            </p:cNvPr>
            <p:cNvSpPr/>
            <p:nvPr/>
          </p:nvSpPr>
          <p:spPr>
            <a:xfrm>
              <a:off x="3299031" y="1401330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4" name="object 161">
              <a:extLst>
                <a:ext uri="{FF2B5EF4-FFF2-40B4-BE49-F238E27FC236}">
                  <a16:creationId xmlns:a16="http://schemas.microsoft.com/office/drawing/2014/main" id="{81EB993B-76ED-4349-B9FE-6FF25248AB13}"/>
                </a:ext>
              </a:extLst>
            </p:cNvPr>
            <p:cNvSpPr/>
            <p:nvPr/>
          </p:nvSpPr>
          <p:spPr>
            <a:xfrm>
              <a:off x="3299031" y="1401330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5" name="object 162">
              <a:extLst>
                <a:ext uri="{FF2B5EF4-FFF2-40B4-BE49-F238E27FC236}">
                  <a16:creationId xmlns:a16="http://schemas.microsoft.com/office/drawing/2014/main" id="{F40D1285-B65F-4159-92BB-DC82A2EA9290}"/>
                </a:ext>
              </a:extLst>
            </p:cNvPr>
            <p:cNvSpPr/>
            <p:nvPr/>
          </p:nvSpPr>
          <p:spPr>
            <a:xfrm>
              <a:off x="3289414" y="139389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56" name="object 163">
              <a:extLst>
                <a:ext uri="{FF2B5EF4-FFF2-40B4-BE49-F238E27FC236}">
                  <a16:creationId xmlns:a16="http://schemas.microsoft.com/office/drawing/2014/main" id="{37FBD7D9-DF9E-4F1D-86A4-9F020445793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89427" y="1339049"/>
              <a:ext cx="32296" cy="73913"/>
            </a:xfrm>
            <a:prstGeom prst="rect">
              <a:avLst/>
            </a:prstGeom>
          </p:spPr>
        </p:pic>
        <p:sp>
          <p:nvSpPr>
            <p:cNvPr id="857" name="object 164">
              <a:extLst>
                <a:ext uri="{FF2B5EF4-FFF2-40B4-BE49-F238E27FC236}">
                  <a16:creationId xmlns:a16="http://schemas.microsoft.com/office/drawing/2014/main" id="{05F6157F-EB74-4F62-A3C8-DCBD3C70A299}"/>
                </a:ext>
              </a:extLst>
            </p:cNvPr>
            <p:cNvSpPr/>
            <p:nvPr/>
          </p:nvSpPr>
          <p:spPr>
            <a:xfrm>
              <a:off x="3289426" y="133904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8" name="object 165">
              <a:extLst>
                <a:ext uri="{FF2B5EF4-FFF2-40B4-BE49-F238E27FC236}">
                  <a16:creationId xmlns:a16="http://schemas.microsoft.com/office/drawing/2014/main" id="{49A047CD-35C0-410C-B03F-C2FB8A5C2597}"/>
                </a:ext>
              </a:extLst>
            </p:cNvPr>
            <p:cNvSpPr/>
            <p:nvPr/>
          </p:nvSpPr>
          <p:spPr>
            <a:xfrm>
              <a:off x="3289711" y="132884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9" name="object 166">
              <a:extLst>
                <a:ext uri="{FF2B5EF4-FFF2-40B4-BE49-F238E27FC236}">
                  <a16:creationId xmlns:a16="http://schemas.microsoft.com/office/drawing/2014/main" id="{D906B099-C0F1-407A-8FBA-352780A909BF}"/>
                </a:ext>
              </a:extLst>
            </p:cNvPr>
            <p:cNvSpPr/>
            <p:nvPr/>
          </p:nvSpPr>
          <p:spPr>
            <a:xfrm>
              <a:off x="3289711" y="132884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" name="object 167">
              <a:extLst>
                <a:ext uri="{FF2B5EF4-FFF2-40B4-BE49-F238E27FC236}">
                  <a16:creationId xmlns:a16="http://schemas.microsoft.com/office/drawing/2014/main" id="{2E4F8E0A-FDE3-44AF-B7C3-37715952CFF5}"/>
                </a:ext>
              </a:extLst>
            </p:cNvPr>
            <p:cNvSpPr/>
            <p:nvPr/>
          </p:nvSpPr>
          <p:spPr>
            <a:xfrm>
              <a:off x="3338602" y="210986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61" name="object 168">
              <a:extLst>
                <a:ext uri="{FF2B5EF4-FFF2-40B4-BE49-F238E27FC236}">
                  <a16:creationId xmlns:a16="http://schemas.microsoft.com/office/drawing/2014/main" id="{9DEA02B3-23AC-4BD6-BCAC-4CABF323FD8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38614" y="2055012"/>
              <a:ext cx="32308" cy="73913"/>
            </a:xfrm>
            <a:prstGeom prst="rect">
              <a:avLst/>
            </a:prstGeom>
          </p:spPr>
        </p:pic>
        <p:sp>
          <p:nvSpPr>
            <p:cNvPr id="862" name="object 169">
              <a:extLst>
                <a:ext uri="{FF2B5EF4-FFF2-40B4-BE49-F238E27FC236}">
                  <a16:creationId xmlns:a16="http://schemas.microsoft.com/office/drawing/2014/main" id="{697A7EDE-43F1-4A0F-B46E-8C70763CA37E}"/>
                </a:ext>
              </a:extLst>
            </p:cNvPr>
            <p:cNvSpPr/>
            <p:nvPr/>
          </p:nvSpPr>
          <p:spPr>
            <a:xfrm>
              <a:off x="3338613" y="2055008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3" name="object 170">
              <a:extLst>
                <a:ext uri="{FF2B5EF4-FFF2-40B4-BE49-F238E27FC236}">
                  <a16:creationId xmlns:a16="http://schemas.microsoft.com/office/drawing/2014/main" id="{E319DFF7-6215-43A4-8BDE-FEE783439ED6}"/>
                </a:ext>
              </a:extLst>
            </p:cNvPr>
            <p:cNvSpPr/>
            <p:nvPr/>
          </p:nvSpPr>
          <p:spPr>
            <a:xfrm>
              <a:off x="3338899" y="204481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4" name="object 171">
              <a:extLst>
                <a:ext uri="{FF2B5EF4-FFF2-40B4-BE49-F238E27FC236}">
                  <a16:creationId xmlns:a16="http://schemas.microsoft.com/office/drawing/2014/main" id="{9D4E8A7E-53F0-4B05-AB2A-A05982127D27}"/>
                </a:ext>
              </a:extLst>
            </p:cNvPr>
            <p:cNvSpPr/>
            <p:nvPr/>
          </p:nvSpPr>
          <p:spPr>
            <a:xfrm>
              <a:off x="3338899" y="204481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5" name="object 172">
              <a:extLst>
                <a:ext uri="{FF2B5EF4-FFF2-40B4-BE49-F238E27FC236}">
                  <a16:creationId xmlns:a16="http://schemas.microsoft.com/office/drawing/2014/main" id="{4C5E0078-ED9C-4076-8AC0-8CA20111D001}"/>
                </a:ext>
              </a:extLst>
            </p:cNvPr>
            <p:cNvSpPr/>
            <p:nvPr/>
          </p:nvSpPr>
          <p:spPr>
            <a:xfrm>
              <a:off x="3331327" y="138240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85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01"/>
                  </a:lnTo>
                  <a:lnTo>
                    <a:pt x="3318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6" name="object 173">
              <a:extLst>
                <a:ext uri="{FF2B5EF4-FFF2-40B4-BE49-F238E27FC236}">
                  <a16:creationId xmlns:a16="http://schemas.microsoft.com/office/drawing/2014/main" id="{94341660-0BC8-47F0-A76B-A1A50C51A770}"/>
                </a:ext>
              </a:extLst>
            </p:cNvPr>
            <p:cNvSpPr/>
            <p:nvPr/>
          </p:nvSpPr>
          <p:spPr>
            <a:xfrm>
              <a:off x="3331327" y="138240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01"/>
                  </a:lnTo>
                  <a:lnTo>
                    <a:pt x="33185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7" name="object 174">
              <a:extLst>
                <a:ext uri="{FF2B5EF4-FFF2-40B4-BE49-F238E27FC236}">
                  <a16:creationId xmlns:a16="http://schemas.microsoft.com/office/drawing/2014/main" id="{DDD75F58-472B-408F-A0F5-3F4095E3B44C}"/>
                </a:ext>
              </a:extLst>
            </p:cNvPr>
            <p:cNvSpPr/>
            <p:nvPr/>
          </p:nvSpPr>
          <p:spPr>
            <a:xfrm>
              <a:off x="3331327" y="140248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92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8" name="object 175">
              <a:extLst>
                <a:ext uri="{FF2B5EF4-FFF2-40B4-BE49-F238E27FC236}">
                  <a16:creationId xmlns:a16="http://schemas.microsoft.com/office/drawing/2014/main" id="{4E6B0628-0A14-4996-B509-E957913BA042}"/>
                </a:ext>
              </a:extLst>
            </p:cNvPr>
            <p:cNvSpPr/>
            <p:nvPr/>
          </p:nvSpPr>
          <p:spPr>
            <a:xfrm>
              <a:off x="3331327" y="140248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92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9" name="object 176">
              <a:extLst>
                <a:ext uri="{FF2B5EF4-FFF2-40B4-BE49-F238E27FC236}">
                  <a16:creationId xmlns:a16="http://schemas.microsoft.com/office/drawing/2014/main" id="{E82B2D68-8A25-406A-8456-E0437A34F233}"/>
                </a:ext>
              </a:extLst>
            </p:cNvPr>
            <p:cNvSpPr/>
            <p:nvPr/>
          </p:nvSpPr>
          <p:spPr>
            <a:xfrm>
              <a:off x="3347921" y="1392003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0" name="object 177">
              <a:extLst>
                <a:ext uri="{FF2B5EF4-FFF2-40B4-BE49-F238E27FC236}">
                  <a16:creationId xmlns:a16="http://schemas.microsoft.com/office/drawing/2014/main" id="{1DD75CA5-3007-4D10-84BB-8F6AD93FE7BF}"/>
                </a:ext>
              </a:extLst>
            </p:cNvPr>
            <p:cNvSpPr/>
            <p:nvPr/>
          </p:nvSpPr>
          <p:spPr>
            <a:xfrm>
              <a:off x="3347921" y="1392003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1" name="object 178">
              <a:extLst>
                <a:ext uri="{FF2B5EF4-FFF2-40B4-BE49-F238E27FC236}">
                  <a16:creationId xmlns:a16="http://schemas.microsoft.com/office/drawing/2014/main" id="{00911541-9A9E-412A-BFC6-E763CC937231}"/>
                </a:ext>
              </a:extLst>
            </p:cNvPr>
            <p:cNvSpPr/>
            <p:nvPr/>
          </p:nvSpPr>
          <p:spPr>
            <a:xfrm>
              <a:off x="3338316" y="138459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75" y="20370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72" name="object 179">
              <a:extLst>
                <a:ext uri="{FF2B5EF4-FFF2-40B4-BE49-F238E27FC236}">
                  <a16:creationId xmlns:a16="http://schemas.microsoft.com/office/drawing/2014/main" id="{85C1039A-1F7C-4F0B-9A66-A40F0F73FA99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38322" y="1329740"/>
              <a:ext cx="32296" cy="73926"/>
            </a:xfrm>
            <a:prstGeom prst="rect">
              <a:avLst/>
            </a:prstGeom>
          </p:spPr>
        </p:pic>
        <p:sp>
          <p:nvSpPr>
            <p:cNvPr id="873" name="object 180">
              <a:extLst>
                <a:ext uri="{FF2B5EF4-FFF2-40B4-BE49-F238E27FC236}">
                  <a16:creationId xmlns:a16="http://schemas.microsoft.com/office/drawing/2014/main" id="{7479BD20-1A06-4817-BF0D-2B4D3C48E6EF}"/>
                </a:ext>
              </a:extLst>
            </p:cNvPr>
            <p:cNvSpPr/>
            <p:nvPr/>
          </p:nvSpPr>
          <p:spPr>
            <a:xfrm>
              <a:off x="3338328" y="1329731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29"/>
                  </a:lnTo>
                  <a:lnTo>
                    <a:pt x="24879" y="7569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98"/>
                  </a:lnTo>
                  <a:lnTo>
                    <a:pt x="13093" y="9309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4" name="object 181">
              <a:extLst>
                <a:ext uri="{FF2B5EF4-FFF2-40B4-BE49-F238E27FC236}">
                  <a16:creationId xmlns:a16="http://schemas.microsoft.com/office/drawing/2014/main" id="{7CE113AD-E961-49EF-8B29-DCBBA1C330AA}"/>
                </a:ext>
              </a:extLst>
            </p:cNvPr>
            <p:cNvSpPr/>
            <p:nvPr/>
          </p:nvSpPr>
          <p:spPr>
            <a:xfrm>
              <a:off x="3338602" y="131954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5" name="object 182">
              <a:extLst>
                <a:ext uri="{FF2B5EF4-FFF2-40B4-BE49-F238E27FC236}">
                  <a16:creationId xmlns:a16="http://schemas.microsoft.com/office/drawing/2014/main" id="{BB640770-E13C-4721-B13F-2B153B7460D3}"/>
                </a:ext>
              </a:extLst>
            </p:cNvPr>
            <p:cNvSpPr/>
            <p:nvPr/>
          </p:nvSpPr>
          <p:spPr>
            <a:xfrm>
              <a:off x="3338602" y="131954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6" name="object 183">
              <a:extLst>
                <a:ext uri="{FF2B5EF4-FFF2-40B4-BE49-F238E27FC236}">
                  <a16:creationId xmlns:a16="http://schemas.microsoft.com/office/drawing/2014/main" id="{319FCBA7-68B3-4351-A3ED-DC3CCC3BD736}"/>
                </a:ext>
              </a:extLst>
            </p:cNvPr>
            <p:cNvSpPr/>
            <p:nvPr/>
          </p:nvSpPr>
          <p:spPr>
            <a:xfrm>
              <a:off x="3224513" y="215411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77" name="object 184">
              <a:extLst>
                <a:ext uri="{FF2B5EF4-FFF2-40B4-BE49-F238E27FC236}">
                  <a16:creationId xmlns:a16="http://schemas.microsoft.com/office/drawing/2014/main" id="{D90598FC-B3EB-4520-9FD8-8E79E2CA450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24517" y="2099246"/>
              <a:ext cx="32308" cy="73913"/>
            </a:xfrm>
            <a:prstGeom prst="rect">
              <a:avLst/>
            </a:prstGeom>
          </p:spPr>
        </p:pic>
        <p:sp>
          <p:nvSpPr>
            <p:cNvPr id="878" name="object 185">
              <a:extLst>
                <a:ext uri="{FF2B5EF4-FFF2-40B4-BE49-F238E27FC236}">
                  <a16:creationId xmlns:a16="http://schemas.microsoft.com/office/drawing/2014/main" id="{4D7BC17F-AF53-4217-85EF-DA4B286FB05C}"/>
                </a:ext>
              </a:extLst>
            </p:cNvPr>
            <p:cNvSpPr/>
            <p:nvPr/>
          </p:nvSpPr>
          <p:spPr>
            <a:xfrm>
              <a:off x="3224524" y="2099247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9" name="object 186">
              <a:extLst>
                <a:ext uri="{FF2B5EF4-FFF2-40B4-BE49-F238E27FC236}">
                  <a16:creationId xmlns:a16="http://schemas.microsoft.com/office/drawing/2014/main" id="{FF35467A-6040-4EB6-AA8A-5C1428B8C6ED}"/>
                </a:ext>
              </a:extLst>
            </p:cNvPr>
            <p:cNvSpPr/>
            <p:nvPr/>
          </p:nvSpPr>
          <p:spPr>
            <a:xfrm>
              <a:off x="3224810" y="208906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0" name="object 187">
              <a:extLst>
                <a:ext uri="{FF2B5EF4-FFF2-40B4-BE49-F238E27FC236}">
                  <a16:creationId xmlns:a16="http://schemas.microsoft.com/office/drawing/2014/main" id="{CF96DE28-1AA1-437A-AE84-92EFEE2675AE}"/>
                </a:ext>
              </a:extLst>
            </p:cNvPr>
            <p:cNvSpPr/>
            <p:nvPr/>
          </p:nvSpPr>
          <p:spPr>
            <a:xfrm>
              <a:off x="3224810" y="208906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1" name="object 188">
              <a:extLst>
                <a:ext uri="{FF2B5EF4-FFF2-40B4-BE49-F238E27FC236}">
                  <a16:creationId xmlns:a16="http://schemas.microsoft.com/office/drawing/2014/main" id="{CC3CF67E-6E37-43AE-8B27-6DA86FB89134}"/>
                </a:ext>
              </a:extLst>
            </p:cNvPr>
            <p:cNvSpPr/>
            <p:nvPr/>
          </p:nvSpPr>
          <p:spPr>
            <a:xfrm>
              <a:off x="3217238" y="142664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76"/>
                  </a:lnTo>
                  <a:lnTo>
                    <a:pt x="48018" y="9613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2" name="object 189">
              <a:extLst>
                <a:ext uri="{FF2B5EF4-FFF2-40B4-BE49-F238E27FC236}">
                  <a16:creationId xmlns:a16="http://schemas.microsoft.com/office/drawing/2014/main" id="{3BA45C75-C64A-4DDE-A314-E56F74F38C25}"/>
                </a:ext>
              </a:extLst>
            </p:cNvPr>
            <p:cNvSpPr/>
            <p:nvPr/>
          </p:nvSpPr>
          <p:spPr>
            <a:xfrm>
              <a:off x="3217238" y="142664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76"/>
                  </a:lnTo>
                  <a:lnTo>
                    <a:pt x="48018" y="9613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3" name="object 190">
              <a:extLst>
                <a:ext uri="{FF2B5EF4-FFF2-40B4-BE49-F238E27FC236}">
                  <a16:creationId xmlns:a16="http://schemas.microsoft.com/office/drawing/2014/main" id="{A4B0A1DF-A5FD-4265-B634-12AE7AF9D598}"/>
                </a:ext>
              </a:extLst>
            </p:cNvPr>
            <p:cNvSpPr/>
            <p:nvPr/>
          </p:nvSpPr>
          <p:spPr>
            <a:xfrm>
              <a:off x="3217238" y="144672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4" name="object 191">
              <a:extLst>
                <a:ext uri="{FF2B5EF4-FFF2-40B4-BE49-F238E27FC236}">
                  <a16:creationId xmlns:a16="http://schemas.microsoft.com/office/drawing/2014/main" id="{8CEC5C08-FA2D-4394-97FB-154AC2320F0C}"/>
                </a:ext>
              </a:extLst>
            </p:cNvPr>
            <p:cNvSpPr/>
            <p:nvPr/>
          </p:nvSpPr>
          <p:spPr>
            <a:xfrm>
              <a:off x="3217238" y="144672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5" name="object 192">
              <a:extLst>
                <a:ext uri="{FF2B5EF4-FFF2-40B4-BE49-F238E27FC236}">
                  <a16:creationId xmlns:a16="http://schemas.microsoft.com/office/drawing/2014/main" id="{D870CB59-72C7-4CB7-9E29-3C8778D508CC}"/>
                </a:ext>
              </a:extLst>
            </p:cNvPr>
            <p:cNvSpPr/>
            <p:nvPr/>
          </p:nvSpPr>
          <p:spPr>
            <a:xfrm>
              <a:off x="3233832" y="1436255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6" name="object 193">
              <a:extLst>
                <a:ext uri="{FF2B5EF4-FFF2-40B4-BE49-F238E27FC236}">
                  <a16:creationId xmlns:a16="http://schemas.microsoft.com/office/drawing/2014/main" id="{99985A2F-DB51-472F-B67B-2CDA871F4BCD}"/>
                </a:ext>
              </a:extLst>
            </p:cNvPr>
            <p:cNvSpPr/>
            <p:nvPr/>
          </p:nvSpPr>
          <p:spPr>
            <a:xfrm>
              <a:off x="3233832" y="1436255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7" name="object 194">
              <a:extLst>
                <a:ext uri="{FF2B5EF4-FFF2-40B4-BE49-F238E27FC236}">
                  <a16:creationId xmlns:a16="http://schemas.microsoft.com/office/drawing/2014/main" id="{22E37A5D-ADBD-46FC-8190-793FD1B91F21}"/>
                </a:ext>
              </a:extLst>
            </p:cNvPr>
            <p:cNvSpPr/>
            <p:nvPr/>
          </p:nvSpPr>
          <p:spPr>
            <a:xfrm>
              <a:off x="3224214" y="142882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88" name="object 195">
              <a:extLst>
                <a:ext uri="{FF2B5EF4-FFF2-40B4-BE49-F238E27FC236}">
                  <a16:creationId xmlns:a16="http://schemas.microsoft.com/office/drawing/2014/main" id="{6EA9F16D-6CBD-4D1F-B679-AC17732C66A9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24212" y="1373974"/>
              <a:ext cx="32321" cy="73926"/>
            </a:xfrm>
            <a:prstGeom prst="rect">
              <a:avLst/>
            </a:prstGeom>
          </p:spPr>
        </p:pic>
        <p:sp>
          <p:nvSpPr>
            <p:cNvPr id="889" name="object 196">
              <a:extLst>
                <a:ext uri="{FF2B5EF4-FFF2-40B4-BE49-F238E27FC236}">
                  <a16:creationId xmlns:a16="http://schemas.microsoft.com/office/drawing/2014/main" id="{4BFA4533-AD17-42D8-AC1F-585AA022EB6F}"/>
                </a:ext>
              </a:extLst>
            </p:cNvPr>
            <p:cNvSpPr/>
            <p:nvPr/>
          </p:nvSpPr>
          <p:spPr>
            <a:xfrm>
              <a:off x="3224226" y="137397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26"/>
                  </a:lnTo>
                  <a:lnTo>
                    <a:pt x="19634" y="73926"/>
                  </a:lnTo>
                  <a:lnTo>
                    <a:pt x="32308" y="63449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77"/>
                  </a:lnTo>
                  <a:lnTo>
                    <a:pt x="19634" y="8877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0" name="object 197">
              <a:extLst>
                <a:ext uri="{FF2B5EF4-FFF2-40B4-BE49-F238E27FC236}">
                  <a16:creationId xmlns:a16="http://schemas.microsoft.com/office/drawing/2014/main" id="{A3BD3244-2C80-487F-ADBB-7D454BBD0180}"/>
                </a:ext>
              </a:extLst>
            </p:cNvPr>
            <p:cNvSpPr/>
            <p:nvPr/>
          </p:nvSpPr>
          <p:spPr>
            <a:xfrm>
              <a:off x="3224513" y="136377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1" name="object 198">
              <a:extLst>
                <a:ext uri="{FF2B5EF4-FFF2-40B4-BE49-F238E27FC236}">
                  <a16:creationId xmlns:a16="http://schemas.microsoft.com/office/drawing/2014/main" id="{4E9DA84C-B841-4A71-BBE2-6CEF4445E2E1}"/>
                </a:ext>
              </a:extLst>
            </p:cNvPr>
            <p:cNvSpPr/>
            <p:nvPr/>
          </p:nvSpPr>
          <p:spPr>
            <a:xfrm>
              <a:off x="3224513" y="136377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2" name="object 199">
              <a:extLst>
                <a:ext uri="{FF2B5EF4-FFF2-40B4-BE49-F238E27FC236}">
                  <a16:creationId xmlns:a16="http://schemas.microsoft.com/office/drawing/2014/main" id="{5284DFB4-705D-4EDF-BC63-E44713A4E135}"/>
                </a:ext>
              </a:extLst>
            </p:cNvPr>
            <p:cNvSpPr/>
            <p:nvPr/>
          </p:nvSpPr>
          <p:spPr>
            <a:xfrm>
              <a:off x="3273414" y="214478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01" y="20396"/>
                  </a:lnTo>
                  <a:lnTo>
                    <a:pt x="7162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93" name="object 200">
              <a:extLst>
                <a:ext uri="{FF2B5EF4-FFF2-40B4-BE49-F238E27FC236}">
                  <a16:creationId xmlns:a16="http://schemas.microsoft.com/office/drawing/2014/main" id="{E3B64FFB-0FF5-4445-B5AD-5CEC79C4D376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273412" y="2089937"/>
              <a:ext cx="32296" cy="73926"/>
            </a:xfrm>
            <a:prstGeom prst="rect">
              <a:avLst/>
            </a:prstGeom>
          </p:spPr>
        </p:pic>
        <p:sp>
          <p:nvSpPr>
            <p:cNvPr id="894" name="object 201">
              <a:extLst>
                <a:ext uri="{FF2B5EF4-FFF2-40B4-BE49-F238E27FC236}">
                  <a16:creationId xmlns:a16="http://schemas.microsoft.com/office/drawing/2014/main" id="{3150C4CB-41DC-4BF9-8AEE-6B02D38B81D9}"/>
                </a:ext>
              </a:extLst>
            </p:cNvPr>
            <p:cNvSpPr/>
            <p:nvPr/>
          </p:nvSpPr>
          <p:spPr>
            <a:xfrm>
              <a:off x="3273414" y="2089933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13"/>
                  </a:lnTo>
                  <a:lnTo>
                    <a:pt x="29248" y="5397"/>
                  </a:lnTo>
                  <a:lnTo>
                    <a:pt x="27063" y="5829"/>
                  </a:lnTo>
                  <a:lnTo>
                    <a:pt x="24879" y="7581"/>
                  </a:lnTo>
                  <a:lnTo>
                    <a:pt x="22707" y="8877"/>
                  </a:lnTo>
                  <a:lnTo>
                    <a:pt x="19634" y="8877"/>
                  </a:lnTo>
                  <a:lnTo>
                    <a:pt x="16294" y="10198"/>
                  </a:lnTo>
                  <a:lnTo>
                    <a:pt x="13093" y="9309"/>
                  </a:lnTo>
                  <a:lnTo>
                    <a:pt x="9169" y="8013"/>
                  </a:lnTo>
                  <a:lnTo>
                    <a:pt x="5245" y="5829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5" name="object 202">
              <a:extLst>
                <a:ext uri="{FF2B5EF4-FFF2-40B4-BE49-F238E27FC236}">
                  <a16:creationId xmlns:a16="http://schemas.microsoft.com/office/drawing/2014/main" id="{4EA22737-14D1-47E7-BEC1-AE76F17A2272}"/>
                </a:ext>
              </a:extLst>
            </p:cNvPr>
            <p:cNvSpPr/>
            <p:nvPr/>
          </p:nvSpPr>
          <p:spPr>
            <a:xfrm>
              <a:off x="3273700" y="207973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84"/>
                  </a:lnTo>
                  <a:lnTo>
                    <a:pt x="0" y="15811"/>
                  </a:lnTo>
                  <a:lnTo>
                    <a:pt x="7175" y="20396"/>
                  </a:lnTo>
                  <a:lnTo>
                    <a:pt x="24853" y="20396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84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6" name="object 203">
              <a:extLst>
                <a:ext uri="{FF2B5EF4-FFF2-40B4-BE49-F238E27FC236}">
                  <a16:creationId xmlns:a16="http://schemas.microsoft.com/office/drawing/2014/main" id="{DF9F34FD-8B52-4B87-A895-0CF946C49941}"/>
                </a:ext>
              </a:extLst>
            </p:cNvPr>
            <p:cNvSpPr/>
            <p:nvPr/>
          </p:nvSpPr>
          <p:spPr>
            <a:xfrm>
              <a:off x="3273700" y="207973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01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7" name="object 204">
              <a:extLst>
                <a:ext uri="{FF2B5EF4-FFF2-40B4-BE49-F238E27FC236}">
                  <a16:creationId xmlns:a16="http://schemas.microsoft.com/office/drawing/2014/main" id="{64A41C97-D26B-49F0-9380-E8894DAB5671}"/>
                </a:ext>
              </a:extLst>
            </p:cNvPr>
            <p:cNvSpPr/>
            <p:nvPr/>
          </p:nvSpPr>
          <p:spPr>
            <a:xfrm>
              <a:off x="3266141" y="1417342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8" name="object 205">
              <a:extLst>
                <a:ext uri="{FF2B5EF4-FFF2-40B4-BE49-F238E27FC236}">
                  <a16:creationId xmlns:a16="http://schemas.microsoft.com/office/drawing/2014/main" id="{2E47E5F1-C5A3-49C2-8D30-DAAC2A873278}"/>
                </a:ext>
              </a:extLst>
            </p:cNvPr>
            <p:cNvSpPr/>
            <p:nvPr/>
          </p:nvSpPr>
          <p:spPr>
            <a:xfrm>
              <a:off x="3266141" y="1417342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9" name="object 206">
              <a:extLst>
                <a:ext uri="{FF2B5EF4-FFF2-40B4-BE49-F238E27FC236}">
                  <a16:creationId xmlns:a16="http://schemas.microsoft.com/office/drawing/2014/main" id="{D648C531-BB66-41CE-B34E-9C32628B936B}"/>
                </a:ext>
              </a:extLst>
            </p:cNvPr>
            <p:cNvSpPr/>
            <p:nvPr/>
          </p:nvSpPr>
          <p:spPr>
            <a:xfrm>
              <a:off x="3266141" y="1437421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33"/>
                  </a:lnTo>
                  <a:lnTo>
                    <a:pt x="16865" y="666470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0" name="object 207">
              <a:extLst>
                <a:ext uri="{FF2B5EF4-FFF2-40B4-BE49-F238E27FC236}">
                  <a16:creationId xmlns:a16="http://schemas.microsoft.com/office/drawing/2014/main" id="{BE4763FB-6631-4B2D-9526-74F502040C58}"/>
                </a:ext>
              </a:extLst>
            </p:cNvPr>
            <p:cNvSpPr/>
            <p:nvPr/>
          </p:nvSpPr>
          <p:spPr>
            <a:xfrm>
              <a:off x="3266141" y="1437421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33"/>
                  </a:lnTo>
                  <a:lnTo>
                    <a:pt x="16865" y="666470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1" name="object 208">
              <a:extLst>
                <a:ext uri="{FF2B5EF4-FFF2-40B4-BE49-F238E27FC236}">
                  <a16:creationId xmlns:a16="http://schemas.microsoft.com/office/drawing/2014/main" id="{EE9B6144-00FA-4C5A-A270-BD9C72E8EB40}"/>
                </a:ext>
              </a:extLst>
            </p:cNvPr>
            <p:cNvSpPr/>
            <p:nvPr/>
          </p:nvSpPr>
          <p:spPr>
            <a:xfrm>
              <a:off x="3282723" y="1426941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79" y="676948"/>
                  </a:lnTo>
                  <a:lnTo>
                    <a:pt x="31724" y="659485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2" name="object 209">
              <a:extLst>
                <a:ext uri="{FF2B5EF4-FFF2-40B4-BE49-F238E27FC236}">
                  <a16:creationId xmlns:a16="http://schemas.microsoft.com/office/drawing/2014/main" id="{B4114087-BDC6-4E3E-84FE-91779511A826}"/>
                </a:ext>
              </a:extLst>
            </p:cNvPr>
            <p:cNvSpPr/>
            <p:nvPr/>
          </p:nvSpPr>
          <p:spPr>
            <a:xfrm>
              <a:off x="3282723" y="1426941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48"/>
                  </a:lnTo>
                  <a:lnTo>
                    <a:pt x="31724" y="659485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3" name="object 210">
              <a:extLst>
                <a:ext uri="{FF2B5EF4-FFF2-40B4-BE49-F238E27FC236}">
                  <a16:creationId xmlns:a16="http://schemas.microsoft.com/office/drawing/2014/main" id="{B45B02A4-A7EC-44B0-A4A2-E8CDF980E6DD}"/>
                </a:ext>
              </a:extLst>
            </p:cNvPr>
            <p:cNvSpPr/>
            <p:nvPr/>
          </p:nvSpPr>
          <p:spPr>
            <a:xfrm>
              <a:off x="3273117" y="141952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04" name="object 211">
              <a:extLst>
                <a:ext uri="{FF2B5EF4-FFF2-40B4-BE49-F238E27FC236}">
                  <a16:creationId xmlns:a16="http://schemas.microsoft.com/office/drawing/2014/main" id="{B2722E0D-A69C-4421-A054-77A002C9650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73120" y="1364665"/>
              <a:ext cx="32308" cy="73913"/>
            </a:xfrm>
            <a:prstGeom prst="rect">
              <a:avLst/>
            </a:prstGeom>
          </p:spPr>
        </p:pic>
        <p:sp>
          <p:nvSpPr>
            <p:cNvPr id="905" name="object 212">
              <a:extLst>
                <a:ext uri="{FF2B5EF4-FFF2-40B4-BE49-F238E27FC236}">
                  <a16:creationId xmlns:a16="http://schemas.microsoft.com/office/drawing/2014/main" id="{B01F5318-1E29-4303-AC94-1882071F35F4}"/>
                </a:ext>
              </a:extLst>
            </p:cNvPr>
            <p:cNvSpPr/>
            <p:nvPr/>
          </p:nvSpPr>
          <p:spPr>
            <a:xfrm>
              <a:off x="3273130" y="136466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6" name="object 213">
              <a:extLst>
                <a:ext uri="{FF2B5EF4-FFF2-40B4-BE49-F238E27FC236}">
                  <a16:creationId xmlns:a16="http://schemas.microsoft.com/office/drawing/2014/main" id="{A54496E0-C95E-4349-A8EF-B6FEC3DE9F05}"/>
                </a:ext>
              </a:extLst>
            </p:cNvPr>
            <p:cNvSpPr/>
            <p:nvPr/>
          </p:nvSpPr>
          <p:spPr>
            <a:xfrm>
              <a:off x="3273414" y="135447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41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41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41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7" name="object 214">
              <a:extLst>
                <a:ext uri="{FF2B5EF4-FFF2-40B4-BE49-F238E27FC236}">
                  <a16:creationId xmlns:a16="http://schemas.microsoft.com/office/drawing/2014/main" id="{CEA7D6C5-8A53-4E2A-BACC-3B7060CC0343}"/>
                </a:ext>
              </a:extLst>
            </p:cNvPr>
            <p:cNvSpPr/>
            <p:nvPr/>
          </p:nvSpPr>
          <p:spPr>
            <a:xfrm>
              <a:off x="3273414" y="135447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41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41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8" name="object 215">
              <a:extLst>
                <a:ext uri="{FF2B5EF4-FFF2-40B4-BE49-F238E27FC236}">
                  <a16:creationId xmlns:a16="http://schemas.microsoft.com/office/drawing/2014/main" id="{7A66170B-3E08-4C95-933B-BA1EEC2F898A}"/>
                </a:ext>
              </a:extLst>
            </p:cNvPr>
            <p:cNvSpPr/>
            <p:nvPr/>
          </p:nvSpPr>
          <p:spPr>
            <a:xfrm>
              <a:off x="3158159" y="218903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09" name="object 216">
              <a:extLst>
                <a:ext uri="{FF2B5EF4-FFF2-40B4-BE49-F238E27FC236}">
                  <a16:creationId xmlns:a16="http://schemas.microsoft.com/office/drawing/2014/main" id="{4999E34B-F511-4546-947B-DB2E376BFABE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158160" y="2134171"/>
              <a:ext cx="32321" cy="73926"/>
            </a:xfrm>
            <a:prstGeom prst="rect">
              <a:avLst/>
            </a:prstGeom>
          </p:spPr>
        </p:pic>
        <p:sp>
          <p:nvSpPr>
            <p:cNvPr id="910" name="object 217">
              <a:extLst>
                <a:ext uri="{FF2B5EF4-FFF2-40B4-BE49-F238E27FC236}">
                  <a16:creationId xmlns:a16="http://schemas.microsoft.com/office/drawing/2014/main" id="{7B5B73FF-0426-4BAA-B236-FB8A5FEB47BE}"/>
                </a:ext>
              </a:extLst>
            </p:cNvPr>
            <p:cNvSpPr/>
            <p:nvPr/>
          </p:nvSpPr>
          <p:spPr>
            <a:xfrm>
              <a:off x="3158172" y="2134172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1" name="object 218">
              <a:extLst>
                <a:ext uri="{FF2B5EF4-FFF2-40B4-BE49-F238E27FC236}">
                  <a16:creationId xmlns:a16="http://schemas.microsoft.com/office/drawing/2014/main" id="{264F296A-1FF7-4532-BF6B-AC6CCF771123}"/>
                </a:ext>
              </a:extLst>
            </p:cNvPr>
            <p:cNvSpPr/>
            <p:nvPr/>
          </p:nvSpPr>
          <p:spPr>
            <a:xfrm>
              <a:off x="3158458" y="212398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2" name="object 219">
              <a:extLst>
                <a:ext uri="{FF2B5EF4-FFF2-40B4-BE49-F238E27FC236}">
                  <a16:creationId xmlns:a16="http://schemas.microsoft.com/office/drawing/2014/main" id="{D85D6F2A-B822-46DD-89FE-2311F9EF96C7}"/>
                </a:ext>
              </a:extLst>
            </p:cNvPr>
            <p:cNvSpPr/>
            <p:nvPr/>
          </p:nvSpPr>
          <p:spPr>
            <a:xfrm>
              <a:off x="3158458" y="212398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3" name="object 220">
              <a:extLst>
                <a:ext uri="{FF2B5EF4-FFF2-40B4-BE49-F238E27FC236}">
                  <a16:creationId xmlns:a16="http://schemas.microsoft.com/office/drawing/2014/main" id="{0D241817-B54C-4F3E-A435-2571F1EF1C9E}"/>
                </a:ext>
              </a:extLst>
            </p:cNvPr>
            <p:cNvSpPr/>
            <p:nvPr/>
          </p:nvSpPr>
          <p:spPr>
            <a:xfrm>
              <a:off x="3150886" y="146156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76"/>
                  </a:lnTo>
                  <a:lnTo>
                    <a:pt x="48018" y="9613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4" name="object 221">
              <a:extLst>
                <a:ext uri="{FF2B5EF4-FFF2-40B4-BE49-F238E27FC236}">
                  <a16:creationId xmlns:a16="http://schemas.microsoft.com/office/drawing/2014/main" id="{CCFA5A28-6E50-4A8E-8F79-70CD024BB3E2}"/>
                </a:ext>
              </a:extLst>
            </p:cNvPr>
            <p:cNvSpPr/>
            <p:nvPr/>
          </p:nvSpPr>
          <p:spPr>
            <a:xfrm>
              <a:off x="3150886" y="146156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76"/>
                  </a:lnTo>
                  <a:lnTo>
                    <a:pt x="48018" y="9613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5" name="object 222">
              <a:extLst>
                <a:ext uri="{FF2B5EF4-FFF2-40B4-BE49-F238E27FC236}">
                  <a16:creationId xmlns:a16="http://schemas.microsoft.com/office/drawing/2014/main" id="{0D271AAB-724E-423E-A391-7FCA292CB4B6}"/>
                </a:ext>
              </a:extLst>
            </p:cNvPr>
            <p:cNvSpPr/>
            <p:nvPr/>
          </p:nvSpPr>
          <p:spPr>
            <a:xfrm>
              <a:off x="3150886" y="148164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6" name="object 223">
              <a:extLst>
                <a:ext uri="{FF2B5EF4-FFF2-40B4-BE49-F238E27FC236}">
                  <a16:creationId xmlns:a16="http://schemas.microsoft.com/office/drawing/2014/main" id="{1886FCF8-B4EE-4B37-B973-885A506CB8C0}"/>
                </a:ext>
              </a:extLst>
            </p:cNvPr>
            <p:cNvSpPr/>
            <p:nvPr/>
          </p:nvSpPr>
          <p:spPr>
            <a:xfrm>
              <a:off x="3150886" y="148164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7" name="object 224">
              <a:extLst>
                <a:ext uri="{FF2B5EF4-FFF2-40B4-BE49-F238E27FC236}">
                  <a16:creationId xmlns:a16="http://schemas.microsoft.com/office/drawing/2014/main" id="{2EFD559D-A5D1-4BDB-9529-183B6BE809D0}"/>
                </a:ext>
              </a:extLst>
            </p:cNvPr>
            <p:cNvSpPr/>
            <p:nvPr/>
          </p:nvSpPr>
          <p:spPr>
            <a:xfrm>
              <a:off x="3167480" y="1471180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8" name="object 225">
              <a:extLst>
                <a:ext uri="{FF2B5EF4-FFF2-40B4-BE49-F238E27FC236}">
                  <a16:creationId xmlns:a16="http://schemas.microsoft.com/office/drawing/2014/main" id="{DB064282-DF39-4807-B0D1-7BE1545AA58C}"/>
                </a:ext>
              </a:extLst>
            </p:cNvPr>
            <p:cNvSpPr/>
            <p:nvPr/>
          </p:nvSpPr>
          <p:spPr>
            <a:xfrm>
              <a:off x="3167480" y="1471180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9" name="object 226">
              <a:extLst>
                <a:ext uri="{FF2B5EF4-FFF2-40B4-BE49-F238E27FC236}">
                  <a16:creationId xmlns:a16="http://schemas.microsoft.com/office/drawing/2014/main" id="{6F809246-E468-4DB6-ABAE-787932F700F5}"/>
                </a:ext>
              </a:extLst>
            </p:cNvPr>
            <p:cNvSpPr/>
            <p:nvPr/>
          </p:nvSpPr>
          <p:spPr>
            <a:xfrm>
              <a:off x="3157875" y="146374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0" name="object 227">
              <a:extLst>
                <a:ext uri="{FF2B5EF4-FFF2-40B4-BE49-F238E27FC236}">
                  <a16:creationId xmlns:a16="http://schemas.microsoft.com/office/drawing/2014/main" id="{79F08EEE-7DB2-459D-AE8A-94810AE14B79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157867" y="1408899"/>
              <a:ext cx="32308" cy="73913"/>
            </a:xfrm>
            <a:prstGeom prst="rect">
              <a:avLst/>
            </a:prstGeom>
          </p:spPr>
        </p:pic>
        <p:sp>
          <p:nvSpPr>
            <p:cNvPr id="921" name="object 228">
              <a:extLst>
                <a:ext uri="{FF2B5EF4-FFF2-40B4-BE49-F238E27FC236}">
                  <a16:creationId xmlns:a16="http://schemas.microsoft.com/office/drawing/2014/main" id="{02E83B39-CA6F-430F-A5FD-2B17918F5667}"/>
                </a:ext>
              </a:extLst>
            </p:cNvPr>
            <p:cNvSpPr/>
            <p:nvPr/>
          </p:nvSpPr>
          <p:spPr>
            <a:xfrm>
              <a:off x="3157873" y="140889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2" name="object 229">
              <a:extLst>
                <a:ext uri="{FF2B5EF4-FFF2-40B4-BE49-F238E27FC236}">
                  <a16:creationId xmlns:a16="http://schemas.microsoft.com/office/drawing/2014/main" id="{5D4EA764-89A0-4EB0-9A97-35F973F11D22}"/>
                </a:ext>
              </a:extLst>
            </p:cNvPr>
            <p:cNvSpPr/>
            <p:nvPr/>
          </p:nvSpPr>
          <p:spPr>
            <a:xfrm>
              <a:off x="3158159" y="139869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3" name="object 230">
              <a:extLst>
                <a:ext uri="{FF2B5EF4-FFF2-40B4-BE49-F238E27FC236}">
                  <a16:creationId xmlns:a16="http://schemas.microsoft.com/office/drawing/2014/main" id="{63D66456-DFAE-49C0-A50A-46332499DCFE}"/>
                </a:ext>
              </a:extLst>
            </p:cNvPr>
            <p:cNvSpPr/>
            <p:nvPr/>
          </p:nvSpPr>
          <p:spPr>
            <a:xfrm>
              <a:off x="3158159" y="139869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4" name="object 231">
              <a:extLst>
                <a:ext uri="{FF2B5EF4-FFF2-40B4-BE49-F238E27FC236}">
                  <a16:creationId xmlns:a16="http://schemas.microsoft.com/office/drawing/2014/main" id="{EA652147-DC41-4F71-B924-08A64A7033F0}"/>
                </a:ext>
              </a:extLst>
            </p:cNvPr>
            <p:cNvSpPr/>
            <p:nvPr/>
          </p:nvSpPr>
          <p:spPr>
            <a:xfrm>
              <a:off x="3207062" y="217971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5" name="object 232">
              <a:extLst>
                <a:ext uri="{FF2B5EF4-FFF2-40B4-BE49-F238E27FC236}">
                  <a16:creationId xmlns:a16="http://schemas.microsoft.com/office/drawing/2014/main" id="{F205B440-4D6E-4BF9-ACF4-09394AAC8ADF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07067" y="2124862"/>
              <a:ext cx="32296" cy="73913"/>
            </a:xfrm>
            <a:prstGeom prst="rect">
              <a:avLst/>
            </a:prstGeom>
          </p:spPr>
        </p:pic>
        <p:sp>
          <p:nvSpPr>
            <p:cNvPr id="926" name="object 233">
              <a:extLst>
                <a:ext uri="{FF2B5EF4-FFF2-40B4-BE49-F238E27FC236}">
                  <a16:creationId xmlns:a16="http://schemas.microsoft.com/office/drawing/2014/main" id="{B02C9B51-F386-4A88-BC05-81141F608727}"/>
                </a:ext>
              </a:extLst>
            </p:cNvPr>
            <p:cNvSpPr/>
            <p:nvPr/>
          </p:nvSpPr>
          <p:spPr>
            <a:xfrm>
              <a:off x="3207075" y="2124858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81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7" name="object 234">
              <a:extLst>
                <a:ext uri="{FF2B5EF4-FFF2-40B4-BE49-F238E27FC236}">
                  <a16:creationId xmlns:a16="http://schemas.microsoft.com/office/drawing/2014/main" id="{9905D841-31D4-496C-AB2D-8146D8380019}"/>
                </a:ext>
              </a:extLst>
            </p:cNvPr>
            <p:cNvSpPr/>
            <p:nvPr/>
          </p:nvSpPr>
          <p:spPr>
            <a:xfrm>
              <a:off x="3207348" y="211466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8" name="object 235">
              <a:extLst>
                <a:ext uri="{FF2B5EF4-FFF2-40B4-BE49-F238E27FC236}">
                  <a16:creationId xmlns:a16="http://schemas.microsoft.com/office/drawing/2014/main" id="{2C3F6D89-6CB0-4E1A-BAD3-39D38B660642}"/>
                </a:ext>
              </a:extLst>
            </p:cNvPr>
            <p:cNvSpPr/>
            <p:nvPr/>
          </p:nvSpPr>
          <p:spPr>
            <a:xfrm>
              <a:off x="3207348" y="211466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9" name="object 236">
              <a:extLst>
                <a:ext uri="{FF2B5EF4-FFF2-40B4-BE49-F238E27FC236}">
                  <a16:creationId xmlns:a16="http://schemas.microsoft.com/office/drawing/2014/main" id="{960968B2-608D-4C73-8BC9-D866FA9EF081}"/>
                </a:ext>
              </a:extLst>
            </p:cNvPr>
            <p:cNvSpPr/>
            <p:nvPr/>
          </p:nvSpPr>
          <p:spPr>
            <a:xfrm>
              <a:off x="3199789" y="145225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0" name="object 237">
              <a:extLst>
                <a:ext uri="{FF2B5EF4-FFF2-40B4-BE49-F238E27FC236}">
                  <a16:creationId xmlns:a16="http://schemas.microsoft.com/office/drawing/2014/main" id="{E45D55C6-0FCA-4CEB-9BC7-4F67585F4F8D}"/>
                </a:ext>
              </a:extLst>
            </p:cNvPr>
            <p:cNvSpPr/>
            <p:nvPr/>
          </p:nvSpPr>
          <p:spPr>
            <a:xfrm>
              <a:off x="3199789" y="145225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1" name="object 238">
              <a:extLst>
                <a:ext uri="{FF2B5EF4-FFF2-40B4-BE49-F238E27FC236}">
                  <a16:creationId xmlns:a16="http://schemas.microsoft.com/office/drawing/2014/main" id="{371F9EF1-612A-49AD-A0A0-709924F54BAD}"/>
                </a:ext>
              </a:extLst>
            </p:cNvPr>
            <p:cNvSpPr/>
            <p:nvPr/>
          </p:nvSpPr>
          <p:spPr>
            <a:xfrm>
              <a:off x="3199789" y="147233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65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2" name="object 239">
              <a:extLst>
                <a:ext uri="{FF2B5EF4-FFF2-40B4-BE49-F238E27FC236}">
                  <a16:creationId xmlns:a16="http://schemas.microsoft.com/office/drawing/2014/main" id="{F99D7DBE-CFA7-456A-8A3E-C3F8ECEE0010}"/>
                </a:ext>
              </a:extLst>
            </p:cNvPr>
            <p:cNvSpPr/>
            <p:nvPr/>
          </p:nvSpPr>
          <p:spPr>
            <a:xfrm>
              <a:off x="3199789" y="147233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65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3" name="object 240">
              <a:extLst>
                <a:ext uri="{FF2B5EF4-FFF2-40B4-BE49-F238E27FC236}">
                  <a16:creationId xmlns:a16="http://schemas.microsoft.com/office/drawing/2014/main" id="{7D2E36D5-7577-4CFA-B141-DBFC417E099D}"/>
                </a:ext>
              </a:extLst>
            </p:cNvPr>
            <p:cNvSpPr/>
            <p:nvPr/>
          </p:nvSpPr>
          <p:spPr>
            <a:xfrm>
              <a:off x="3216370" y="1461853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24" y="659498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4" name="object 241">
              <a:extLst>
                <a:ext uri="{FF2B5EF4-FFF2-40B4-BE49-F238E27FC236}">
                  <a16:creationId xmlns:a16="http://schemas.microsoft.com/office/drawing/2014/main" id="{E9FB4D87-7B63-4F12-A9FF-B405C040CDE0}"/>
                </a:ext>
              </a:extLst>
            </p:cNvPr>
            <p:cNvSpPr/>
            <p:nvPr/>
          </p:nvSpPr>
          <p:spPr>
            <a:xfrm>
              <a:off x="3216370" y="1461853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24" y="659498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5" name="object 242">
              <a:extLst>
                <a:ext uri="{FF2B5EF4-FFF2-40B4-BE49-F238E27FC236}">
                  <a16:creationId xmlns:a16="http://schemas.microsoft.com/office/drawing/2014/main" id="{B20B046F-E580-4BA3-B5F0-547D449439F1}"/>
                </a:ext>
              </a:extLst>
            </p:cNvPr>
            <p:cNvSpPr/>
            <p:nvPr/>
          </p:nvSpPr>
          <p:spPr>
            <a:xfrm>
              <a:off x="3206765" y="145444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36" name="object 243">
              <a:extLst>
                <a:ext uri="{FF2B5EF4-FFF2-40B4-BE49-F238E27FC236}">
                  <a16:creationId xmlns:a16="http://schemas.microsoft.com/office/drawing/2014/main" id="{62AD4DA6-D554-4693-813C-E9601E776E5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06775" y="1399577"/>
              <a:ext cx="32296" cy="73939"/>
            </a:xfrm>
            <a:prstGeom prst="rect">
              <a:avLst/>
            </a:prstGeom>
          </p:spPr>
        </p:pic>
        <p:sp>
          <p:nvSpPr>
            <p:cNvPr id="937" name="object 244">
              <a:extLst>
                <a:ext uri="{FF2B5EF4-FFF2-40B4-BE49-F238E27FC236}">
                  <a16:creationId xmlns:a16="http://schemas.microsoft.com/office/drawing/2014/main" id="{540820DA-1CBB-4F4B-9C76-71BC3B2D99AA}"/>
                </a:ext>
              </a:extLst>
            </p:cNvPr>
            <p:cNvSpPr/>
            <p:nvPr/>
          </p:nvSpPr>
          <p:spPr>
            <a:xfrm>
              <a:off x="3206776" y="1399581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29"/>
                  </a:lnTo>
                  <a:lnTo>
                    <a:pt x="24879" y="7569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98"/>
                  </a:lnTo>
                  <a:lnTo>
                    <a:pt x="13093" y="9309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8" name="object 245">
              <a:extLst>
                <a:ext uri="{FF2B5EF4-FFF2-40B4-BE49-F238E27FC236}">
                  <a16:creationId xmlns:a16="http://schemas.microsoft.com/office/drawing/2014/main" id="{99B6B324-9928-4340-9867-F81DE9999020}"/>
                </a:ext>
              </a:extLst>
            </p:cNvPr>
            <p:cNvSpPr/>
            <p:nvPr/>
          </p:nvSpPr>
          <p:spPr>
            <a:xfrm>
              <a:off x="3207062" y="138939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9" name="object 246">
              <a:extLst>
                <a:ext uri="{FF2B5EF4-FFF2-40B4-BE49-F238E27FC236}">
                  <a16:creationId xmlns:a16="http://schemas.microsoft.com/office/drawing/2014/main" id="{BD83E8E3-35E0-4E2E-A06A-E2FFB5C0F835}"/>
                </a:ext>
              </a:extLst>
            </p:cNvPr>
            <p:cNvSpPr/>
            <p:nvPr/>
          </p:nvSpPr>
          <p:spPr>
            <a:xfrm>
              <a:off x="3207062" y="138939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0" name="object 247">
              <a:extLst>
                <a:ext uri="{FF2B5EF4-FFF2-40B4-BE49-F238E27FC236}">
                  <a16:creationId xmlns:a16="http://schemas.microsoft.com/office/drawing/2014/main" id="{819D734E-9AFB-4DC0-96C1-714865C3B701}"/>
                </a:ext>
              </a:extLst>
            </p:cNvPr>
            <p:cNvSpPr/>
            <p:nvPr/>
          </p:nvSpPr>
          <p:spPr>
            <a:xfrm>
              <a:off x="3092961" y="222396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41" name="object 248">
              <a:extLst>
                <a:ext uri="{FF2B5EF4-FFF2-40B4-BE49-F238E27FC236}">
                  <a16:creationId xmlns:a16="http://schemas.microsoft.com/office/drawing/2014/main" id="{969D3B1E-6119-46CD-BD8D-84684D189808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092970" y="2169096"/>
              <a:ext cx="32308" cy="73913"/>
            </a:xfrm>
            <a:prstGeom prst="rect">
              <a:avLst/>
            </a:prstGeom>
          </p:spPr>
        </p:pic>
        <p:sp>
          <p:nvSpPr>
            <p:cNvPr id="942" name="object 249">
              <a:extLst>
                <a:ext uri="{FF2B5EF4-FFF2-40B4-BE49-F238E27FC236}">
                  <a16:creationId xmlns:a16="http://schemas.microsoft.com/office/drawing/2014/main" id="{E2FE4E3D-441B-4409-BE47-64842A1A54AD}"/>
                </a:ext>
              </a:extLst>
            </p:cNvPr>
            <p:cNvSpPr/>
            <p:nvPr/>
          </p:nvSpPr>
          <p:spPr>
            <a:xfrm>
              <a:off x="3092973" y="2169097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3" name="object 250">
              <a:extLst>
                <a:ext uri="{FF2B5EF4-FFF2-40B4-BE49-F238E27FC236}">
                  <a16:creationId xmlns:a16="http://schemas.microsoft.com/office/drawing/2014/main" id="{8E2081D7-FEDB-4B93-A627-C916EE0DB3FD}"/>
                </a:ext>
              </a:extLst>
            </p:cNvPr>
            <p:cNvSpPr/>
            <p:nvPr/>
          </p:nvSpPr>
          <p:spPr>
            <a:xfrm>
              <a:off x="3093258" y="215891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4" name="object 251">
              <a:extLst>
                <a:ext uri="{FF2B5EF4-FFF2-40B4-BE49-F238E27FC236}">
                  <a16:creationId xmlns:a16="http://schemas.microsoft.com/office/drawing/2014/main" id="{E91ED25F-FFDF-42C4-844E-E923E1A8B7A0}"/>
                </a:ext>
              </a:extLst>
            </p:cNvPr>
            <p:cNvSpPr/>
            <p:nvPr/>
          </p:nvSpPr>
          <p:spPr>
            <a:xfrm>
              <a:off x="3093258" y="215891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5" name="object 252">
              <a:extLst>
                <a:ext uri="{FF2B5EF4-FFF2-40B4-BE49-F238E27FC236}">
                  <a16:creationId xmlns:a16="http://schemas.microsoft.com/office/drawing/2014/main" id="{B77FB0F1-E8D7-4509-9A0E-79140E26B897}"/>
                </a:ext>
              </a:extLst>
            </p:cNvPr>
            <p:cNvSpPr/>
            <p:nvPr/>
          </p:nvSpPr>
          <p:spPr>
            <a:xfrm>
              <a:off x="3085687" y="149649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85" y="0"/>
                  </a:moveTo>
                  <a:lnTo>
                    <a:pt x="0" y="20078"/>
                  </a:lnTo>
                  <a:lnTo>
                    <a:pt x="16598" y="27076"/>
                  </a:lnTo>
                  <a:lnTo>
                    <a:pt x="48018" y="9613"/>
                  </a:lnTo>
                  <a:lnTo>
                    <a:pt x="3318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6" name="object 253">
              <a:extLst>
                <a:ext uri="{FF2B5EF4-FFF2-40B4-BE49-F238E27FC236}">
                  <a16:creationId xmlns:a16="http://schemas.microsoft.com/office/drawing/2014/main" id="{0747B209-853E-44ED-9A83-200A0820CD28}"/>
                </a:ext>
              </a:extLst>
            </p:cNvPr>
            <p:cNvSpPr/>
            <p:nvPr/>
          </p:nvSpPr>
          <p:spPr>
            <a:xfrm>
              <a:off x="3085687" y="149649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76"/>
                  </a:lnTo>
                  <a:lnTo>
                    <a:pt x="48018" y="9613"/>
                  </a:lnTo>
                  <a:lnTo>
                    <a:pt x="33185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7" name="object 254">
              <a:extLst>
                <a:ext uri="{FF2B5EF4-FFF2-40B4-BE49-F238E27FC236}">
                  <a16:creationId xmlns:a16="http://schemas.microsoft.com/office/drawing/2014/main" id="{69C2FAD3-9705-4059-8F42-9E2A64930564}"/>
                </a:ext>
              </a:extLst>
            </p:cNvPr>
            <p:cNvSpPr/>
            <p:nvPr/>
          </p:nvSpPr>
          <p:spPr>
            <a:xfrm>
              <a:off x="3085687" y="151657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8" name="object 255">
              <a:extLst>
                <a:ext uri="{FF2B5EF4-FFF2-40B4-BE49-F238E27FC236}">
                  <a16:creationId xmlns:a16="http://schemas.microsoft.com/office/drawing/2014/main" id="{1F1495E6-A061-42CC-931F-99885A4C01DF}"/>
                </a:ext>
              </a:extLst>
            </p:cNvPr>
            <p:cNvSpPr/>
            <p:nvPr/>
          </p:nvSpPr>
          <p:spPr>
            <a:xfrm>
              <a:off x="3085687" y="151657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9" name="object 256">
              <a:extLst>
                <a:ext uri="{FF2B5EF4-FFF2-40B4-BE49-F238E27FC236}">
                  <a16:creationId xmlns:a16="http://schemas.microsoft.com/office/drawing/2014/main" id="{BACF255A-5BC7-4CA5-9B77-DC27673A959D}"/>
                </a:ext>
              </a:extLst>
            </p:cNvPr>
            <p:cNvSpPr/>
            <p:nvPr/>
          </p:nvSpPr>
          <p:spPr>
            <a:xfrm>
              <a:off x="3102280" y="1506105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0" name="object 257">
              <a:extLst>
                <a:ext uri="{FF2B5EF4-FFF2-40B4-BE49-F238E27FC236}">
                  <a16:creationId xmlns:a16="http://schemas.microsoft.com/office/drawing/2014/main" id="{C0147115-61EC-4A0D-88B2-0889E2B092B3}"/>
                </a:ext>
              </a:extLst>
            </p:cNvPr>
            <p:cNvSpPr/>
            <p:nvPr/>
          </p:nvSpPr>
          <p:spPr>
            <a:xfrm>
              <a:off x="3102280" y="1506105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1" name="object 258">
              <a:extLst>
                <a:ext uri="{FF2B5EF4-FFF2-40B4-BE49-F238E27FC236}">
                  <a16:creationId xmlns:a16="http://schemas.microsoft.com/office/drawing/2014/main" id="{CA27005F-10D6-468D-9241-6D9002B80298}"/>
                </a:ext>
              </a:extLst>
            </p:cNvPr>
            <p:cNvSpPr/>
            <p:nvPr/>
          </p:nvSpPr>
          <p:spPr>
            <a:xfrm>
              <a:off x="3092676" y="149867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2" name="object 259">
              <a:extLst>
                <a:ext uri="{FF2B5EF4-FFF2-40B4-BE49-F238E27FC236}">
                  <a16:creationId xmlns:a16="http://schemas.microsoft.com/office/drawing/2014/main" id="{827C2277-62AA-4AB8-9E71-919FA7B44AA7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092678" y="1443812"/>
              <a:ext cx="32308" cy="73939"/>
            </a:xfrm>
            <a:prstGeom prst="rect">
              <a:avLst/>
            </a:prstGeom>
          </p:spPr>
        </p:pic>
        <p:sp>
          <p:nvSpPr>
            <p:cNvPr id="953" name="object 260">
              <a:extLst>
                <a:ext uri="{FF2B5EF4-FFF2-40B4-BE49-F238E27FC236}">
                  <a16:creationId xmlns:a16="http://schemas.microsoft.com/office/drawing/2014/main" id="{73A4196E-679F-4374-BD72-7AE439C30414}"/>
                </a:ext>
              </a:extLst>
            </p:cNvPr>
            <p:cNvSpPr/>
            <p:nvPr/>
          </p:nvSpPr>
          <p:spPr>
            <a:xfrm>
              <a:off x="3092687" y="144382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4" name="object 261">
              <a:extLst>
                <a:ext uri="{FF2B5EF4-FFF2-40B4-BE49-F238E27FC236}">
                  <a16:creationId xmlns:a16="http://schemas.microsoft.com/office/drawing/2014/main" id="{0B78C963-626A-4938-B876-8E195924B4D7}"/>
                </a:ext>
              </a:extLst>
            </p:cNvPr>
            <p:cNvSpPr/>
            <p:nvPr/>
          </p:nvSpPr>
          <p:spPr>
            <a:xfrm>
              <a:off x="3092961" y="143362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5" name="object 262">
              <a:extLst>
                <a:ext uri="{FF2B5EF4-FFF2-40B4-BE49-F238E27FC236}">
                  <a16:creationId xmlns:a16="http://schemas.microsoft.com/office/drawing/2014/main" id="{D241180D-6A21-457F-AE81-4C948E442A12}"/>
                </a:ext>
              </a:extLst>
            </p:cNvPr>
            <p:cNvSpPr/>
            <p:nvPr/>
          </p:nvSpPr>
          <p:spPr>
            <a:xfrm>
              <a:off x="3092961" y="143362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6" name="object 263">
              <a:extLst>
                <a:ext uri="{FF2B5EF4-FFF2-40B4-BE49-F238E27FC236}">
                  <a16:creationId xmlns:a16="http://schemas.microsoft.com/office/drawing/2014/main" id="{8AE8CBB2-E50A-46E0-A8DB-846CFCB99D15}"/>
                </a:ext>
              </a:extLst>
            </p:cNvPr>
            <p:cNvSpPr/>
            <p:nvPr/>
          </p:nvSpPr>
          <p:spPr>
            <a:xfrm>
              <a:off x="3141862" y="221463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01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7" name="object 264">
              <a:extLst>
                <a:ext uri="{FF2B5EF4-FFF2-40B4-BE49-F238E27FC236}">
                  <a16:creationId xmlns:a16="http://schemas.microsoft.com/office/drawing/2014/main" id="{6436D063-73E2-49B7-A108-E82EAFB4D6A3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141865" y="2159787"/>
              <a:ext cx="32296" cy="73926"/>
            </a:xfrm>
            <a:prstGeom prst="rect">
              <a:avLst/>
            </a:prstGeom>
          </p:spPr>
        </p:pic>
        <p:sp>
          <p:nvSpPr>
            <p:cNvPr id="958" name="object 265">
              <a:extLst>
                <a:ext uri="{FF2B5EF4-FFF2-40B4-BE49-F238E27FC236}">
                  <a16:creationId xmlns:a16="http://schemas.microsoft.com/office/drawing/2014/main" id="{1F0B2E2B-5A49-419E-9517-D0ECCA3D985B}"/>
                </a:ext>
              </a:extLst>
            </p:cNvPr>
            <p:cNvSpPr/>
            <p:nvPr/>
          </p:nvSpPr>
          <p:spPr>
            <a:xfrm>
              <a:off x="3141875" y="2159783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13"/>
                  </a:lnTo>
                  <a:lnTo>
                    <a:pt x="29235" y="5397"/>
                  </a:lnTo>
                  <a:lnTo>
                    <a:pt x="27051" y="5829"/>
                  </a:lnTo>
                  <a:lnTo>
                    <a:pt x="24879" y="7581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98"/>
                  </a:lnTo>
                  <a:lnTo>
                    <a:pt x="13093" y="9309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9" name="object 266">
              <a:extLst>
                <a:ext uri="{FF2B5EF4-FFF2-40B4-BE49-F238E27FC236}">
                  <a16:creationId xmlns:a16="http://schemas.microsoft.com/office/drawing/2014/main" id="{CD6A1D63-605D-432E-9A44-DD5DACACA884}"/>
                </a:ext>
              </a:extLst>
            </p:cNvPr>
            <p:cNvSpPr/>
            <p:nvPr/>
          </p:nvSpPr>
          <p:spPr>
            <a:xfrm>
              <a:off x="3142148" y="214958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84"/>
                  </a:lnTo>
                  <a:lnTo>
                    <a:pt x="0" y="15811"/>
                  </a:lnTo>
                  <a:lnTo>
                    <a:pt x="7175" y="20396"/>
                  </a:lnTo>
                  <a:lnTo>
                    <a:pt x="24853" y="20396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84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0" name="object 267">
              <a:extLst>
                <a:ext uri="{FF2B5EF4-FFF2-40B4-BE49-F238E27FC236}">
                  <a16:creationId xmlns:a16="http://schemas.microsoft.com/office/drawing/2014/main" id="{3C97D467-E32F-42C0-A819-FA25C1C81B10}"/>
                </a:ext>
              </a:extLst>
            </p:cNvPr>
            <p:cNvSpPr/>
            <p:nvPr/>
          </p:nvSpPr>
          <p:spPr>
            <a:xfrm>
              <a:off x="3142148" y="214958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14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1" name="object 268">
              <a:extLst>
                <a:ext uri="{FF2B5EF4-FFF2-40B4-BE49-F238E27FC236}">
                  <a16:creationId xmlns:a16="http://schemas.microsoft.com/office/drawing/2014/main" id="{15756642-4D31-4878-9C85-8DC81220BD51}"/>
                </a:ext>
              </a:extLst>
            </p:cNvPr>
            <p:cNvSpPr/>
            <p:nvPr/>
          </p:nvSpPr>
          <p:spPr>
            <a:xfrm>
              <a:off x="3134589" y="1487192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2" name="object 269">
              <a:extLst>
                <a:ext uri="{FF2B5EF4-FFF2-40B4-BE49-F238E27FC236}">
                  <a16:creationId xmlns:a16="http://schemas.microsoft.com/office/drawing/2014/main" id="{2C95FDA7-721C-46A0-9B86-702A78A2ACF1}"/>
                </a:ext>
              </a:extLst>
            </p:cNvPr>
            <p:cNvSpPr/>
            <p:nvPr/>
          </p:nvSpPr>
          <p:spPr>
            <a:xfrm>
              <a:off x="3134589" y="1487192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3" name="object 270">
              <a:extLst>
                <a:ext uri="{FF2B5EF4-FFF2-40B4-BE49-F238E27FC236}">
                  <a16:creationId xmlns:a16="http://schemas.microsoft.com/office/drawing/2014/main" id="{F5652608-16E4-48FD-89B5-4E5AB16DB9BF}"/>
                </a:ext>
              </a:extLst>
            </p:cNvPr>
            <p:cNvSpPr/>
            <p:nvPr/>
          </p:nvSpPr>
          <p:spPr>
            <a:xfrm>
              <a:off x="3134589" y="1507271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33"/>
                  </a:lnTo>
                  <a:lnTo>
                    <a:pt x="16865" y="666470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4" name="object 271">
              <a:extLst>
                <a:ext uri="{FF2B5EF4-FFF2-40B4-BE49-F238E27FC236}">
                  <a16:creationId xmlns:a16="http://schemas.microsoft.com/office/drawing/2014/main" id="{4F093654-B654-4043-A60F-93B41B37667C}"/>
                </a:ext>
              </a:extLst>
            </p:cNvPr>
            <p:cNvSpPr/>
            <p:nvPr/>
          </p:nvSpPr>
          <p:spPr>
            <a:xfrm>
              <a:off x="3134589" y="1507271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33"/>
                  </a:lnTo>
                  <a:lnTo>
                    <a:pt x="16865" y="666470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5" name="object 272">
              <a:extLst>
                <a:ext uri="{FF2B5EF4-FFF2-40B4-BE49-F238E27FC236}">
                  <a16:creationId xmlns:a16="http://schemas.microsoft.com/office/drawing/2014/main" id="{FF6F9D28-1BD2-4C85-930C-D30CD01396A2}"/>
                </a:ext>
              </a:extLst>
            </p:cNvPr>
            <p:cNvSpPr/>
            <p:nvPr/>
          </p:nvSpPr>
          <p:spPr>
            <a:xfrm>
              <a:off x="3151172" y="1496791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79" y="676948"/>
                  </a:lnTo>
                  <a:lnTo>
                    <a:pt x="31724" y="659485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6" name="object 273">
              <a:extLst>
                <a:ext uri="{FF2B5EF4-FFF2-40B4-BE49-F238E27FC236}">
                  <a16:creationId xmlns:a16="http://schemas.microsoft.com/office/drawing/2014/main" id="{07890CB2-CFB0-4A58-9731-845FEB1D482F}"/>
                </a:ext>
              </a:extLst>
            </p:cNvPr>
            <p:cNvSpPr/>
            <p:nvPr/>
          </p:nvSpPr>
          <p:spPr>
            <a:xfrm>
              <a:off x="3151172" y="1496791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48"/>
                  </a:lnTo>
                  <a:lnTo>
                    <a:pt x="31724" y="659485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7" name="object 274">
              <a:extLst>
                <a:ext uri="{FF2B5EF4-FFF2-40B4-BE49-F238E27FC236}">
                  <a16:creationId xmlns:a16="http://schemas.microsoft.com/office/drawing/2014/main" id="{81C52CE8-744D-4D55-87F6-54FDAA0FBB1D}"/>
                </a:ext>
              </a:extLst>
            </p:cNvPr>
            <p:cNvSpPr/>
            <p:nvPr/>
          </p:nvSpPr>
          <p:spPr>
            <a:xfrm>
              <a:off x="3141565" y="148937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68" name="object 275">
              <a:extLst>
                <a:ext uri="{FF2B5EF4-FFF2-40B4-BE49-F238E27FC236}">
                  <a16:creationId xmlns:a16="http://schemas.microsoft.com/office/drawing/2014/main" id="{6C9D1578-4AE2-4644-A610-1367AAF03ED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41561" y="1434528"/>
              <a:ext cx="32321" cy="73913"/>
            </a:xfrm>
            <a:prstGeom prst="rect">
              <a:avLst/>
            </a:prstGeom>
          </p:spPr>
        </p:pic>
        <p:sp>
          <p:nvSpPr>
            <p:cNvPr id="969" name="object 276">
              <a:extLst>
                <a:ext uri="{FF2B5EF4-FFF2-40B4-BE49-F238E27FC236}">
                  <a16:creationId xmlns:a16="http://schemas.microsoft.com/office/drawing/2014/main" id="{D7A5C884-DAB0-4FF4-B7C8-FF9EA2F9A879}"/>
                </a:ext>
              </a:extLst>
            </p:cNvPr>
            <p:cNvSpPr/>
            <p:nvPr/>
          </p:nvSpPr>
          <p:spPr>
            <a:xfrm>
              <a:off x="3141577" y="143451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0" name="object 277">
              <a:extLst>
                <a:ext uri="{FF2B5EF4-FFF2-40B4-BE49-F238E27FC236}">
                  <a16:creationId xmlns:a16="http://schemas.microsoft.com/office/drawing/2014/main" id="{F15F3B6C-74EA-468F-AE64-3D8A817F0459}"/>
                </a:ext>
              </a:extLst>
            </p:cNvPr>
            <p:cNvSpPr/>
            <p:nvPr/>
          </p:nvSpPr>
          <p:spPr>
            <a:xfrm>
              <a:off x="3141862" y="142432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1" name="object 278">
              <a:extLst>
                <a:ext uri="{FF2B5EF4-FFF2-40B4-BE49-F238E27FC236}">
                  <a16:creationId xmlns:a16="http://schemas.microsoft.com/office/drawing/2014/main" id="{B0C69268-B795-4903-9CF2-385FB529516F}"/>
                </a:ext>
              </a:extLst>
            </p:cNvPr>
            <p:cNvSpPr/>
            <p:nvPr/>
          </p:nvSpPr>
          <p:spPr>
            <a:xfrm>
              <a:off x="3141862" y="142432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2" name="object 279">
              <a:extLst>
                <a:ext uri="{FF2B5EF4-FFF2-40B4-BE49-F238E27FC236}">
                  <a16:creationId xmlns:a16="http://schemas.microsoft.com/office/drawing/2014/main" id="{9DDB879E-2703-4254-95CC-AE419E98C4FA}"/>
                </a:ext>
              </a:extLst>
            </p:cNvPr>
            <p:cNvSpPr/>
            <p:nvPr/>
          </p:nvSpPr>
          <p:spPr>
            <a:xfrm>
              <a:off x="3025443" y="226353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73" name="object 280">
              <a:extLst>
                <a:ext uri="{FF2B5EF4-FFF2-40B4-BE49-F238E27FC236}">
                  <a16:creationId xmlns:a16="http://schemas.microsoft.com/office/drawing/2014/main" id="{D1771123-8ADB-4346-8C17-F17350E3E92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25445" y="2208694"/>
              <a:ext cx="32321" cy="73901"/>
            </a:xfrm>
            <a:prstGeom prst="rect">
              <a:avLst/>
            </a:prstGeom>
          </p:spPr>
        </p:pic>
        <p:sp>
          <p:nvSpPr>
            <p:cNvPr id="974" name="object 281">
              <a:extLst>
                <a:ext uri="{FF2B5EF4-FFF2-40B4-BE49-F238E27FC236}">
                  <a16:creationId xmlns:a16="http://schemas.microsoft.com/office/drawing/2014/main" id="{0F65FC98-23CB-4ECB-B08E-25F051514146}"/>
                </a:ext>
              </a:extLst>
            </p:cNvPr>
            <p:cNvSpPr/>
            <p:nvPr/>
          </p:nvSpPr>
          <p:spPr>
            <a:xfrm>
              <a:off x="3025454" y="220868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01"/>
                  </a:lnTo>
                  <a:lnTo>
                    <a:pt x="19634" y="73901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03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32" y="5803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5" name="object 282">
              <a:extLst>
                <a:ext uri="{FF2B5EF4-FFF2-40B4-BE49-F238E27FC236}">
                  <a16:creationId xmlns:a16="http://schemas.microsoft.com/office/drawing/2014/main" id="{3108E50A-F3B4-4741-8716-AE43A52A757C}"/>
                </a:ext>
              </a:extLst>
            </p:cNvPr>
            <p:cNvSpPr/>
            <p:nvPr/>
          </p:nvSpPr>
          <p:spPr>
            <a:xfrm>
              <a:off x="3025740" y="219848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6" name="object 283">
              <a:extLst>
                <a:ext uri="{FF2B5EF4-FFF2-40B4-BE49-F238E27FC236}">
                  <a16:creationId xmlns:a16="http://schemas.microsoft.com/office/drawing/2014/main" id="{5E67E982-1D11-4788-970A-95BF7BBEAF51}"/>
                </a:ext>
              </a:extLst>
            </p:cNvPr>
            <p:cNvSpPr/>
            <p:nvPr/>
          </p:nvSpPr>
          <p:spPr>
            <a:xfrm>
              <a:off x="3025740" y="219848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7" name="object 284">
              <a:extLst>
                <a:ext uri="{FF2B5EF4-FFF2-40B4-BE49-F238E27FC236}">
                  <a16:creationId xmlns:a16="http://schemas.microsoft.com/office/drawing/2014/main" id="{7FA7DFE6-87A0-43B6-ACF2-1E85AEA3DA3D}"/>
                </a:ext>
              </a:extLst>
            </p:cNvPr>
            <p:cNvSpPr/>
            <p:nvPr/>
          </p:nvSpPr>
          <p:spPr>
            <a:xfrm>
              <a:off x="3018168" y="153606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85" y="0"/>
                  </a:moveTo>
                  <a:lnTo>
                    <a:pt x="0" y="20091"/>
                  </a:lnTo>
                  <a:lnTo>
                    <a:pt x="16598" y="27076"/>
                  </a:lnTo>
                  <a:lnTo>
                    <a:pt x="48018" y="9613"/>
                  </a:lnTo>
                  <a:lnTo>
                    <a:pt x="3318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8" name="object 285">
              <a:extLst>
                <a:ext uri="{FF2B5EF4-FFF2-40B4-BE49-F238E27FC236}">
                  <a16:creationId xmlns:a16="http://schemas.microsoft.com/office/drawing/2014/main" id="{AE6828EE-E44B-48EC-89FD-70D80E1611F7}"/>
                </a:ext>
              </a:extLst>
            </p:cNvPr>
            <p:cNvSpPr/>
            <p:nvPr/>
          </p:nvSpPr>
          <p:spPr>
            <a:xfrm>
              <a:off x="3018168" y="153606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91"/>
                  </a:moveTo>
                  <a:lnTo>
                    <a:pt x="16598" y="27076"/>
                  </a:lnTo>
                  <a:lnTo>
                    <a:pt x="48018" y="9613"/>
                  </a:lnTo>
                  <a:lnTo>
                    <a:pt x="33185" y="0"/>
                  </a:lnTo>
                  <a:lnTo>
                    <a:pt x="0" y="20091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9" name="object 286">
              <a:extLst>
                <a:ext uri="{FF2B5EF4-FFF2-40B4-BE49-F238E27FC236}">
                  <a16:creationId xmlns:a16="http://schemas.microsoft.com/office/drawing/2014/main" id="{962CAC19-D69B-4B38-BE15-5B891500152C}"/>
                </a:ext>
              </a:extLst>
            </p:cNvPr>
            <p:cNvSpPr/>
            <p:nvPr/>
          </p:nvSpPr>
          <p:spPr>
            <a:xfrm>
              <a:off x="3018168" y="1556161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92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0" name="object 287">
              <a:extLst>
                <a:ext uri="{FF2B5EF4-FFF2-40B4-BE49-F238E27FC236}">
                  <a16:creationId xmlns:a16="http://schemas.microsoft.com/office/drawing/2014/main" id="{81D56E58-29B9-4474-BFA5-EB0E98B6C72E}"/>
                </a:ext>
              </a:extLst>
            </p:cNvPr>
            <p:cNvSpPr/>
            <p:nvPr/>
          </p:nvSpPr>
          <p:spPr>
            <a:xfrm>
              <a:off x="3018168" y="1556161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92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1" name="object 288">
              <a:extLst>
                <a:ext uri="{FF2B5EF4-FFF2-40B4-BE49-F238E27FC236}">
                  <a16:creationId xmlns:a16="http://schemas.microsoft.com/office/drawing/2014/main" id="{51FC3D15-4A2A-4E69-94E4-7BA128547189}"/>
                </a:ext>
              </a:extLst>
            </p:cNvPr>
            <p:cNvSpPr/>
            <p:nvPr/>
          </p:nvSpPr>
          <p:spPr>
            <a:xfrm>
              <a:off x="3034762" y="1545681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2" name="object 289">
              <a:extLst>
                <a:ext uri="{FF2B5EF4-FFF2-40B4-BE49-F238E27FC236}">
                  <a16:creationId xmlns:a16="http://schemas.microsoft.com/office/drawing/2014/main" id="{38305F3B-0021-44FD-8A08-C72039FB3CC9}"/>
                </a:ext>
              </a:extLst>
            </p:cNvPr>
            <p:cNvSpPr/>
            <p:nvPr/>
          </p:nvSpPr>
          <p:spPr>
            <a:xfrm>
              <a:off x="3034762" y="1545681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3" name="object 290">
              <a:extLst>
                <a:ext uri="{FF2B5EF4-FFF2-40B4-BE49-F238E27FC236}">
                  <a16:creationId xmlns:a16="http://schemas.microsoft.com/office/drawing/2014/main" id="{8020AA89-4333-4275-A42F-7E7E29092F9E}"/>
                </a:ext>
              </a:extLst>
            </p:cNvPr>
            <p:cNvSpPr/>
            <p:nvPr/>
          </p:nvSpPr>
          <p:spPr>
            <a:xfrm>
              <a:off x="3025157" y="1538249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84" name="object 291">
              <a:extLst>
                <a:ext uri="{FF2B5EF4-FFF2-40B4-BE49-F238E27FC236}">
                  <a16:creationId xmlns:a16="http://schemas.microsoft.com/office/drawing/2014/main" id="{7EDDC014-01A2-469A-AE20-7A569644AF5D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025165" y="1483397"/>
              <a:ext cx="32283" cy="73926"/>
            </a:xfrm>
            <a:prstGeom prst="rect">
              <a:avLst/>
            </a:prstGeom>
          </p:spPr>
        </p:pic>
        <p:sp>
          <p:nvSpPr>
            <p:cNvPr id="985" name="object 292">
              <a:extLst>
                <a:ext uri="{FF2B5EF4-FFF2-40B4-BE49-F238E27FC236}">
                  <a16:creationId xmlns:a16="http://schemas.microsoft.com/office/drawing/2014/main" id="{C131D22B-B230-4B93-8133-71674A0D15EF}"/>
                </a:ext>
              </a:extLst>
            </p:cNvPr>
            <p:cNvSpPr/>
            <p:nvPr/>
          </p:nvSpPr>
          <p:spPr>
            <a:xfrm>
              <a:off x="3025169" y="1483396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6" name="object 293">
              <a:extLst>
                <a:ext uri="{FF2B5EF4-FFF2-40B4-BE49-F238E27FC236}">
                  <a16:creationId xmlns:a16="http://schemas.microsoft.com/office/drawing/2014/main" id="{BCBE2F51-5250-497B-A05A-DE4E73383E49}"/>
                </a:ext>
              </a:extLst>
            </p:cNvPr>
            <p:cNvSpPr/>
            <p:nvPr/>
          </p:nvSpPr>
          <p:spPr>
            <a:xfrm>
              <a:off x="3025443" y="147321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798"/>
                  </a:lnTo>
                  <a:lnTo>
                    <a:pt x="7175" y="20370"/>
                  </a:lnTo>
                  <a:lnTo>
                    <a:pt x="24853" y="20370"/>
                  </a:lnTo>
                  <a:lnTo>
                    <a:pt x="32016" y="15798"/>
                  </a:lnTo>
                  <a:lnTo>
                    <a:pt x="32016" y="10185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7" name="object 294">
              <a:extLst>
                <a:ext uri="{FF2B5EF4-FFF2-40B4-BE49-F238E27FC236}">
                  <a16:creationId xmlns:a16="http://schemas.microsoft.com/office/drawing/2014/main" id="{80FD1569-8553-47DB-A478-E03DF012D4B7}"/>
                </a:ext>
              </a:extLst>
            </p:cNvPr>
            <p:cNvSpPr/>
            <p:nvPr/>
          </p:nvSpPr>
          <p:spPr>
            <a:xfrm>
              <a:off x="3025443" y="147321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53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8" name="object 295">
              <a:extLst>
                <a:ext uri="{FF2B5EF4-FFF2-40B4-BE49-F238E27FC236}">
                  <a16:creationId xmlns:a16="http://schemas.microsoft.com/office/drawing/2014/main" id="{425AA3E1-39CD-4467-8790-41B5FE524E12}"/>
                </a:ext>
              </a:extLst>
            </p:cNvPr>
            <p:cNvSpPr/>
            <p:nvPr/>
          </p:nvSpPr>
          <p:spPr>
            <a:xfrm>
              <a:off x="3074344" y="225421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14" y="20396"/>
                  </a:lnTo>
                  <a:lnTo>
                    <a:pt x="7162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89" name="object 296">
              <a:extLst>
                <a:ext uri="{FF2B5EF4-FFF2-40B4-BE49-F238E27FC236}">
                  <a16:creationId xmlns:a16="http://schemas.microsoft.com/office/drawing/2014/main" id="{E9A283C6-4BDC-46BC-A495-137C66C63988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074339" y="2199360"/>
              <a:ext cx="32321" cy="73926"/>
            </a:xfrm>
            <a:prstGeom prst="rect">
              <a:avLst/>
            </a:prstGeom>
          </p:spPr>
        </p:pic>
        <p:sp>
          <p:nvSpPr>
            <p:cNvPr id="990" name="object 297">
              <a:extLst>
                <a:ext uri="{FF2B5EF4-FFF2-40B4-BE49-F238E27FC236}">
                  <a16:creationId xmlns:a16="http://schemas.microsoft.com/office/drawing/2014/main" id="{5D69F969-01BA-41F9-AD71-82E5A918205D}"/>
                </a:ext>
              </a:extLst>
            </p:cNvPr>
            <p:cNvSpPr/>
            <p:nvPr/>
          </p:nvSpPr>
          <p:spPr>
            <a:xfrm>
              <a:off x="3074344" y="219935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26"/>
                  </a:lnTo>
                  <a:lnTo>
                    <a:pt x="19646" y="73926"/>
                  </a:lnTo>
                  <a:lnTo>
                    <a:pt x="32308" y="63449"/>
                  </a:lnTo>
                  <a:lnTo>
                    <a:pt x="32308" y="0"/>
                  </a:lnTo>
                  <a:lnTo>
                    <a:pt x="30568" y="3213"/>
                  </a:lnTo>
                  <a:lnTo>
                    <a:pt x="29248" y="5397"/>
                  </a:lnTo>
                  <a:lnTo>
                    <a:pt x="27063" y="5829"/>
                  </a:lnTo>
                  <a:lnTo>
                    <a:pt x="24892" y="7581"/>
                  </a:lnTo>
                  <a:lnTo>
                    <a:pt x="22707" y="8877"/>
                  </a:lnTo>
                  <a:lnTo>
                    <a:pt x="19646" y="8877"/>
                  </a:lnTo>
                  <a:lnTo>
                    <a:pt x="16306" y="10198"/>
                  </a:lnTo>
                  <a:lnTo>
                    <a:pt x="13093" y="9321"/>
                  </a:lnTo>
                  <a:lnTo>
                    <a:pt x="9156" y="8013"/>
                  </a:lnTo>
                  <a:lnTo>
                    <a:pt x="5245" y="5829"/>
                  </a:lnTo>
                  <a:lnTo>
                    <a:pt x="2171" y="2781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1" name="object 298">
              <a:extLst>
                <a:ext uri="{FF2B5EF4-FFF2-40B4-BE49-F238E27FC236}">
                  <a16:creationId xmlns:a16="http://schemas.microsoft.com/office/drawing/2014/main" id="{1C9D631B-799E-4A29-B552-28D3AD726BF6}"/>
                </a:ext>
              </a:extLst>
            </p:cNvPr>
            <p:cNvSpPr/>
            <p:nvPr/>
          </p:nvSpPr>
          <p:spPr>
            <a:xfrm>
              <a:off x="3074643" y="218917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41" y="0"/>
                  </a:moveTo>
                  <a:lnTo>
                    <a:pt x="7150" y="0"/>
                  </a:lnTo>
                  <a:lnTo>
                    <a:pt x="0" y="4571"/>
                  </a:lnTo>
                  <a:lnTo>
                    <a:pt x="0" y="15798"/>
                  </a:lnTo>
                  <a:lnTo>
                    <a:pt x="7150" y="20383"/>
                  </a:lnTo>
                  <a:lnTo>
                    <a:pt x="24841" y="20383"/>
                  </a:lnTo>
                  <a:lnTo>
                    <a:pt x="32016" y="15798"/>
                  </a:lnTo>
                  <a:lnTo>
                    <a:pt x="32016" y="10185"/>
                  </a:lnTo>
                  <a:lnTo>
                    <a:pt x="32016" y="4571"/>
                  </a:lnTo>
                  <a:lnTo>
                    <a:pt x="24841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2" name="object 299">
              <a:extLst>
                <a:ext uri="{FF2B5EF4-FFF2-40B4-BE49-F238E27FC236}">
                  <a16:creationId xmlns:a16="http://schemas.microsoft.com/office/drawing/2014/main" id="{24D52B44-E3C6-407F-BB16-D56951D99E1F}"/>
                </a:ext>
              </a:extLst>
            </p:cNvPr>
            <p:cNvSpPr/>
            <p:nvPr/>
          </p:nvSpPr>
          <p:spPr>
            <a:xfrm>
              <a:off x="3074643" y="218917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41" y="20383"/>
                  </a:lnTo>
                  <a:lnTo>
                    <a:pt x="16001" y="20383"/>
                  </a:lnTo>
                  <a:lnTo>
                    <a:pt x="7150" y="20383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50" y="0"/>
                  </a:lnTo>
                  <a:lnTo>
                    <a:pt x="16001" y="0"/>
                  </a:lnTo>
                  <a:lnTo>
                    <a:pt x="24841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3" name="object 300">
              <a:extLst>
                <a:ext uri="{FF2B5EF4-FFF2-40B4-BE49-F238E27FC236}">
                  <a16:creationId xmlns:a16="http://schemas.microsoft.com/office/drawing/2014/main" id="{8DF1A2A7-47E9-408F-BEB8-BBEB0FBBAF8D}"/>
                </a:ext>
              </a:extLst>
            </p:cNvPr>
            <p:cNvSpPr/>
            <p:nvPr/>
          </p:nvSpPr>
          <p:spPr>
            <a:xfrm>
              <a:off x="3067071" y="1526768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4" name="object 301">
              <a:extLst>
                <a:ext uri="{FF2B5EF4-FFF2-40B4-BE49-F238E27FC236}">
                  <a16:creationId xmlns:a16="http://schemas.microsoft.com/office/drawing/2014/main" id="{79B39238-9F41-42E7-BD45-1E4A04F1A759}"/>
                </a:ext>
              </a:extLst>
            </p:cNvPr>
            <p:cNvSpPr/>
            <p:nvPr/>
          </p:nvSpPr>
          <p:spPr>
            <a:xfrm>
              <a:off x="3067071" y="1526768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5" name="object 302">
              <a:extLst>
                <a:ext uri="{FF2B5EF4-FFF2-40B4-BE49-F238E27FC236}">
                  <a16:creationId xmlns:a16="http://schemas.microsoft.com/office/drawing/2014/main" id="{9E8ED1D8-0CFB-4C62-BA3F-6D53ABA8C28B}"/>
                </a:ext>
              </a:extLst>
            </p:cNvPr>
            <p:cNvSpPr/>
            <p:nvPr/>
          </p:nvSpPr>
          <p:spPr>
            <a:xfrm>
              <a:off x="3067071" y="154684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6" name="object 303">
              <a:extLst>
                <a:ext uri="{FF2B5EF4-FFF2-40B4-BE49-F238E27FC236}">
                  <a16:creationId xmlns:a16="http://schemas.microsoft.com/office/drawing/2014/main" id="{EAD5864A-A923-45EE-8A10-73EE1D4C644A}"/>
                </a:ext>
              </a:extLst>
            </p:cNvPr>
            <p:cNvSpPr/>
            <p:nvPr/>
          </p:nvSpPr>
          <p:spPr>
            <a:xfrm>
              <a:off x="3067071" y="154684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7" name="object 304">
              <a:extLst>
                <a:ext uri="{FF2B5EF4-FFF2-40B4-BE49-F238E27FC236}">
                  <a16:creationId xmlns:a16="http://schemas.microsoft.com/office/drawing/2014/main" id="{B0FAF9B4-473B-4509-8FC9-14D9ECD1AAD3}"/>
                </a:ext>
              </a:extLst>
            </p:cNvPr>
            <p:cNvSpPr/>
            <p:nvPr/>
          </p:nvSpPr>
          <p:spPr>
            <a:xfrm>
              <a:off x="3083653" y="153636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8" name="object 305">
              <a:extLst>
                <a:ext uri="{FF2B5EF4-FFF2-40B4-BE49-F238E27FC236}">
                  <a16:creationId xmlns:a16="http://schemas.microsoft.com/office/drawing/2014/main" id="{BC46389C-6DAA-46FB-BB23-B220A7D416DD}"/>
                </a:ext>
              </a:extLst>
            </p:cNvPr>
            <p:cNvSpPr/>
            <p:nvPr/>
          </p:nvSpPr>
          <p:spPr>
            <a:xfrm>
              <a:off x="3083653" y="153636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9" name="object 306">
              <a:extLst>
                <a:ext uri="{FF2B5EF4-FFF2-40B4-BE49-F238E27FC236}">
                  <a16:creationId xmlns:a16="http://schemas.microsoft.com/office/drawing/2014/main" id="{A243C5FE-F1F0-4256-9180-A0ECF5E48D24}"/>
                </a:ext>
              </a:extLst>
            </p:cNvPr>
            <p:cNvSpPr/>
            <p:nvPr/>
          </p:nvSpPr>
          <p:spPr>
            <a:xfrm>
              <a:off x="3074047" y="152894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00" name="object 307">
              <a:extLst>
                <a:ext uri="{FF2B5EF4-FFF2-40B4-BE49-F238E27FC236}">
                  <a16:creationId xmlns:a16="http://schemas.microsoft.com/office/drawing/2014/main" id="{90E67634-28B7-43BA-838E-50F99898C3A2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074047" y="1474101"/>
              <a:ext cx="32308" cy="73913"/>
            </a:xfrm>
            <a:prstGeom prst="rect">
              <a:avLst/>
            </a:prstGeom>
          </p:spPr>
        </p:pic>
        <p:sp>
          <p:nvSpPr>
            <p:cNvPr id="1001" name="object 308">
              <a:extLst>
                <a:ext uri="{FF2B5EF4-FFF2-40B4-BE49-F238E27FC236}">
                  <a16:creationId xmlns:a16="http://schemas.microsoft.com/office/drawing/2014/main" id="{733B0F6E-19B0-4D9A-AAAF-FD1532D8DFBC}"/>
                </a:ext>
              </a:extLst>
            </p:cNvPr>
            <p:cNvSpPr/>
            <p:nvPr/>
          </p:nvSpPr>
          <p:spPr>
            <a:xfrm>
              <a:off x="3074060" y="147409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2" name="object 309">
              <a:extLst>
                <a:ext uri="{FF2B5EF4-FFF2-40B4-BE49-F238E27FC236}">
                  <a16:creationId xmlns:a16="http://schemas.microsoft.com/office/drawing/2014/main" id="{7643E9C8-1383-4680-87D8-759A1B4604E1}"/>
                </a:ext>
              </a:extLst>
            </p:cNvPr>
            <p:cNvSpPr/>
            <p:nvPr/>
          </p:nvSpPr>
          <p:spPr>
            <a:xfrm>
              <a:off x="3074344" y="146389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" name="object 310">
              <a:extLst>
                <a:ext uri="{FF2B5EF4-FFF2-40B4-BE49-F238E27FC236}">
                  <a16:creationId xmlns:a16="http://schemas.microsoft.com/office/drawing/2014/main" id="{83F4AD41-52FC-42D5-8A22-69CF32AB8EB7}"/>
                </a:ext>
              </a:extLst>
            </p:cNvPr>
            <p:cNvSpPr/>
            <p:nvPr/>
          </p:nvSpPr>
          <p:spPr>
            <a:xfrm>
              <a:off x="3074344" y="146389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" name="object 311">
              <a:extLst>
                <a:ext uri="{FF2B5EF4-FFF2-40B4-BE49-F238E27FC236}">
                  <a16:creationId xmlns:a16="http://schemas.microsoft.com/office/drawing/2014/main" id="{5B503527-143F-4C52-B8E3-04A39D2360AB}"/>
                </a:ext>
              </a:extLst>
            </p:cNvPr>
            <p:cNvSpPr/>
            <p:nvPr/>
          </p:nvSpPr>
          <p:spPr>
            <a:xfrm>
              <a:off x="2960255" y="229846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05" name="object 312">
              <a:extLst>
                <a:ext uri="{FF2B5EF4-FFF2-40B4-BE49-F238E27FC236}">
                  <a16:creationId xmlns:a16="http://schemas.microsoft.com/office/drawing/2014/main" id="{3F6630E6-F6FE-4A70-81B9-18A24C5A9478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960256" y="2243607"/>
              <a:ext cx="32296" cy="73913"/>
            </a:xfrm>
            <a:prstGeom prst="rect">
              <a:avLst/>
            </a:prstGeom>
          </p:spPr>
        </p:pic>
        <p:sp>
          <p:nvSpPr>
            <p:cNvPr id="1006" name="object 313">
              <a:extLst>
                <a:ext uri="{FF2B5EF4-FFF2-40B4-BE49-F238E27FC236}">
                  <a16:creationId xmlns:a16="http://schemas.microsoft.com/office/drawing/2014/main" id="{90731715-70E9-4A93-8DD0-3EC04F5A8F7C}"/>
                </a:ext>
              </a:extLst>
            </p:cNvPr>
            <p:cNvSpPr/>
            <p:nvPr/>
          </p:nvSpPr>
          <p:spPr>
            <a:xfrm>
              <a:off x="2960255" y="224361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04"/>
                  </a:lnTo>
                  <a:lnTo>
                    <a:pt x="14846" y="73901"/>
                  </a:lnTo>
                  <a:lnTo>
                    <a:pt x="19634" y="73901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48" y="5372"/>
                  </a:lnTo>
                  <a:lnTo>
                    <a:pt x="27063" y="5803"/>
                  </a:lnTo>
                  <a:lnTo>
                    <a:pt x="24892" y="7556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69" y="7988"/>
                  </a:lnTo>
                  <a:lnTo>
                    <a:pt x="5245" y="5803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7" name="object 314">
              <a:extLst>
                <a:ext uri="{FF2B5EF4-FFF2-40B4-BE49-F238E27FC236}">
                  <a16:creationId xmlns:a16="http://schemas.microsoft.com/office/drawing/2014/main" id="{D3892C8E-003D-4BBE-A13A-451D3C11F023}"/>
                </a:ext>
              </a:extLst>
            </p:cNvPr>
            <p:cNvSpPr/>
            <p:nvPr/>
          </p:nvSpPr>
          <p:spPr>
            <a:xfrm>
              <a:off x="2960541" y="223341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75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8" name="object 315">
              <a:extLst>
                <a:ext uri="{FF2B5EF4-FFF2-40B4-BE49-F238E27FC236}">
                  <a16:creationId xmlns:a16="http://schemas.microsoft.com/office/drawing/2014/main" id="{6660BF11-FBA0-4166-8E78-653924E96395}"/>
                </a:ext>
              </a:extLst>
            </p:cNvPr>
            <p:cNvSpPr/>
            <p:nvPr/>
          </p:nvSpPr>
          <p:spPr>
            <a:xfrm>
              <a:off x="2960541" y="223341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9" name="object 316">
              <a:extLst>
                <a:ext uri="{FF2B5EF4-FFF2-40B4-BE49-F238E27FC236}">
                  <a16:creationId xmlns:a16="http://schemas.microsoft.com/office/drawing/2014/main" id="{9A001DB3-5C23-47E3-8490-00CE7402977F}"/>
                </a:ext>
              </a:extLst>
            </p:cNvPr>
            <p:cNvSpPr/>
            <p:nvPr/>
          </p:nvSpPr>
          <p:spPr>
            <a:xfrm>
              <a:off x="2952982" y="157099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91"/>
                  </a:lnTo>
                  <a:lnTo>
                    <a:pt x="16586" y="27076"/>
                  </a:lnTo>
                  <a:lnTo>
                    <a:pt x="48018" y="9613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0" name="object 317">
              <a:extLst>
                <a:ext uri="{FF2B5EF4-FFF2-40B4-BE49-F238E27FC236}">
                  <a16:creationId xmlns:a16="http://schemas.microsoft.com/office/drawing/2014/main" id="{98DBC1D1-C43B-4578-B86F-633752AB976C}"/>
                </a:ext>
              </a:extLst>
            </p:cNvPr>
            <p:cNvSpPr/>
            <p:nvPr/>
          </p:nvSpPr>
          <p:spPr>
            <a:xfrm>
              <a:off x="2952982" y="157099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91"/>
                  </a:moveTo>
                  <a:lnTo>
                    <a:pt x="16586" y="27076"/>
                  </a:lnTo>
                  <a:lnTo>
                    <a:pt x="48018" y="9613"/>
                  </a:lnTo>
                  <a:lnTo>
                    <a:pt x="33172" y="0"/>
                  </a:lnTo>
                  <a:lnTo>
                    <a:pt x="0" y="20091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1" name="object 318">
              <a:extLst>
                <a:ext uri="{FF2B5EF4-FFF2-40B4-BE49-F238E27FC236}">
                  <a16:creationId xmlns:a16="http://schemas.microsoft.com/office/drawing/2014/main" id="{9C971043-DE93-4340-A767-5F1394FB3253}"/>
                </a:ext>
              </a:extLst>
            </p:cNvPr>
            <p:cNvSpPr/>
            <p:nvPr/>
          </p:nvSpPr>
          <p:spPr>
            <a:xfrm>
              <a:off x="2952982" y="1591086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65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2" name="object 319">
              <a:extLst>
                <a:ext uri="{FF2B5EF4-FFF2-40B4-BE49-F238E27FC236}">
                  <a16:creationId xmlns:a16="http://schemas.microsoft.com/office/drawing/2014/main" id="{BE9D81DF-3DDD-4AB8-8779-27386D34BC52}"/>
                </a:ext>
              </a:extLst>
            </p:cNvPr>
            <p:cNvSpPr/>
            <p:nvPr/>
          </p:nvSpPr>
          <p:spPr>
            <a:xfrm>
              <a:off x="2952982" y="1591086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65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3" name="object 320">
              <a:extLst>
                <a:ext uri="{FF2B5EF4-FFF2-40B4-BE49-F238E27FC236}">
                  <a16:creationId xmlns:a16="http://schemas.microsoft.com/office/drawing/2014/main" id="{DFCE5266-3A98-4D99-A961-1F54DFCA4259}"/>
                </a:ext>
              </a:extLst>
            </p:cNvPr>
            <p:cNvSpPr/>
            <p:nvPr/>
          </p:nvSpPr>
          <p:spPr>
            <a:xfrm>
              <a:off x="2969564" y="1580606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24" y="659498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4" name="object 321">
              <a:extLst>
                <a:ext uri="{FF2B5EF4-FFF2-40B4-BE49-F238E27FC236}">
                  <a16:creationId xmlns:a16="http://schemas.microsoft.com/office/drawing/2014/main" id="{530CED03-8A79-4930-964E-DCB39D65FF46}"/>
                </a:ext>
              </a:extLst>
            </p:cNvPr>
            <p:cNvSpPr/>
            <p:nvPr/>
          </p:nvSpPr>
          <p:spPr>
            <a:xfrm>
              <a:off x="2969564" y="1580606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24" y="659498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5" name="object 322">
              <a:extLst>
                <a:ext uri="{FF2B5EF4-FFF2-40B4-BE49-F238E27FC236}">
                  <a16:creationId xmlns:a16="http://schemas.microsoft.com/office/drawing/2014/main" id="{ABD2DD0F-7D4F-4699-AFFC-1CC06C9CE71B}"/>
                </a:ext>
              </a:extLst>
            </p:cNvPr>
            <p:cNvSpPr/>
            <p:nvPr/>
          </p:nvSpPr>
          <p:spPr>
            <a:xfrm>
              <a:off x="2959958" y="157318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16" name="object 323">
              <a:extLst>
                <a:ext uri="{FF2B5EF4-FFF2-40B4-BE49-F238E27FC236}">
                  <a16:creationId xmlns:a16="http://schemas.microsoft.com/office/drawing/2014/main" id="{E3D9AD0C-ABD8-44EA-B5D8-B0B69DAC274A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959963" y="1518322"/>
              <a:ext cx="32308" cy="73926"/>
            </a:xfrm>
            <a:prstGeom prst="rect">
              <a:avLst/>
            </a:prstGeom>
          </p:spPr>
        </p:pic>
        <p:sp>
          <p:nvSpPr>
            <p:cNvPr id="1017" name="object 324">
              <a:extLst>
                <a:ext uri="{FF2B5EF4-FFF2-40B4-BE49-F238E27FC236}">
                  <a16:creationId xmlns:a16="http://schemas.microsoft.com/office/drawing/2014/main" id="{75E9D146-93EA-494B-A058-9EF51D91CBF0}"/>
                </a:ext>
              </a:extLst>
            </p:cNvPr>
            <p:cNvSpPr/>
            <p:nvPr/>
          </p:nvSpPr>
          <p:spPr>
            <a:xfrm>
              <a:off x="2959971" y="1518334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8" name="object 325">
              <a:extLst>
                <a:ext uri="{FF2B5EF4-FFF2-40B4-BE49-F238E27FC236}">
                  <a16:creationId xmlns:a16="http://schemas.microsoft.com/office/drawing/2014/main" id="{AFB1F78B-680A-4B55-B74D-C5C13F213111}"/>
                </a:ext>
              </a:extLst>
            </p:cNvPr>
            <p:cNvSpPr/>
            <p:nvPr/>
          </p:nvSpPr>
          <p:spPr>
            <a:xfrm>
              <a:off x="2960255" y="150813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9" name="object 326">
              <a:extLst>
                <a:ext uri="{FF2B5EF4-FFF2-40B4-BE49-F238E27FC236}">
                  <a16:creationId xmlns:a16="http://schemas.microsoft.com/office/drawing/2014/main" id="{12E45ED3-0D26-42AD-8308-5B55DDD1F92C}"/>
                </a:ext>
              </a:extLst>
            </p:cNvPr>
            <p:cNvSpPr/>
            <p:nvPr/>
          </p:nvSpPr>
          <p:spPr>
            <a:xfrm>
              <a:off x="2960255" y="150813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0" name="object 327">
              <a:extLst>
                <a:ext uri="{FF2B5EF4-FFF2-40B4-BE49-F238E27FC236}">
                  <a16:creationId xmlns:a16="http://schemas.microsoft.com/office/drawing/2014/main" id="{00EB8147-CB26-44EC-9468-56E712284583}"/>
                </a:ext>
              </a:extLst>
            </p:cNvPr>
            <p:cNvSpPr/>
            <p:nvPr/>
          </p:nvSpPr>
          <p:spPr>
            <a:xfrm>
              <a:off x="3009145" y="228914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1" name="object 328">
              <a:extLst>
                <a:ext uri="{FF2B5EF4-FFF2-40B4-BE49-F238E27FC236}">
                  <a16:creationId xmlns:a16="http://schemas.microsoft.com/office/drawing/2014/main" id="{6411D1FE-177E-4CB9-A2C3-E1761FA6212B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09150" y="2234298"/>
              <a:ext cx="32308" cy="73913"/>
            </a:xfrm>
            <a:prstGeom prst="rect">
              <a:avLst/>
            </a:prstGeom>
          </p:spPr>
        </p:pic>
        <p:sp>
          <p:nvSpPr>
            <p:cNvPr id="1022" name="object 329">
              <a:extLst>
                <a:ext uri="{FF2B5EF4-FFF2-40B4-BE49-F238E27FC236}">
                  <a16:creationId xmlns:a16="http://schemas.microsoft.com/office/drawing/2014/main" id="{E0AC8D98-B4F5-4DA4-8A20-03F58A0DAF04}"/>
                </a:ext>
              </a:extLst>
            </p:cNvPr>
            <p:cNvSpPr/>
            <p:nvPr/>
          </p:nvSpPr>
          <p:spPr>
            <a:xfrm>
              <a:off x="3009158" y="2234296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3" name="object 330">
              <a:extLst>
                <a:ext uri="{FF2B5EF4-FFF2-40B4-BE49-F238E27FC236}">
                  <a16:creationId xmlns:a16="http://schemas.microsoft.com/office/drawing/2014/main" id="{7FA5380A-FDFC-4E3E-8C1B-C5A58A9CAEE5}"/>
                </a:ext>
              </a:extLst>
            </p:cNvPr>
            <p:cNvSpPr/>
            <p:nvPr/>
          </p:nvSpPr>
          <p:spPr>
            <a:xfrm>
              <a:off x="3009443" y="222411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" name="object 331">
              <a:extLst>
                <a:ext uri="{FF2B5EF4-FFF2-40B4-BE49-F238E27FC236}">
                  <a16:creationId xmlns:a16="http://schemas.microsoft.com/office/drawing/2014/main" id="{667EB533-0007-4C7D-88AB-9A15C31F1943}"/>
                </a:ext>
              </a:extLst>
            </p:cNvPr>
            <p:cNvSpPr/>
            <p:nvPr/>
          </p:nvSpPr>
          <p:spPr>
            <a:xfrm>
              <a:off x="3009443" y="222411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5" name="object 332">
              <a:extLst>
                <a:ext uri="{FF2B5EF4-FFF2-40B4-BE49-F238E27FC236}">
                  <a16:creationId xmlns:a16="http://schemas.microsoft.com/office/drawing/2014/main" id="{1A9B9FB4-9745-414B-A400-5BF299EEFA94}"/>
                </a:ext>
              </a:extLst>
            </p:cNvPr>
            <p:cNvSpPr/>
            <p:nvPr/>
          </p:nvSpPr>
          <p:spPr>
            <a:xfrm>
              <a:off x="3001872" y="1561693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76"/>
                  </a:lnTo>
                  <a:lnTo>
                    <a:pt x="48018" y="9613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6" name="object 333">
              <a:extLst>
                <a:ext uri="{FF2B5EF4-FFF2-40B4-BE49-F238E27FC236}">
                  <a16:creationId xmlns:a16="http://schemas.microsoft.com/office/drawing/2014/main" id="{B40B74B5-DD60-4D24-A526-7BC4D7E32FFC}"/>
                </a:ext>
              </a:extLst>
            </p:cNvPr>
            <p:cNvSpPr/>
            <p:nvPr/>
          </p:nvSpPr>
          <p:spPr>
            <a:xfrm>
              <a:off x="3001872" y="1561693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76"/>
                  </a:lnTo>
                  <a:lnTo>
                    <a:pt x="48018" y="9613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7" name="object 334">
              <a:extLst>
                <a:ext uri="{FF2B5EF4-FFF2-40B4-BE49-F238E27FC236}">
                  <a16:creationId xmlns:a16="http://schemas.microsoft.com/office/drawing/2014/main" id="{25B435D5-F896-4993-B084-85D00D564B38}"/>
                </a:ext>
              </a:extLst>
            </p:cNvPr>
            <p:cNvSpPr/>
            <p:nvPr/>
          </p:nvSpPr>
          <p:spPr>
            <a:xfrm>
              <a:off x="3001872" y="158177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8" name="object 335">
              <a:extLst>
                <a:ext uri="{FF2B5EF4-FFF2-40B4-BE49-F238E27FC236}">
                  <a16:creationId xmlns:a16="http://schemas.microsoft.com/office/drawing/2014/main" id="{26827274-D32D-4DA2-8137-E22B17A6D316}"/>
                </a:ext>
              </a:extLst>
            </p:cNvPr>
            <p:cNvSpPr/>
            <p:nvPr/>
          </p:nvSpPr>
          <p:spPr>
            <a:xfrm>
              <a:off x="3001872" y="158177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9" name="object 336">
              <a:extLst>
                <a:ext uri="{FF2B5EF4-FFF2-40B4-BE49-F238E27FC236}">
                  <a16:creationId xmlns:a16="http://schemas.microsoft.com/office/drawing/2014/main" id="{C727A39D-C83E-41B6-B51A-285025AD9218}"/>
                </a:ext>
              </a:extLst>
            </p:cNvPr>
            <p:cNvSpPr/>
            <p:nvPr/>
          </p:nvSpPr>
          <p:spPr>
            <a:xfrm>
              <a:off x="3018466" y="1571304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0" name="object 337">
              <a:extLst>
                <a:ext uri="{FF2B5EF4-FFF2-40B4-BE49-F238E27FC236}">
                  <a16:creationId xmlns:a16="http://schemas.microsoft.com/office/drawing/2014/main" id="{D87316A5-24E2-4BCD-99C0-FB6E3B91AD83}"/>
                </a:ext>
              </a:extLst>
            </p:cNvPr>
            <p:cNvSpPr/>
            <p:nvPr/>
          </p:nvSpPr>
          <p:spPr>
            <a:xfrm>
              <a:off x="3018466" y="1571304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1" name="object 338">
              <a:extLst>
                <a:ext uri="{FF2B5EF4-FFF2-40B4-BE49-F238E27FC236}">
                  <a16:creationId xmlns:a16="http://schemas.microsoft.com/office/drawing/2014/main" id="{5A859E0A-E4FE-43E0-BFC5-74EC34188813}"/>
                </a:ext>
              </a:extLst>
            </p:cNvPr>
            <p:cNvSpPr/>
            <p:nvPr/>
          </p:nvSpPr>
          <p:spPr>
            <a:xfrm>
              <a:off x="3008848" y="156387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2" name="object 339">
              <a:extLst>
                <a:ext uri="{FF2B5EF4-FFF2-40B4-BE49-F238E27FC236}">
                  <a16:creationId xmlns:a16="http://schemas.microsoft.com/office/drawing/2014/main" id="{0F21436E-5D61-4542-8466-E74C0E2FD561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08858" y="1509026"/>
              <a:ext cx="32308" cy="73913"/>
            </a:xfrm>
            <a:prstGeom prst="rect">
              <a:avLst/>
            </a:prstGeom>
          </p:spPr>
        </p:pic>
        <p:sp>
          <p:nvSpPr>
            <p:cNvPr id="1033" name="object 340">
              <a:extLst>
                <a:ext uri="{FF2B5EF4-FFF2-40B4-BE49-F238E27FC236}">
                  <a16:creationId xmlns:a16="http://schemas.microsoft.com/office/drawing/2014/main" id="{EDF28E37-5546-42FF-9E2F-F6B7CFBB9152}"/>
                </a:ext>
              </a:extLst>
            </p:cNvPr>
            <p:cNvSpPr/>
            <p:nvPr/>
          </p:nvSpPr>
          <p:spPr>
            <a:xfrm>
              <a:off x="3008859" y="150902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48" y="5372"/>
                  </a:lnTo>
                  <a:lnTo>
                    <a:pt x="27063" y="5816"/>
                  </a:lnTo>
                  <a:lnTo>
                    <a:pt x="24892" y="7556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4" name="object 341">
              <a:extLst>
                <a:ext uri="{FF2B5EF4-FFF2-40B4-BE49-F238E27FC236}">
                  <a16:creationId xmlns:a16="http://schemas.microsoft.com/office/drawing/2014/main" id="{92F2CAFD-1101-4013-842D-DEA1A556C5F9}"/>
                </a:ext>
              </a:extLst>
            </p:cNvPr>
            <p:cNvSpPr/>
            <p:nvPr/>
          </p:nvSpPr>
          <p:spPr>
            <a:xfrm>
              <a:off x="3009145" y="149882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5" name="object 342">
              <a:extLst>
                <a:ext uri="{FF2B5EF4-FFF2-40B4-BE49-F238E27FC236}">
                  <a16:creationId xmlns:a16="http://schemas.microsoft.com/office/drawing/2014/main" id="{9A186426-2491-41C5-9436-70B58C6ABCF7}"/>
                </a:ext>
              </a:extLst>
            </p:cNvPr>
            <p:cNvSpPr/>
            <p:nvPr/>
          </p:nvSpPr>
          <p:spPr>
            <a:xfrm>
              <a:off x="3009145" y="149882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6" name="object 343">
              <a:extLst>
                <a:ext uri="{FF2B5EF4-FFF2-40B4-BE49-F238E27FC236}">
                  <a16:creationId xmlns:a16="http://schemas.microsoft.com/office/drawing/2014/main" id="{21F5521C-603F-46E8-8D62-FFD59B2AF0D9}"/>
                </a:ext>
              </a:extLst>
            </p:cNvPr>
            <p:cNvSpPr/>
            <p:nvPr/>
          </p:nvSpPr>
          <p:spPr>
            <a:xfrm>
              <a:off x="2893903" y="233454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01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7" name="object 344">
              <a:extLst>
                <a:ext uri="{FF2B5EF4-FFF2-40B4-BE49-F238E27FC236}">
                  <a16:creationId xmlns:a16="http://schemas.microsoft.com/office/drawing/2014/main" id="{CAE2AF09-E0D2-4E0C-8743-38B35439090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3898" y="2279688"/>
              <a:ext cx="32308" cy="73939"/>
            </a:xfrm>
            <a:prstGeom prst="rect">
              <a:avLst/>
            </a:prstGeom>
          </p:spPr>
        </p:pic>
        <p:sp>
          <p:nvSpPr>
            <p:cNvPr id="1038" name="object 345">
              <a:extLst>
                <a:ext uri="{FF2B5EF4-FFF2-40B4-BE49-F238E27FC236}">
                  <a16:creationId xmlns:a16="http://schemas.microsoft.com/office/drawing/2014/main" id="{969E630A-6F69-4F07-824E-BB49AB442F4B}"/>
                </a:ext>
              </a:extLst>
            </p:cNvPr>
            <p:cNvSpPr/>
            <p:nvPr/>
          </p:nvSpPr>
          <p:spPr>
            <a:xfrm>
              <a:off x="2893903" y="227968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26"/>
                  </a:lnTo>
                  <a:lnTo>
                    <a:pt x="19634" y="73926"/>
                  </a:lnTo>
                  <a:lnTo>
                    <a:pt x="32308" y="63449"/>
                  </a:lnTo>
                  <a:lnTo>
                    <a:pt x="32308" y="0"/>
                  </a:lnTo>
                  <a:lnTo>
                    <a:pt x="30556" y="3213"/>
                  </a:lnTo>
                  <a:lnTo>
                    <a:pt x="29235" y="5397"/>
                  </a:lnTo>
                  <a:lnTo>
                    <a:pt x="27051" y="5829"/>
                  </a:lnTo>
                  <a:lnTo>
                    <a:pt x="24879" y="7581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306" y="10198"/>
                  </a:lnTo>
                  <a:lnTo>
                    <a:pt x="13093" y="9309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68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9" name="object 346">
              <a:extLst>
                <a:ext uri="{FF2B5EF4-FFF2-40B4-BE49-F238E27FC236}">
                  <a16:creationId xmlns:a16="http://schemas.microsoft.com/office/drawing/2014/main" id="{819551F7-1670-458C-8076-F4C3AFBFC59C}"/>
                </a:ext>
              </a:extLst>
            </p:cNvPr>
            <p:cNvSpPr/>
            <p:nvPr/>
          </p:nvSpPr>
          <p:spPr>
            <a:xfrm>
              <a:off x="2894188" y="226949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84"/>
                  </a:lnTo>
                  <a:lnTo>
                    <a:pt x="0" y="15811"/>
                  </a:lnTo>
                  <a:lnTo>
                    <a:pt x="7175" y="20396"/>
                  </a:lnTo>
                  <a:lnTo>
                    <a:pt x="24853" y="20396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84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0" name="object 347">
              <a:extLst>
                <a:ext uri="{FF2B5EF4-FFF2-40B4-BE49-F238E27FC236}">
                  <a16:creationId xmlns:a16="http://schemas.microsoft.com/office/drawing/2014/main" id="{E4AAE73E-FAB4-4F55-BFCD-7975D7387C39}"/>
                </a:ext>
              </a:extLst>
            </p:cNvPr>
            <p:cNvSpPr/>
            <p:nvPr/>
          </p:nvSpPr>
          <p:spPr>
            <a:xfrm>
              <a:off x="2894188" y="226949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14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1" name="object 348">
              <a:extLst>
                <a:ext uri="{FF2B5EF4-FFF2-40B4-BE49-F238E27FC236}">
                  <a16:creationId xmlns:a16="http://schemas.microsoft.com/office/drawing/2014/main" id="{0800260C-E443-4C97-97E4-1679DC0B6720}"/>
                </a:ext>
              </a:extLst>
            </p:cNvPr>
            <p:cNvSpPr/>
            <p:nvPr/>
          </p:nvSpPr>
          <p:spPr>
            <a:xfrm>
              <a:off x="2886629" y="1607085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91"/>
                  </a:lnTo>
                  <a:lnTo>
                    <a:pt x="16586" y="27076"/>
                  </a:lnTo>
                  <a:lnTo>
                    <a:pt x="48018" y="9613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2" name="object 349">
              <a:extLst>
                <a:ext uri="{FF2B5EF4-FFF2-40B4-BE49-F238E27FC236}">
                  <a16:creationId xmlns:a16="http://schemas.microsoft.com/office/drawing/2014/main" id="{878BA95E-D639-4822-A8E5-3635D090E8D8}"/>
                </a:ext>
              </a:extLst>
            </p:cNvPr>
            <p:cNvSpPr/>
            <p:nvPr/>
          </p:nvSpPr>
          <p:spPr>
            <a:xfrm>
              <a:off x="2886629" y="1607085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91"/>
                  </a:moveTo>
                  <a:lnTo>
                    <a:pt x="16586" y="27076"/>
                  </a:lnTo>
                  <a:lnTo>
                    <a:pt x="48018" y="9613"/>
                  </a:lnTo>
                  <a:lnTo>
                    <a:pt x="33172" y="0"/>
                  </a:lnTo>
                  <a:lnTo>
                    <a:pt x="0" y="20091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3" name="object 350">
              <a:extLst>
                <a:ext uri="{FF2B5EF4-FFF2-40B4-BE49-F238E27FC236}">
                  <a16:creationId xmlns:a16="http://schemas.microsoft.com/office/drawing/2014/main" id="{EACCD66C-D600-4048-82CF-DA935207CA73}"/>
                </a:ext>
              </a:extLst>
            </p:cNvPr>
            <p:cNvSpPr/>
            <p:nvPr/>
          </p:nvSpPr>
          <p:spPr>
            <a:xfrm>
              <a:off x="2886629" y="162717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33"/>
                  </a:lnTo>
                  <a:lnTo>
                    <a:pt x="16865" y="666470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" name="object 351">
              <a:extLst>
                <a:ext uri="{FF2B5EF4-FFF2-40B4-BE49-F238E27FC236}">
                  <a16:creationId xmlns:a16="http://schemas.microsoft.com/office/drawing/2014/main" id="{9338365B-21AC-478C-83D8-F64FF48E10A1}"/>
                </a:ext>
              </a:extLst>
            </p:cNvPr>
            <p:cNvSpPr/>
            <p:nvPr/>
          </p:nvSpPr>
          <p:spPr>
            <a:xfrm>
              <a:off x="2886629" y="162717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33"/>
                  </a:lnTo>
                  <a:lnTo>
                    <a:pt x="16865" y="666470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" name="object 352">
              <a:extLst>
                <a:ext uri="{FF2B5EF4-FFF2-40B4-BE49-F238E27FC236}">
                  <a16:creationId xmlns:a16="http://schemas.microsoft.com/office/drawing/2014/main" id="{3470C253-7AE2-4B48-97E0-968C119D5C67}"/>
                </a:ext>
              </a:extLst>
            </p:cNvPr>
            <p:cNvSpPr/>
            <p:nvPr/>
          </p:nvSpPr>
          <p:spPr>
            <a:xfrm>
              <a:off x="2903211" y="161669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79" y="676948"/>
                  </a:lnTo>
                  <a:lnTo>
                    <a:pt x="31724" y="659485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6" name="object 353">
              <a:extLst>
                <a:ext uri="{FF2B5EF4-FFF2-40B4-BE49-F238E27FC236}">
                  <a16:creationId xmlns:a16="http://schemas.microsoft.com/office/drawing/2014/main" id="{02914504-7EED-4C35-BF9F-811DF182308C}"/>
                </a:ext>
              </a:extLst>
            </p:cNvPr>
            <p:cNvSpPr/>
            <p:nvPr/>
          </p:nvSpPr>
          <p:spPr>
            <a:xfrm>
              <a:off x="2903211" y="161669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48"/>
                  </a:lnTo>
                  <a:lnTo>
                    <a:pt x="31724" y="659485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7" name="object 354">
              <a:extLst>
                <a:ext uri="{FF2B5EF4-FFF2-40B4-BE49-F238E27FC236}">
                  <a16:creationId xmlns:a16="http://schemas.microsoft.com/office/drawing/2014/main" id="{21432B79-8DD6-4B55-8B37-7C45B7F87ECF}"/>
                </a:ext>
              </a:extLst>
            </p:cNvPr>
            <p:cNvSpPr/>
            <p:nvPr/>
          </p:nvSpPr>
          <p:spPr>
            <a:xfrm>
              <a:off x="2893606" y="160927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8" name="object 355">
              <a:extLst>
                <a:ext uri="{FF2B5EF4-FFF2-40B4-BE49-F238E27FC236}">
                  <a16:creationId xmlns:a16="http://schemas.microsoft.com/office/drawing/2014/main" id="{1D8BF922-D9CF-4F54-AD39-A1219CD6815E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893618" y="1554429"/>
              <a:ext cx="32296" cy="73913"/>
            </a:xfrm>
            <a:prstGeom prst="rect">
              <a:avLst/>
            </a:prstGeom>
          </p:spPr>
        </p:pic>
        <p:sp>
          <p:nvSpPr>
            <p:cNvPr id="1049" name="object 356">
              <a:extLst>
                <a:ext uri="{FF2B5EF4-FFF2-40B4-BE49-F238E27FC236}">
                  <a16:creationId xmlns:a16="http://schemas.microsoft.com/office/drawing/2014/main" id="{EDAEA816-BCF1-4A84-A8C1-366E8132DCDC}"/>
                </a:ext>
              </a:extLst>
            </p:cNvPr>
            <p:cNvSpPr/>
            <p:nvPr/>
          </p:nvSpPr>
          <p:spPr>
            <a:xfrm>
              <a:off x="2893617" y="155442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03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32" y="5803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0" name="object 357">
              <a:extLst>
                <a:ext uri="{FF2B5EF4-FFF2-40B4-BE49-F238E27FC236}">
                  <a16:creationId xmlns:a16="http://schemas.microsoft.com/office/drawing/2014/main" id="{FF46DD66-5AF0-4F9A-9754-37A2E867A26D}"/>
                </a:ext>
              </a:extLst>
            </p:cNvPr>
            <p:cNvSpPr/>
            <p:nvPr/>
          </p:nvSpPr>
          <p:spPr>
            <a:xfrm>
              <a:off x="2893903" y="154422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1" name="object 358">
              <a:extLst>
                <a:ext uri="{FF2B5EF4-FFF2-40B4-BE49-F238E27FC236}">
                  <a16:creationId xmlns:a16="http://schemas.microsoft.com/office/drawing/2014/main" id="{E5E84A54-6A01-47D2-9D45-37E92C79FADC}"/>
                </a:ext>
              </a:extLst>
            </p:cNvPr>
            <p:cNvSpPr/>
            <p:nvPr/>
          </p:nvSpPr>
          <p:spPr>
            <a:xfrm>
              <a:off x="2893903" y="154422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2" name="object 359">
              <a:extLst>
                <a:ext uri="{FF2B5EF4-FFF2-40B4-BE49-F238E27FC236}">
                  <a16:creationId xmlns:a16="http://schemas.microsoft.com/office/drawing/2014/main" id="{4E752428-BDD5-4140-AB9B-A76766D0B704}"/>
                </a:ext>
              </a:extLst>
            </p:cNvPr>
            <p:cNvSpPr/>
            <p:nvPr/>
          </p:nvSpPr>
          <p:spPr>
            <a:xfrm>
              <a:off x="2942793" y="2325239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53" name="object 360">
              <a:extLst>
                <a:ext uri="{FF2B5EF4-FFF2-40B4-BE49-F238E27FC236}">
                  <a16:creationId xmlns:a16="http://schemas.microsoft.com/office/drawing/2014/main" id="{677B0DBF-B2CC-4278-9E01-5C04B4850037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42792" y="2270391"/>
              <a:ext cx="32321" cy="73913"/>
            </a:xfrm>
            <a:prstGeom prst="rect">
              <a:avLst/>
            </a:prstGeom>
          </p:spPr>
        </p:pic>
        <p:sp>
          <p:nvSpPr>
            <p:cNvPr id="1054" name="object 361">
              <a:extLst>
                <a:ext uri="{FF2B5EF4-FFF2-40B4-BE49-F238E27FC236}">
                  <a16:creationId xmlns:a16="http://schemas.microsoft.com/office/drawing/2014/main" id="{CAF82701-34EC-4F62-A728-26B5D68532C0}"/>
                </a:ext>
              </a:extLst>
            </p:cNvPr>
            <p:cNvSpPr/>
            <p:nvPr/>
          </p:nvSpPr>
          <p:spPr>
            <a:xfrm>
              <a:off x="2942793" y="2270387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04"/>
                  </a:lnTo>
                  <a:lnTo>
                    <a:pt x="14846" y="73914"/>
                  </a:lnTo>
                  <a:lnTo>
                    <a:pt x="19646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68" y="3187"/>
                  </a:lnTo>
                  <a:lnTo>
                    <a:pt x="29248" y="5372"/>
                  </a:lnTo>
                  <a:lnTo>
                    <a:pt x="27063" y="5803"/>
                  </a:lnTo>
                  <a:lnTo>
                    <a:pt x="24892" y="7556"/>
                  </a:lnTo>
                  <a:lnTo>
                    <a:pt x="22707" y="8864"/>
                  </a:lnTo>
                  <a:lnTo>
                    <a:pt x="19646" y="8864"/>
                  </a:lnTo>
                  <a:lnTo>
                    <a:pt x="16306" y="10172"/>
                  </a:lnTo>
                  <a:lnTo>
                    <a:pt x="13093" y="9296"/>
                  </a:lnTo>
                  <a:lnTo>
                    <a:pt x="9169" y="7988"/>
                  </a:lnTo>
                  <a:lnTo>
                    <a:pt x="5245" y="5803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" name="object 362">
              <a:extLst>
                <a:ext uri="{FF2B5EF4-FFF2-40B4-BE49-F238E27FC236}">
                  <a16:creationId xmlns:a16="http://schemas.microsoft.com/office/drawing/2014/main" id="{964806F6-18A3-43B9-A4EA-676F78ACB4BB}"/>
                </a:ext>
              </a:extLst>
            </p:cNvPr>
            <p:cNvSpPr/>
            <p:nvPr/>
          </p:nvSpPr>
          <p:spPr>
            <a:xfrm>
              <a:off x="2943091" y="2260189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6" name="object 363">
              <a:extLst>
                <a:ext uri="{FF2B5EF4-FFF2-40B4-BE49-F238E27FC236}">
                  <a16:creationId xmlns:a16="http://schemas.microsoft.com/office/drawing/2014/main" id="{017E90D7-ABC4-4E87-BC4F-871CF57F66C9}"/>
                </a:ext>
              </a:extLst>
            </p:cNvPr>
            <p:cNvSpPr/>
            <p:nvPr/>
          </p:nvSpPr>
          <p:spPr>
            <a:xfrm>
              <a:off x="2943091" y="2260189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7" name="object 364">
              <a:extLst>
                <a:ext uri="{FF2B5EF4-FFF2-40B4-BE49-F238E27FC236}">
                  <a16:creationId xmlns:a16="http://schemas.microsoft.com/office/drawing/2014/main" id="{ABBB47C4-0C06-4CBB-AF98-0AC842E93A4A}"/>
                </a:ext>
              </a:extLst>
            </p:cNvPr>
            <p:cNvSpPr/>
            <p:nvPr/>
          </p:nvSpPr>
          <p:spPr>
            <a:xfrm>
              <a:off x="2935519" y="159778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8" name="object 365">
              <a:extLst>
                <a:ext uri="{FF2B5EF4-FFF2-40B4-BE49-F238E27FC236}">
                  <a16:creationId xmlns:a16="http://schemas.microsoft.com/office/drawing/2014/main" id="{FBCBD15A-D471-466A-A880-CAFE8705EFDC}"/>
                </a:ext>
              </a:extLst>
            </p:cNvPr>
            <p:cNvSpPr/>
            <p:nvPr/>
          </p:nvSpPr>
          <p:spPr>
            <a:xfrm>
              <a:off x="2935519" y="159778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9" name="object 366">
              <a:extLst>
                <a:ext uri="{FF2B5EF4-FFF2-40B4-BE49-F238E27FC236}">
                  <a16:creationId xmlns:a16="http://schemas.microsoft.com/office/drawing/2014/main" id="{BD31BCD8-CD90-482D-898A-401DAC149FF1}"/>
                </a:ext>
              </a:extLst>
            </p:cNvPr>
            <p:cNvSpPr/>
            <p:nvPr/>
          </p:nvSpPr>
          <p:spPr>
            <a:xfrm>
              <a:off x="2935519" y="161786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0" name="object 367">
              <a:extLst>
                <a:ext uri="{FF2B5EF4-FFF2-40B4-BE49-F238E27FC236}">
                  <a16:creationId xmlns:a16="http://schemas.microsoft.com/office/drawing/2014/main" id="{D2D15F48-F294-4D27-8290-3EC46BE13108}"/>
                </a:ext>
              </a:extLst>
            </p:cNvPr>
            <p:cNvSpPr/>
            <p:nvPr/>
          </p:nvSpPr>
          <p:spPr>
            <a:xfrm>
              <a:off x="2935519" y="161786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1" name="object 368">
              <a:extLst>
                <a:ext uri="{FF2B5EF4-FFF2-40B4-BE49-F238E27FC236}">
                  <a16:creationId xmlns:a16="http://schemas.microsoft.com/office/drawing/2014/main" id="{AF52617C-0E78-49AA-8BCF-BE9E7D83AE74}"/>
                </a:ext>
              </a:extLst>
            </p:cNvPr>
            <p:cNvSpPr/>
            <p:nvPr/>
          </p:nvSpPr>
          <p:spPr>
            <a:xfrm>
              <a:off x="2952113" y="160738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2" name="object 369">
              <a:extLst>
                <a:ext uri="{FF2B5EF4-FFF2-40B4-BE49-F238E27FC236}">
                  <a16:creationId xmlns:a16="http://schemas.microsoft.com/office/drawing/2014/main" id="{0AD5FCA6-1285-4D57-9F46-CF230200D8D8}"/>
                </a:ext>
              </a:extLst>
            </p:cNvPr>
            <p:cNvSpPr/>
            <p:nvPr/>
          </p:nvSpPr>
          <p:spPr>
            <a:xfrm>
              <a:off x="2952113" y="160738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3" name="object 370">
              <a:extLst>
                <a:ext uri="{FF2B5EF4-FFF2-40B4-BE49-F238E27FC236}">
                  <a16:creationId xmlns:a16="http://schemas.microsoft.com/office/drawing/2014/main" id="{9486C4CA-BE04-4874-9713-F29CD54486F6}"/>
                </a:ext>
              </a:extLst>
            </p:cNvPr>
            <p:cNvSpPr/>
            <p:nvPr/>
          </p:nvSpPr>
          <p:spPr>
            <a:xfrm>
              <a:off x="2942495" y="159996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64" name="object 371">
              <a:extLst>
                <a:ext uri="{FF2B5EF4-FFF2-40B4-BE49-F238E27FC236}">
                  <a16:creationId xmlns:a16="http://schemas.microsoft.com/office/drawing/2014/main" id="{EF425B43-FB17-46CD-B439-9F539A3FCA5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42501" y="1545107"/>
              <a:ext cx="32308" cy="73913"/>
            </a:xfrm>
            <a:prstGeom prst="rect">
              <a:avLst/>
            </a:prstGeom>
          </p:spPr>
        </p:pic>
        <p:sp>
          <p:nvSpPr>
            <p:cNvPr id="1065" name="object 372">
              <a:extLst>
                <a:ext uri="{FF2B5EF4-FFF2-40B4-BE49-F238E27FC236}">
                  <a16:creationId xmlns:a16="http://schemas.microsoft.com/office/drawing/2014/main" id="{E1422CA2-AC34-400A-ACB8-AA5CE3DB997D}"/>
                </a:ext>
              </a:extLst>
            </p:cNvPr>
            <p:cNvSpPr/>
            <p:nvPr/>
          </p:nvSpPr>
          <p:spPr>
            <a:xfrm>
              <a:off x="2942508" y="1545111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6" name="object 373">
              <a:extLst>
                <a:ext uri="{FF2B5EF4-FFF2-40B4-BE49-F238E27FC236}">
                  <a16:creationId xmlns:a16="http://schemas.microsoft.com/office/drawing/2014/main" id="{F4AF4C88-A65B-4CF3-98AC-5CF604487067}"/>
                </a:ext>
              </a:extLst>
            </p:cNvPr>
            <p:cNvSpPr/>
            <p:nvPr/>
          </p:nvSpPr>
          <p:spPr>
            <a:xfrm>
              <a:off x="2942793" y="153491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7" name="object 374">
              <a:extLst>
                <a:ext uri="{FF2B5EF4-FFF2-40B4-BE49-F238E27FC236}">
                  <a16:creationId xmlns:a16="http://schemas.microsoft.com/office/drawing/2014/main" id="{ABBECA77-AA5F-40CF-81C4-D51D1D79FA20}"/>
                </a:ext>
              </a:extLst>
            </p:cNvPr>
            <p:cNvSpPr/>
            <p:nvPr/>
          </p:nvSpPr>
          <p:spPr>
            <a:xfrm>
              <a:off x="2942793" y="153491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8" name="object 375">
              <a:extLst>
                <a:ext uri="{FF2B5EF4-FFF2-40B4-BE49-F238E27FC236}">
                  <a16:creationId xmlns:a16="http://schemas.microsoft.com/office/drawing/2014/main" id="{D4FFEFBD-F0F6-4877-9745-4A9A1141A859}"/>
                </a:ext>
              </a:extLst>
            </p:cNvPr>
            <p:cNvSpPr/>
            <p:nvPr/>
          </p:nvSpPr>
          <p:spPr>
            <a:xfrm>
              <a:off x="2828703" y="236947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69" name="object 376">
              <a:extLst>
                <a:ext uri="{FF2B5EF4-FFF2-40B4-BE49-F238E27FC236}">
                  <a16:creationId xmlns:a16="http://schemas.microsoft.com/office/drawing/2014/main" id="{118B1ABA-7959-4912-A732-E5F32BD442FE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828709" y="2314625"/>
              <a:ext cx="32296" cy="73913"/>
            </a:xfrm>
            <a:prstGeom prst="rect">
              <a:avLst/>
            </a:prstGeom>
          </p:spPr>
        </p:pic>
        <p:sp>
          <p:nvSpPr>
            <p:cNvPr id="1070" name="object 377">
              <a:extLst>
                <a:ext uri="{FF2B5EF4-FFF2-40B4-BE49-F238E27FC236}">
                  <a16:creationId xmlns:a16="http://schemas.microsoft.com/office/drawing/2014/main" id="{290AAF09-5387-4945-882C-3DACF25DA653}"/>
                </a:ext>
              </a:extLst>
            </p:cNvPr>
            <p:cNvSpPr/>
            <p:nvPr/>
          </p:nvSpPr>
          <p:spPr>
            <a:xfrm>
              <a:off x="2828716" y="2314626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1" name="object 378">
              <a:extLst>
                <a:ext uri="{FF2B5EF4-FFF2-40B4-BE49-F238E27FC236}">
                  <a16:creationId xmlns:a16="http://schemas.microsoft.com/office/drawing/2014/main" id="{082D6953-A68A-4DDD-91D5-D92C85FD11B7}"/>
                </a:ext>
              </a:extLst>
            </p:cNvPr>
            <p:cNvSpPr/>
            <p:nvPr/>
          </p:nvSpPr>
          <p:spPr>
            <a:xfrm>
              <a:off x="2828989" y="230442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2" name="object 379">
              <a:extLst>
                <a:ext uri="{FF2B5EF4-FFF2-40B4-BE49-F238E27FC236}">
                  <a16:creationId xmlns:a16="http://schemas.microsoft.com/office/drawing/2014/main" id="{1B582E4F-6C84-48A2-8E1E-55E957066EFF}"/>
                </a:ext>
              </a:extLst>
            </p:cNvPr>
            <p:cNvSpPr/>
            <p:nvPr/>
          </p:nvSpPr>
          <p:spPr>
            <a:xfrm>
              <a:off x="2828989" y="230442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3" name="object 380">
              <a:extLst>
                <a:ext uri="{FF2B5EF4-FFF2-40B4-BE49-F238E27FC236}">
                  <a16:creationId xmlns:a16="http://schemas.microsoft.com/office/drawing/2014/main" id="{042B5028-A95F-4864-8CCF-1D6F755E9246}"/>
                </a:ext>
              </a:extLst>
            </p:cNvPr>
            <p:cNvSpPr/>
            <p:nvPr/>
          </p:nvSpPr>
          <p:spPr>
            <a:xfrm>
              <a:off x="2821430" y="1642023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4" name="object 381">
              <a:extLst>
                <a:ext uri="{FF2B5EF4-FFF2-40B4-BE49-F238E27FC236}">
                  <a16:creationId xmlns:a16="http://schemas.microsoft.com/office/drawing/2014/main" id="{5D3367A4-4B67-4682-ABB9-01320BABFB7A}"/>
                </a:ext>
              </a:extLst>
            </p:cNvPr>
            <p:cNvSpPr/>
            <p:nvPr/>
          </p:nvSpPr>
          <p:spPr>
            <a:xfrm>
              <a:off x="2821430" y="1642023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5" name="object 382">
              <a:extLst>
                <a:ext uri="{FF2B5EF4-FFF2-40B4-BE49-F238E27FC236}">
                  <a16:creationId xmlns:a16="http://schemas.microsoft.com/office/drawing/2014/main" id="{451BB57F-362B-44EC-A1DC-E53C0C93F45A}"/>
                </a:ext>
              </a:extLst>
            </p:cNvPr>
            <p:cNvSpPr/>
            <p:nvPr/>
          </p:nvSpPr>
          <p:spPr>
            <a:xfrm>
              <a:off x="2821430" y="166210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6" name="object 383">
              <a:extLst>
                <a:ext uri="{FF2B5EF4-FFF2-40B4-BE49-F238E27FC236}">
                  <a16:creationId xmlns:a16="http://schemas.microsoft.com/office/drawing/2014/main" id="{EC4384C5-DF99-4E19-9322-4C7C7D198908}"/>
                </a:ext>
              </a:extLst>
            </p:cNvPr>
            <p:cNvSpPr/>
            <p:nvPr/>
          </p:nvSpPr>
          <p:spPr>
            <a:xfrm>
              <a:off x="2821430" y="166210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7" name="object 384">
              <a:extLst>
                <a:ext uri="{FF2B5EF4-FFF2-40B4-BE49-F238E27FC236}">
                  <a16:creationId xmlns:a16="http://schemas.microsoft.com/office/drawing/2014/main" id="{0016D505-0267-4A15-BAE1-10C53BDA1516}"/>
                </a:ext>
              </a:extLst>
            </p:cNvPr>
            <p:cNvSpPr/>
            <p:nvPr/>
          </p:nvSpPr>
          <p:spPr>
            <a:xfrm>
              <a:off x="2838013" y="165162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8" name="object 385">
              <a:extLst>
                <a:ext uri="{FF2B5EF4-FFF2-40B4-BE49-F238E27FC236}">
                  <a16:creationId xmlns:a16="http://schemas.microsoft.com/office/drawing/2014/main" id="{32B3F0CF-426B-4EE2-9423-21195D6F9D66}"/>
                </a:ext>
              </a:extLst>
            </p:cNvPr>
            <p:cNvSpPr/>
            <p:nvPr/>
          </p:nvSpPr>
          <p:spPr>
            <a:xfrm>
              <a:off x="2838013" y="165162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9" name="object 386">
              <a:extLst>
                <a:ext uri="{FF2B5EF4-FFF2-40B4-BE49-F238E27FC236}">
                  <a16:creationId xmlns:a16="http://schemas.microsoft.com/office/drawing/2014/main" id="{43B98E10-9E4A-46C1-A15C-C57BCB2AFF18}"/>
                </a:ext>
              </a:extLst>
            </p:cNvPr>
            <p:cNvSpPr/>
            <p:nvPr/>
          </p:nvSpPr>
          <p:spPr>
            <a:xfrm>
              <a:off x="2828406" y="164420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80" name="object 387">
              <a:extLst>
                <a:ext uri="{FF2B5EF4-FFF2-40B4-BE49-F238E27FC236}">
                  <a16:creationId xmlns:a16="http://schemas.microsoft.com/office/drawing/2014/main" id="{CE6A571D-8C1C-4D43-AE08-A789E9B718C4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28404" y="1589354"/>
              <a:ext cx="32321" cy="73913"/>
            </a:xfrm>
            <a:prstGeom prst="rect">
              <a:avLst/>
            </a:prstGeom>
          </p:spPr>
        </p:pic>
        <p:sp>
          <p:nvSpPr>
            <p:cNvPr id="1081" name="object 388">
              <a:extLst>
                <a:ext uri="{FF2B5EF4-FFF2-40B4-BE49-F238E27FC236}">
                  <a16:creationId xmlns:a16="http://schemas.microsoft.com/office/drawing/2014/main" id="{9BF04D76-2AA1-400A-B518-0B0A9FC5BFD6}"/>
                </a:ext>
              </a:extLst>
            </p:cNvPr>
            <p:cNvSpPr/>
            <p:nvPr/>
          </p:nvSpPr>
          <p:spPr>
            <a:xfrm>
              <a:off x="2828418" y="158935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03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32" y="5803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2" name="object 389">
              <a:extLst>
                <a:ext uri="{FF2B5EF4-FFF2-40B4-BE49-F238E27FC236}">
                  <a16:creationId xmlns:a16="http://schemas.microsoft.com/office/drawing/2014/main" id="{6DD99806-6C7C-4780-A96A-A659EE3C1766}"/>
                </a:ext>
              </a:extLst>
            </p:cNvPr>
            <p:cNvSpPr/>
            <p:nvPr/>
          </p:nvSpPr>
          <p:spPr>
            <a:xfrm>
              <a:off x="2828703" y="157915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3" name="object 390">
              <a:extLst>
                <a:ext uri="{FF2B5EF4-FFF2-40B4-BE49-F238E27FC236}">
                  <a16:creationId xmlns:a16="http://schemas.microsoft.com/office/drawing/2014/main" id="{DB284CDE-4025-41B1-B497-1A1B887752D4}"/>
                </a:ext>
              </a:extLst>
            </p:cNvPr>
            <p:cNvSpPr/>
            <p:nvPr/>
          </p:nvSpPr>
          <p:spPr>
            <a:xfrm>
              <a:off x="2828703" y="157915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4" name="object 391">
              <a:extLst>
                <a:ext uri="{FF2B5EF4-FFF2-40B4-BE49-F238E27FC236}">
                  <a16:creationId xmlns:a16="http://schemas.microsoft.com/office/drawing/2014/main" id="{FF4EC852-3196-4F5A-A222-29B39CC9C5C4}"/>
                </a:ext>
              </a:extLst>
            </p:cNvPr>
            <p:cNvSpPr/>
            <p:nvPr/>
          </p:nvSpPr>
          <p:spPr>
            <a:xfrm>
              <a:off x="2877593" y="236016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85" name="object 392">
              <a:extLst>
                <a:ext uri="{FF2B5EF4-FFF2-40B4-BE49-F238E27FC236}">
                  <a16:creationId xmlns:a16="http://schemas.microsoft.com/office/drawing/2014/main" id="{46B38546-F1C5-4441-B42F-33A0879C6DC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77604" y="2305303"/>
              <a:ext cx="32296" cy="73926"/>
            </a:xfrm>
            <a:prstGeom prst="rect">
              <a:avLst/>
            </a:prstGeom>
          </p:spPr>
        </p:pic>
        <p:sp>
          <p:nvSpPr>
            <p:cNvPr id="1086" name="object 393">
              <a:extLst>
                <a:ext uri="{FF2B5EF4-FFF2-40B4-BE49-F238E27FC236}">
                  <a16:creationId xmlns:a16="http://schemas.microsoft.com/office/drawing/2014/main" id="{6339F956-2F6B-41A7-98A6-AC7B895506C4}"/>
                </a:ext>
              </a:extLst>
            </p:cNvPr>
            <p:cNvSpPr/>
            <p:nvPr/>
          </p:nvSpPr>
          <p:spPr>
            <a:xfrm>
              <a:off x="2877606" y="2305312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03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32" y="5803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7" name="object 394">
              <a:extLst>
                <a:ext uri="{FF2B5EF4-FFF2-40B4-BE49-F238E27FC236}">
                  <a16:creationId xmlns:a16="http://schemas.microsoft.com/office/drawing/2014/main" id="{F46860A7-CBFE-4819-A10C-3B2BC1CE7C37}"/>
                </a:ext>
              </a:extLst>
            </p:cNvPr>
            <p:cNvSpPr/>
            <p:nvPr/>
          </p:nvSpPr>
          <p:spPr>
            <a:xfrm>
              <a:off x="2877892" y="229511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8" name="object 395">
              <a:extLst>
                <a:ext uri="{FF2B5EF4-FFF2-40B4-BE49-F238E27FC236}">
                  <a16:creationId xmlns:a16="http://schemas.microsoft.com/office/drawing/2014/main" id="{589E7C5C-6BCA-488C-92A2-7B163CF7F57B}"/>
                </a:ext>
              </a:extLst>
            </p:cNvPr>
            <p:cNvSpPr/>
            <p:nvPr/>
          </p:nvSpPr>
          <p:spPr>
            <a:xfrm>
              <a:off x="2877892" y="229511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9" name="object 396">
              <a:extLst>
                <a:ext uri="{FF2B5EF4-FFF2-40B4-BE49-F238E27FC236}">
                  <a16:creationId xmlns:a16="http://schemas.microsoft.com/office/drawing/2014/main" id="{30B56270-4AD2-40FB-AD0C-F843A15ED4D5}"/>
                </a:ext>
              </a:extLst>
            </p:cNvPr>
            <p:cNvSpPr/>
            <p:nvPr/>
          </p:nvSpPr>
          <p:spPr>
            <a:xfrm>
              <a:off x="2870320" y="163270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0" name="object 397">
              <a:extLst>
                <a:ext uri="{FF2B5EF4-FFF2-40B4-BE49-F238E27FC236}">
                  <a16:creationId xmlns:a16="http://schemas.microsoft.com/office/drawing/2014/main" id="{B8F1D010-699B-43A5-BD10-13E4B3C9B7BA}"/>
                </a:ext>
              </a:extLst>
            </p:cNvPr>
            <p:cNvSpPr/>
            <p:nvPr/>
          </p:nvSpPr>
          <p:spPr>
            <a:xfrm>
              <a:off x="2870320" y="163270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1" name="object 398">
              <a:extLst>
                <a:ext uri="{FF2B5EF4-FFF2-40B4-BE49-F238E27FC236}">
                  <a16:creationId xmlns:a16="http://schemas.microsoft.com/office/drawing/2014/main" id="{2A4F4803-935D-4EDE-A013-E995B9C7B9B2}"/>
                </a:ext>
              </a:extLst>
            </p:cNvPr>
            <p:cNvSpPr/>
            <p:nvPr/>
          </p:nvSpPr>
          <p:spPr>
            <a:xfrm>
              <a:off x="2870320" y="1652788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2" name="object 399">
              <a:extLst>
                <a:ext uri="{FF2B5EF4-FFF2-40B4-BE49-F238E27FC236}">
                  <a16:creationId xmlns:a16="http://schemas.microsoft.com/office/drawing/2014/main" id="{61BF261C-E37E-4B6C-B49E-A7F2404FC914}"/>
                </a:ext>
              </a:extLst>
            </p:cNvPr>
            <p:cNvSpPr/>
            <p:nvPr/>
          </p:nvSpPr>
          <p:spPr>
            <a:xfrm>
              <a:off x="2870320" y="1652788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3" name="object 400">
              <a:extLst>
                <a:ext uri="{FF2B5EF4-FFF2-40B4-BE49-F238E27FC236}">
                  <a16:creationId xmlns:a16="http://schemas.microsoft.com/office/drawing/2014/main" id="{AFC2BDBE-EB02-4531-824E-DC573FB4BF01}"/>
                </a:ext>
              </a:extLst>
            </p:cNvPr>
            <p:cNvSpPr/>
            <p:nvPr/>
          </p:nvSpPr>
          <p:spPr>
            <a:xfrm>
              <a:off x="2886914" y="164230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4" name="object 401">
              <a:extLst>
                <a:ext uri="{FF2B5EF4-FFF2-40B4-BE49-F238E27FC236}">
                  <a16:creationId xmlns:a16="http://schemas.microsoft.com/office/drawing/2014/main" id="{1B16918F-A4B8-4D9C-9703-7E5B511D396B}"/>
                </a:ext>
              </a:extLst>
            </p:cNvPr>
            <p:cNvSpPr/>
            <p:nvPr/>
          </p:nvSpPr>
          <p:spPr>
            <a:xfrm>
              <a:off x="2886914" y="164230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5" name="object 402">
              <a:extLst>
                <a:ext uri="{FF2B5EF4-FFF2-40B4-BE49-F238E27FC236}">
                  <a16:creationId xmlns:a16="http://schemas.microsoft.com/office/drawing/2014/main" id="{9D413026-90DF-48B0-9803-51CD83FE730B}"/>
                </a:ext>
              </a:extLst>
            </p:cNvPr>
            <p:cNvSpPr/>
            <p:nvPr/>
          </p:nvSpPr>
          <p:spPr>
            <a:xfrm>
              <a:off x="2877309" y="163488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6" name="object 403">
              <a:extLst>
                <a:ext uri="{FF2B5EF4-FFF2-40B4-BE49-F238E27FC236}">
                  <a16:creationId xmlns:a16="http://schemas.microsoft.com/office/drawing/2014/main" id="{CD708C6E-357E-4600-8832-3D5FB1F9D3D5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77299" y="1580044"/>
              <a:ext cx="32308" cy="73926"/>
            </a:xfrm>
            <a:prstGeom prst="rect">
              <a:avLst/>
            </a:prstGeom>
          </p:spPr>
        </p:pic>
        <p:sp>
          <p:nvSpPr>
            <p:cNvPr id="1097" name="object 404">
              <a:extLst>
                <a:ext uri="{FF2B5EF4-FFF2-40B4-BE49-F238E27FC236}">
                  <a16:creationId xmlns:a16="http://schemas.microsoft.com/office/drawing/2014/main" id="{BBBFDF18-3E3C-4CD2-84E3-5C3A0A8D5275}"/>
                </a:ext>
              </a:extLst>
            </p:cNvPr>
            <p:cNvSpPr/>
            <p:nvPr/>
          </p:nvSpPr>
          <p:spPr>
            <a:xfrm>
              <a:off x="2877307" y="1580036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26"/>
                  </a:lnTo>
                  <a:lnTo>
                    <a:pt x="19634" y="73926"/>
                  </a:lnTo>
                  <a:lnTo>
                    <a:pt x="32308" y="63449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77"/>
                  </a:lnTo>
                  <a:lnTo>
                    <a:pt x="19634" y="8877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8" name="object 405">
              <a:extLst>
                <a:ext uri="{FF2B5EF4-FFF2-40B4-BE49-F238E27FC236}">
                  <a16:creationId xmlns:a16="http://schemas.microsoft.com/office/drawing/2014/main" id="{12B504E1-D390-4461-B2E9-CA0290B95FE0}"/>
                </a:ext>
              </a:extLst>
            </p:cNvPr>
            <p:cNvSpPr/>
            <p:nvPr/>
          </p:nvSpPr>
          <p:spPr>
            <a:xfrm>
              <a:off x="2877593" y="156983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9" name="object 406">
              <a:extLst>
                <a:ext uri="{FF2B5EF4-FFF2-40B4-BE49-F238E27FC236}">
                  <a16:creationId xmlns:a16="http://schemas.microsoft.com/office/drawing/2014/main" id="{FEE75D15-9923-4B0B-B05E-6D37D3304609}"/>
                </a:ext>
              </a:extLst>
            </p:cNvPr>
            <p:cNvSpPr/>
            <p:nvPr/>
          </p:nvSpPr>
          <p:spPr>
            <a:xfrm>
              <a:off x="2877593" y="156983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0" name="object 407">
              <a:extLst>
                <a:ext uri="{FF2B5EF4-FFF2-40B4-BE49-F238E27FC236}">
                  <a16:creationId xmlns:a16="http://schemas.microsoft.com/office/drawing/2014/main" id="{7D3039ED-FA51-4E66-846B-E6BDE47D377A}"/>
                </a:ext>
              </a:extLst>
            </p:cNvPr>
            <p:cNvSpPr/>
            <p:nvPr/>
          </p:nvSpPr>
          <p:spPr>
            <a:xfrm>
              <a:off x="2761174" y="240905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01" name="object 408">
              <a:extLst>
                <a:ext uri="{FF2B5EF4-FFF2-40B4-BE49-F238E27FC236}">
                  <a16:creationId xmlns:a16="http://schemas.microsoft.com/office/drawing/2014/main" id="{AEAE7D61-7725-4B2E-9B30-4433491249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61183" y="2354211"/>
              <a:ext cx="32308" cy="73913"/>
            </a:xfrm>
            <a:prstGeom prst="rect">
              <a:avLst/>
            </a:prstGeom>
          </p:spPr>
        </p:pic>
        <p:sp>
          <p:nvSpPr>
            <p:cNvPr id="1102" name="object 409">
              <a:extLst>
                <a:ext uri="{FF2B5EF4-FFF2-40B4-BE49-F238E27FC236}">
                  <a16:creationId xmlns:a16="http://schemas.microsoft.com/office/drawing/2014/main" id="{90C89320-5F5B-4E7F-9614-9DABE1E6FD93}"/>
                </a:ext>
              </a:extLst>
            </p:cNvPr>
            <p:cNvSpPr/>
            <p:nvPr/>
          </p:nvSpPr>
          <p:spPr>
            <a:xfrm>
              <a:off x="2761185" y="2354202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3" name="object 410">
              <a:extLst>
                <a:ext uri="{FF2B5EF4-FFF2-40B4-BE49-F238E27FC236}">
                  <a16:creationId xmlns:a16="http://schemas.microsoft.com/office/drawing/2014/main" id="{B14D3651-3DA2-43AE-B758-501052D4D2AF}"/>
                </a:ext>
              </a:extLst>
            </p:cNvPr>
            <p:cNvSpPr/>
            <p:nvPr/>
          </p:nvSpPr>
          <p:spPr>
            <a:xfrm>
              <a:off x="2761471" y="234401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4" name="object 411">
              <a:extLst>
                <a:ext uri="{FF2B5EF4-FFF2-40B4-BE49-F238E27FC236}">
                  <a16:creationId xmlns:a16="http://schemas.microsoft.com/office/drawing/2014/main" id="{A5D67864-9D48-41EB-BEC8-451C9315DE90}"/>
                </a:ext>
              </a:extLst>
            </p:cNvPr>
            <p:cNvSpPr/>
            <p:nvPr/>
          </p:nvSpPr>
          <p:spPr>
            <a:xfrm>
              <a:off x="2761471" y="234401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5" name="object 412">
              <a:extLst>
                <a:ext uri="{FF2B5EF4-FFF2-40B4-BE49-F238E27FC236}">
                  <a16:creationId xmlns:a16="http://schemas.microsoft.com/office/drawing/2014/main" id="{BAEF1B64-005B-493C-A4CF-AF48032D1F4C}"/>
                </a:ext>
              </a:extLst>
            </p:cNvPr>
            <p:cNvSpPr/>
            <p:nvPr/>
          </p:nvSpPr>
          <p:spPr>
            <a:xfrm>
              <a:off x="2753912" y="168159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91"/>
                  </a:lnTo>
                  <a:lnTo>
                    <a:pt x="16598" y="27076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6" name="object 413">
              <a:extLst>
                <a:ext uri="{FF2B5EF4-FFF2-40B4-BE49-F238E27FC236}">
                  <a16:creationId xmlns:a16="http://schemas.microsoft.com/office/drawing/2014/main" id="{C3D78369-AFB5-4222-880C-735F4C277156}"/>
                </a:ext>
              </a:extLst>
            </p:cNvPr>
            <p:cNvSpPr/>
            <p:nvPr/>
          </p:nvSpPr>
          <p:spPr>
            <a:xfrm>
              <a:off x="2753912" y="168159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91"/>
                  </a:moveTo>
                  <a:lnTo>
                    <a:pt x="16598" y="27076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91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7" name="object 414">
              <a:extLst>
                <a:ext uri="{FF2B5EF4-FFF2-40B4-BE49-F238E27FC236}">
                  <a16:creationId xmlns:a16="http://schemas.microsoft.com/office/drawing/2014/main" id="{C3566B6B-DF3B-4B66-B46D-F3123002A466}"/>
                </a:ext>
              </a:extLst>
            </p:cNvPr>
            <p:cNvSpPr/>
            <p:nvPr/>
          </p:nvSpPr>
          <p:spPr>
            <a:xfrm>
              <a:off x="2753912" y="1701690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8" name="object 415">
              <a:extLst>
                <a:ext uri="{FF2B5EF4-FFF2-40B4-BE49-F238E27FC236}">
                  <a16:creationId xmlns:a16="http://schemas.microsoft.com/office/drawing/2014/main" id="{5DB98442-D68E-4F32-8C7E-BD9A376AF70B}"/>
                </a:ext>
              </a:extLst>
            </p:cNvPr>
            <p:cNvSpPr/>
            <p:nvPr/>
          </p:nvSpPr>
          <p:spPr>
            <a:xfrm>
              <a:off x="2753912" y="1701690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9" name="object 416">
              <a:extLst>
                <a:ext uri="{FF2B5EF4-FFF2-40B4-BE49-F238E27FC236}">
                  <a16:creationId xmlns:a16="http://schemas.microsoft.com/office/drawing/2014/main" id="{910F5297-AB9C-4660-AEFA-4C7EAFD83AA4}"/>
                </a:ext>
              </a:extLst>
            </p:cNvPr>
            <p:cNvSpPr/>
            <p:nvPr/>
          </p:nvSpPr>
          <p:spPr>
            <a:xfrm>
              <a:off x="2770506" y="169119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75"/>
                  </a:lnTo>
                  <a:lnTo>
                    <a:pt x="279" y="676973"/>
                  </a:lnTo>
                  <a:lnTo>
                    <a:pt x="31711" y="659511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0" name="object 417">
              <a:extLst>
                <a:ext uri="{FF2B5EF4-FFF2-40B4-BE49-F238E27FC236}">
                  <a16:creationId xmlns:a16="http://schemas.microsoft.com/office/drawing/2014/main" id="{C65F6DEE-D8E6-4332-9BAC-CBE9EC2D4905}"/>
                </a:ext>
              </a:extLst>
            </p:cNvPr>
            <p:cNvSpPr/>
            <p:nvPr/>
          </p:nvSpPr>
          <p:spPr>
            <a:xfrm>
              <a:off x="2770506" y="169119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75"/>
                  </a:moveTo>
                  <a:lnTo>
                    <a:pt x="279" y="676973"/>
                  </a:lnTo>
                  <a:lnTo>
                    <a:pt x="31711" y="659511"/>
                  </a:lnTo>
                  <a:lnTo>
                    <a:pt x="31432" y="0"/>
                  </a:lnTo>
                  <a:lnTo>
                    <a:pt x="0" y="1747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1" name="object 418">
              <a:extLst>
                <a:ext uri="{FF2B5EF4-FFF2-40B4-BE49-F238E27FC236}">
                  <a16:creationId xmlns:a16="http://schemas.microsoft.com/office/drawing/2014/main" id="{EB7E7106-B08B-440D-BF43-A512057D8197}"/>
                </a:ext>
              </a:extLst>
            </p:cNvPr>
            <p:cNvSpPr/>
            <p:nvPr/>
          </p:nvSpPr>
          <p:spPr>
            <a:xfrm>
              <a:off x="2760888" y="168377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12" name="object 419">
              <a:extLst>
                <a:ext uri="{FF2B5EF4-FFF2-40B4-BE49-F238E27FC236}">
                  <a16:creationId xmlns:a16="http://schemas.microsoft.com/office/drawing/2014/main" id="{D6DD02E6-DCE1-4654-B8CF-2076A533B787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760891" y="1628927"/>
              <a:ext cx="32308" cy="73913"/>
            </a:xfrm>
            <a:prstGeom prst="rect">
              <a:avLst/>
            </a:prstGeom>
          </p:spPr>
        </p:pic>
        <p:sp>
          <p:nvSpPr>
            <p:cNvPr id="1113" name="object 420">
              <a:extLst>
                <a:ext uri="{FF2B5EF4-FFF2-40B4-BE49-F238E27FC236}">
                  <a16:creationId xmlns:a16="http://schemas.microsoft.com/office/drawing/2014/main" id="{46358133-2339-4FDA-9B0E-E13F3570B293}"/>
                </a:ext>
              </a:extLst>
            </p:cNvPr>
            <p:cNvSpPr/>
            <p:nvPr/>
          </p:nvSpPr>
          <p:spPr>
            <a:xfrm>
              <a:off x="2760899" y="162892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48" y="5372"/>
                  </a:lnTo>
                  <a:lnTo>
                    <a:pt x="27063" y="5816"/>
                  </a:lnTo>
                  <a:lnTo>
                    <a:pt x="24879" y="7556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4" name="object 421">
              <a:extLst>
                <a:ext uri="{FF2B5EF4-FFF2-40B4-BE49-F238E27FC236}">
                  <a16:creationId xmlns:a16="http://schemas.microsoft.com/office/drawing/2014/main" id="{3A2217A4-0ADB-4D84-9875-1E58DA9DB9F6}"/>
                </a:ext>
              </a:extLst>
            </p:cNvPr>
            <p:cNvSpPr/>
            <p:nvPr/>
          </p:nvSpPr>
          <p:spPr>
            <a:xfrm>
              <a:off x="2761185" y="161872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41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41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41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5" name="object 422">
              <a:extLst>
                <a:ext uri="{FF2B5EF4-FFF2-40B4-BE49-F238E27FC236}">
                  <a16:creationId xmlns:a16="http://schemas.microsoft.com/office/drawing/2014/main" id="{4CD735F1-6D58-4C63-8173-3ADBF5CAADA9}"/>
                </a:ext>
              </a:extLst>
            </p:cNvPr>
            <p:cNvSpPr/>
            <p:nvPr/>
          </p:nvSpPr>
          <p:spPr>
            <a:xfrm>
              <a:off x="2761185" y="161872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41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41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6" name="object 423">
              <a:extLst>
                <a:ext uri="{FF2B5EF4-FFF2-40B4-BE49-F238E27FC236}">
                  <a16:creationId xmlns:a16="http://schemas.microsoft.com/office/drawing/2014/main" id="{FBDE8896-1D30-4E70-9FEF-8C1DC95CE6AB}"/>
                </a:ext>
              </a:extLst>
            </p:cNvPr>
            <p:cNvSpPr/>
            <p:nvPr/>
          </p:nvSpPr>
          <p:spPr>
            <a:xfrm>
              <a:off x="2810075" y="239974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17" name="object 424">
              <a:extLst>
                <a:ext uri="{FF2B5EF4-FFF2-40B4-BE49-F238E27FC236}">
                  <a16:creationId xmlns:a16="http://schemas.microsoft.com/office/drawing/2014/main" id="{492BA0AF-FD04-4A5A-B74A-650B814775C0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810090" y="2344889"/>
              <a:ext cx="32283" cy="73913"/>
            </a:xfrm>
            <a:prstGeom prst="rect">
              <a:avLst/>
            </a:prstGeom>
          </p:spPr>
        </p:pic>
        <p:sp>
          <p:nvSpPr>
            <p:cNvPr id="1118" name="object 425">
              <a:extLst>
                <a:ext uri="{FF2B5EF4-FFF2-40B4-BE49-F238E27FC236}">
                  <a16:creationId xmlns:a16="http://schemas.microsoft.com/office/drawing/2014/main" id="{911536E1-541F-4F33-A0C3-8ABC42CFEADD}"/>
                </a:ext>
              </a:extLst>
            </p:cNvPr>
            <p:cNvSpPr/>
            <p:nvPr/>
          </p:nvSpPr>
          <p:spPr>
            <a:xfrm>
              <a:off x="2810088" y="2344888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9" name="object 426">
              <a:extLst>
                <a:ext uri="{FF2B5EF4-FFF2-40B4-BE49-F238E27FC236}">
                  <a16:creationId xmlns:a16="http://schemas.microsoft.com/office/drawing/2014/main" id="{8B2B566E-9720-4C6C-9B5A-68ADB46DF105}"/>
                </a:ext>
              </a:extLst>
            </p:cNvPr>
            <p:cNvSpPr/>
            <p:nvPr/>
          </p:nvSpPr>
          <p:spPr>
            <a:xfrm>
              <a:off x="2810361" y="233469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66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66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66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0" name="object 427">
              <a:extLst>
                <a:ext uri="{FF2B5EF4-FFF2-40B4-BE49-F238E27FC236}">
                  <a16:creationId xmlns:a16="http://schemas.microsoft.com/office/drawing/2014/main" id="{E2181075-F296-440F-B291-7F69A089EEB0}"/>
                </a:ext>
              </a:extLst>
            </p:cNvPr>
            <p:cNvSpPr/>
            <p:nvPr/>
          </p:nvSpPr>
          <p:spPr>
            <a:xfrm>
              <a:off x="2810361" y="233469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1" name="object 428">
              <a:extLst>
                <a:ext uri="{FF2B5EF4-FFF2-40B4-BE49-F238E27FC236}">
                  <a16:creationId xmlns:a16="http://schemas.microsoft.com/office/drawing/2014/main" id="{8DE40557-BF63-4C87-AD00-B2921DF4B51D}"/>
                </a:ext>
              </a:extLst>
            </p:cNvPr>
            <p:cNvSpPr/>
            <p:nvPr/>
          </p:nvSpPr>
          <p:spPr>
            <a:xfrm>
              <a:off x="2802802" y="1672285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85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01"/>
                  </a:lnTo>
                  <a:lnTo>
                    <a:pt x="3318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2" name="object 429">
              <a:extLst>
                <a:ext uri="{FF2B5EF4-FFF2-40B4-BE49-F238E27FC236}">
                  <a16:creationId xmlns:a16="http://schemas.microsoft.com/office/drawing/2014/main" id="{4686669B-9BF4-4C4C-BFA1-2BD6013C0F42}"/>
                </a:ext>
              </a:extLst>
            </p:cNvPr>
            <p:cNvSpPr/>
            <p:nvPr/>
          </p:nvSpPr>
          <p:spPr>
            <a:xfrm>
              <a:off x="2802802" y="1672285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01"/>
                  </a:lnTo>
                  <a:lnTo>
                    <a:pt x="33185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3" name="object 430">
              <a:extLst>
                <a:ext uri="{FF2B5EF4-FFF2-40B4-BE49-F238E27FC236}">
                  <a16:creationId xmlns:a16="http://schemas.microsoft.com/office/drawing/2014/main" id="{C2805E49-12F3-46A8-8384-892C95BF4C06}"/>
                </a:ext>
              </a:extLst>
            </p:cNvPr>
            <p:cNvSpPr/>
            <p:nvPr/>
          </p:nvSpPr>
          <p:spPr>
            <a:xfrm>
              <a:off x="2802802" y="169236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4" name="object 431">
              <a:extLst>
                <a:ext uri="{FF2B5EF4-FFF2-40B4-BE49-F238E27FC236}">
                  <a16:creationId xmlns:a16="http://schemas.microsoft.com/office/drawing/2014/main" id="{25FEA28D-CBD4-4BEC-9519-89A6AB6F0FD1}"/>
                </a:ext>
              </a:extLst>
            </p:cNvPr>
            <p:cNvSpPr/>
            <p:nvPr/>
          </p:nvSpPr>
          <p:spPr>
            <a:xfrm>
              <a:off x="2802802" y="169236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5" name="object 432">
              <a:extLst>
                <a:ext uri="{FF2B5EF4-FFF2-40B4-BE49-F238E27FC236}">
                  <a16:creationId xmlns:a16="http://schemas.microsoft.com/office/drawing/2014/main" id="{0D6043C1-8CB4-4AED-8F2D-D01A73173174}"/>
                </a:ext>
              </a:extLst>
            </p:cNvPr>
            <p:cNvSpPr/>
            <p:nvPr/>
          </p:nvSpPr>
          <p:spPr>
            <a:xfrm>
              <a:off x="2819396" y="1681883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6" name="object 433">
              <a:extLst>
                <a:ext uri="{FF2B5EF4-FFF2-40B4-BE49-F238E27FC236}">
                  <a16:creationId xmlns:a16="http://schemas.microsoft.com/office/drawing/2014/main" id="{6BD6CA42-550D-4DDF-A8F0-EC45F267ABF3}"/>
                </a:ext>
              </a:extLst>
            </p:cNvPr>
            <p:cNvSpPr/>
            <p:nvPr/>
          </p:nvSpPr>
          <p:spPr>
            <a:xfrm>
              <a:off x="2819396" y="1681883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7" name="object 434">
              <a:extLst>
                <a:ext uri="{FF2B5EF4-FFF2-40B4-BE49-F238E27FC236}">
                  <a16:creationId xmlns:a16="http://schemas.microsoft.com/office/drawing/2014/main" id="{95427979-492C-4B70-92B8-5C2F0DA0268B}"/>
                </a:ext>
              </a:extLst>
            </p:cNvPr>
            <p:cNvSpPr/>
            <p:nvPr/>
          </p:nvSpPr>
          <p:spPr>
            <a:xfrm>
              <a:off x="2809790" y="167446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03" y="10198"/>
                  </a:moveTo>
                  <a:lnTo>
                    <a:pt x="32003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03" y="4571"/>
                  </a:lnTo>
                  <a:lnTo>
                    <a:pt x="32003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28" name="object 435">
              <a:extLst>
                <a:ext uri="{FF2B5EF4-FFF2-40B4-BE49-F238E27FC236}">
                  <a16:creationId xmlns:a16="http://schemas.microsoft.com/office/drawing/2014/main" id="{76A93E97-686B-484B-AE3D-B0BB8CC13526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09798" y="1619605"/>
              <a:ext cx="32296" cy="73939"/>
            </a:xfrm>
            <a:prstGeom prst="rect">
              <a:avLst/>
            </a:prstGeom>
          </p:spPr>
        </p:pic>
        <p:sp>
          <p:nvSpPr>
            <p:cNvPr id="1129" name="object 436">
              <a:extLst>
                <a:ext uri="{FF2B5EF4-FFF2-40B4-BE49-F238E27FC236}">
                  <a16:creationId xmlns:a16="http://schemas.microsoft.com/office/drawing/2014/main" id="{40982370-F1E6-4965-98E8-504650A4F233}"/>
                </a:ext>
              </a:extLst>
            </p:cNvPr>
            <p:cNvSpPr/>
            <p:nvPr/>
          </p:nvSpPr>
          <p:spPr>
            <a:xfrm>
              <a:off x="2809802" y="1619611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81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0" name="object 437">
              <a:extLst>
                <a:ext uri="{FF2B5EF4-FFF2-40B4-BE49-F238E27FC236}">
                  <a16:creationId xmlns:a16="http://schemas.microsoft.com/office/drawing/2014/main" id="{0764CC35-CFEE-4C1F-B5E6-8086ABCFE63B}"/>
                </a:ext>
              </a:extLst>
            </p:cNvPr>
            <p:cNvSpPr/>
            <p:nvPr/>
          </p:nvSpPr>
          <p:spPr>
            <a:xfrm>
              <a:off x="2810075" y="160942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798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798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1" name="object 438">
              <a:extLst>
                <a:ext uri="{FF2B5EF4-FFF2-40B4-BE49-F238E27FC236}">
                  <a16:creationId xmlns:a16="http://schemas.microsoft.com/office/drawing/2014/main" id="{76F96AB4-9090-42B9-A74E-946B9D878B5B}"/>
                </a:ext>
              </a:extLst>
            </p:cNvPr>
            <p:cNvSpPr/>
            <p:nvPr/>
          </p:nvSpPr>
          <p:spPr>
            <a:xfrm>
              <a:off x="2810075" y="160942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2" name="object 439">
              <a:extLst>
                <a:ext uri="{FF2B5EF4-FFF2-40B4-BE49-F238E27FC236}">
                  <a16:creationId xmlns:a16="http://schemas.microsoft.com/office/drawing/2014/main" id="{6DF54F00-2D04-4A0C-97C2-486EEDEC32F9}"/>
                </a:ext>
              </a:extLst>
            </p:cNvPr>
            <p:cNvSpPr/>
            <p:nvPr/>
          </p:nvSpPr>
          <p:spPr>
            <a:xfrm>
              <a:off x="2695986" y="244398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33" name="object 440">
              <a:extLst>
                <a:ext uri="{FF2B5EF4-FFF2-40B4-BE49-F238E27FC236}">
                  <a16:creationId xmlns:a16="http://schemas.microsoft.com/office/drawing/2014/main" id="{9B50833B-AFE7-4728-B3E5-DD1751DEDA23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95993" y="2389123"/>
              <a:ext cx="32308" cy="73913"/>
            </a:xfrm>
            <a:prstGeom prst="rect">
              <a:avLst/>
            </a:prstGeom>
          </p:spPr>
        </p:pic>
        <p:sp>
          <p:nvSpPr>
            <p:cNvPr id="1134" name="object 441">
              <a:extLst>
                <a:ext uri="{FF2B5EF4-FFF2-40B4-BE49-F238E27FC236}">
                  <a16:creationId xmlns:a16="http://schemas.microsoft.com/office/drawing/2014/main" id="{BF80A329-6F45-4FC8-A4C5-84A2FA5BB8A7}"/>
                </a:ext>
              </a:extLst>
            </p:cNvPr>
            <p:cNvSpPr/>
            <p:nvPr/>
          </p:nvSpPr>
          <p:spPr>
            <a:xfrm>
              <a:off x="2695999" y="2389127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5" name="object 442">
              <a:extLst>
                <a:ext uri="{FF2B5EF4-FFF2-40B4-BE49-F238E27FC236}">
                  <a16:creationId xmlns:a16="http://schemas.microsoft.com/office/drawing/2014/main" id="{F9A90BDA-6858-4057-9A1B-40C283E3400F}"/>
                </a:ext>
              </a:extLst>
            </p:cNvPr>
            <p:cNvSpPr/>
            <p:nvPr/>
          </p:nvSpPr>
          <p:spPr>
            <a:xfrm>
              <a:off x="2696284" y="237894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6" name="object 443">
              <a:extLst>
                <a:ext uri="{FF2B5EF4-FFF2-40B4-BE49-F238E27FC236}">
                  <a16:creationId xmlns:a16="http://schemas.microsoft.com/office/drawing/2014/main" id="{9BE14812-EDD6-4C96-877F-25B972790CEF}"/>
                </a:ext>
              </a:extLst>
            </p:cNvPr>
            <p:cNvSpPr/>
            <p:nvPr/>
          </p:nvSpPr>
          <p:spPr>
            <a:xfrm>
              <a:off x="2696284" y="237894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7" name="object 444">
              <a:extLst>
                <a:ext uri="{FF2B5EF4-FFF2-40B4-BE49-F238E27FC236}">
                  <a16:creationId xmlns:a16="http://schemas.microsoft.com/office/drawing/2014/main" id="{890989BD-7855-4647-881E-FB13FC2E9052}"/>
                </a:ext>
              </a:extLst>
            </p:cNvPr>
            <p:cNvSpPr/>
            <p:nvPr/>
          </p:nvSpPr>
          <p:spPr>
            <a:xfrm>
              <a:off x="2688713" y="171652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13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8" name="object 445">
              <a:extLst>
                <a:ext uri="{FF2B5EF4-FFF2-40B4-BE49-F238E27FC236}">
                  <a16:creationId xmlns:a16="http://schemas.microsoft.com/office/drawing/2014/main" id="{D842FA7B-AE7F-4046-BE52-BA33319BAA89}"/>
                </a:ext>
              </a:extLst>
            </p:cNvPr>
            <p:cNvSpPr/>
            <p:nvPr/>
          </p:nvSpPr>
          <p:spPr>
            <a:xfrm>
              <a:off x="2688713" y="171652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13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9" name="object 446">
              <a:extLst>
                <a:ext uri="{FF2B5EF4-FFF2-40B4-BE49-F238E27FC236}">
                  <a16:creationId xmlns:a16="http://schemas.microsoft.com/office/drawing/2014/main" id="{FB03E27B-B5A7-4350-8DF8-FB5DB9171042}"/>
                </a:ext>
              </a:extLst>
            </p:cNvPr>
            <p:cNvSpPr/>
            <p:nvPr/>
          </p:nvSpPr>
          <p:spPr>
            <a:xfrm>
              <a:off x="2688713" y="173660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0" name="object 447">
              <a:extLst>
                <a:ext uri="{FF2B5EF4-FFF2-40B4-BE49-F238E27FC236}">
                  <a16:creationId xmlns:a16="http://schemas.microsoft.com/office/drawing/2014/main" id="{88BE9F6C-E0AF-4E80-9056-E17B67989879}"/>
                </a:ext>
              </a:extLst>
            </p:cNvPr>
            <p:cNvSpPr/>
            <p:nvPr/>
          </p:nvSpPr>
          <p:spPr>
            <a:xfrm>
              <a:off x="2688713" y="173660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1" name="object 448">
              <a:extLst>
                <a:ext uri="{FF2B5EF4-FFF2-40B4-BE49-F238E27FC236}">
                  <a16:creationId xmlns:a16="http://schemas.microsoft.com/office/drawing/2014/main" id="{0B47C863-589D-4930-A010-FCDA98843D59}"/>
                </a:ext>
              </a:extLst>
            </p:cNvPr>
            <p:cNvSpPr/>
            <p:nvPr/>
          </p:nvSpPr>
          <p:spPr>
            <a:xfrm>
              <a:off x="2705306" y="1726135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49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2" name="object 449">
              <a:extLst>
                <a:ext uri="{FF2B5EF4-FFF2-40B4-BE49-F238E27FC236}">
                  <a16:creationId xmlns:a16="http://schemas.microsoft.com/office/drawing/2014/main" id="{13E33387-F0C2-47FD-9024-65F01B4601DB}"/>
                </a:ext>
              </a:extLst>
            </p:cNvPr>
            <p:cNvSpPr/>
            <p:nvPr/>
          </p:nvSpPr>
          <p:spPr>
            <a:xfrm>
              <a:off x="2705306" y="1726135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49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49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3" name="object 450">
              <a:extLst>
                <a:ext uri="{FF2B5EF4-FFF2-40B4-BE49-F238E27FC236}">
                  <a16:creationId xmlns:a16="http://schemas.microsoft.com/office/drawing/2014/main" id="{D6CA7CCE-81F4-45B5-828A-39C428DD7DEE}"/>
                </a:ext>
              </a:extLst>
            </p:cNvPr>
            <p:cNvSpPr/>
            <p:nvPr/>
          </p:nvSpPr>
          <p:spPr>
            <a:xfrm>
              <a:off x="2695689" y="171870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44" name="object 451">
              <a:extLst>
                <a:ext uri="{FF2B5EF4-FFF2-40B4-BE49-F238E27FC236}">
                  <a16:creationId xmlns:a16="http://schemas.microsoft.com/office/drawing/2014/main" id="{53FAFE2E-47F0-4C58-A39E-70B5218C6801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695689" y="1663852"/>
              <a:ext cx="32321" cy="73926"/>
            </a:xfrm>
            <a:prstGeom prst="rect">
              <a:avLst/>
            </a:prstGeom>
          </p:spPr>
        </p:pic>
        <p:sp>
          <p:nvSpPr>
            <p:cNvPr id="1145" name="object 452">
              <a:extLst>
                <a:ext uri="{FF2B5EF4-FFF2-40B4-BE49-F238E27FC236}">
                  <a16:creationId xmlns:a16="http://schemas.microsoft.com/office/drawing/2014/main" id="{1C94ECDE-FF8B-49BE-A060-3BFE9EBEB9A9}"/>
                </a:ext>
              </a:extLst>
            </p:cNvPr>
            <p:cNvSpPr/>
            <p:nvPr/>
          </p:nvSpPr>
          <p:spPr>
            <a:xfrm>
              <a:off x="2695701" y="166385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77"/>
                  </a:lnTo>
                  <a:lnTo>
                    <a:pt x="19634" y="8877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6" name="object 453">
              <a:extLst>
                <a:ext uri="{FF2B5EF4-FFF2-40B4-BE49-F238E27FC236}">
                  <a16:creationId xmlns:a16="http://schemas.microsoft.com/office/drawing/2014/main" id="{9EE5471D-C668-4CFC-B79E-927812FEF84E}"/>
                </a:ext>
              </a:extLst>
            </p:cNvPr>
            <p:cNvSpPr/>
            <p:nvPr/>
          </p:nvSpPr>
          <p:spPr>
            <a:xfrm>
              <a:off x="2695986" y="165365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7" name="object 454">
              <a:extLst>
                <a:ext uri="{FF2B5EF4-FFF2-40B4-BE49-F238E27FC236}">
                  <a16:creationId xmlns:a16="http://schemas.microsoft.com/office/drawing/2014/main" id="{545D9D3C-3F47-4F4E-85EE-770F90D12327}"/>
                </a:ext>
              </a:extLst>
            </p:cNvPr>
            <p:cNvSpPr/>
            <p:nvPr/>
          </p:nvSpPr>
          <p:spPr>
            <a:xfrm>
              <a:off x="2695986" y="165365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8" name="object 455">
              <a:extLst>
                <a:ext uri="{FF2B5EF4-FFF2-40B4-BE49-F238E27FC236}">
                  <a16:creationId xmlns:a16="http://schemas.microsoft.com/office/drawing/2014/main" id="{338BBC44-C19F-4B07-AA82-C085926F59E4}"/>
                </a:ext>
              </a:extLst>
            </p:cNvPr>
            <p:cNvSpPr/>
            <p:nvPr/>
          </p:nvSpPr>
          <p:spPr>
            <a:xfrm>
              <a:off x="2744877" y="243466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49" name="object 456">
              <a:extLst>
                <a:ext uri="{FF2B5EF4-FFF2-40B4-BE49-F238E27FC236}">
                  <a16:creationId xmlns:a16="http://schemas.microsoft.com/office/drawing/2014/main" id="{870BF433-49D1-4BA7-A85F-20BC3809D3F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44876" y="2379814"/>
              <a:ext cx="32308" cy="73939"/>
            </a:xfrm>
            <a:prstGeom prst="rect">
              <a:avLst/>
            </a:prstGeom>
          </p:spPr>
        </p:pic>
        <p:sp>
          <p:nvSpPr>
            <p:cNvPr id="1150" name="object 457">
              <a:extLst>
                <a:ext uri="{FF2B5EF4-FFF2-40B4-BE49-F238E27FC236}">
                  <a16:creationId xmlns:a16="http://schemas.microsoft.com/office/drawing/2014/main" id="{CACA3663-014E-4D35-88F4-819470CED4FA}"/>
                </a:ext>
              </a:extLst>
            </p:cNvPr>
            <p:cNvSpPr/>
            <p:nvPr/>
          </p:nvSpPr>
          <p:spPr>
            <a:xfrm>
              <a:off x="2744888" y="2379813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29"/>
                  </a:lnTo>
                  <a:lnTo>
                    <a:pt x="24879" y="7569"/>
                  </a:lnTo>
                  <a:lnTo>
                    <a:pt x="22707" y="8877"/>
                  </a:lnTo>
                  <a:lnTo>
                    <a:pt x="19634" y="8877"/>
                  </a:lnTo>
                  <a:lnTo>
                    <a:pt x="16294" y="10198"/>
                  </a:lnTo>
                  <a:lnTo>
                    <a:pt x="13093" y="9309"/>
                  </a:lnTo>
                  <a:lnTo>
                    <a:pt x="9156" y="8013"/>
                  </a:lnTo>
                  <a:lnTo>
                    <a:pt x="5245" y="5829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1" name="object 458">
              <a:extLst>
                <a:ext uri="{FF2B5EF4-FFF2-40B4-BE49-F238E27FC236}">
                  <a16:creationId xmlns:a16="http://schemas.microsoft.com/office/drawing/2014/main" id="{95B75FC3-60F4-45B9-A9F5-6F19DF6C6F90}"/>
                </a:ext>
              </a:extLst>
            </p:cNvPr>
            <p:cNvSpPr/>
            <p:nvPr/>
          </p:nvSpPr>
          <p:spPr>
            <a:xfrm>
              <a:off x="2745174" y="236961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84"/>
                  </a:lnTo>
                  <a:lnTo>
                    <a:pt x="0" y="15811"/>
                  </a:lnTo>
                  <a:lnTo>
                    <a:pt x="7162" y="20396"/>
                  </a:lnTo>
                  <a:lnTo>
                    <a:pt x="24853" y="20396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84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2" name="object 459">
              <a:extLst>
                <a:ext uri="{FF2B5EF4-FFF2-40B4-BE49-F238E27FC236}">
                  <a16:creationId xmlns:a16="http://schemas.microsoft.com/office/drawing/2014/main" id="{2EA5D0FC-094B-4846-AA96-DB2898EEDF7B}"/>
                </a:ext>
              </a:extLst>
            </p:cNvPr>
            <p:cNvSpPr/>
            <p:nvPr/>
          </p:nvSpPr>
          <p:spPr>
            <a:xfrm>
              <a:off x="2745174" y="236961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01" y="20396"/>
                  </a:lnTo>
                  <a:lnTo>
                    <a:pt x="7162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3" name="object 460">
              <a:extLst>
                <a:ext uri="{FF2B5EF4-FFF2-40B4-BE49-F238E27FC236}">
                  <a16:creationId xmlns:a16="http://schemas.microsoft.com/office/drawing/2014/main" id="{41C76AEF-9B9C-41D1-96FB-FB4DD60479FA}"/>
                </a:ext>
              </a:extLst>
            </p:cNvPr>
            <p:cNvSpPr/>
            <p:nvPr/>
          </p:nvSpPr>
          <p:spPr>
            <a:xfrm>
              <a:off x="2737602" y="170720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85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01"/>
                  </a:lnTo>
                  <a:lnTo>
                    <a:pt x="3318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4" name="object 461">
              <a:extLst>
                <a:ext uri="{FF2B5EF4-FFF2-40B4-BE49-F238E27FC236}">
                  <a16:creationId xmlns:a16="http://schemas.microsoft.com/office/drawing/2014/main" id="{92A7EEAF-743D-425F-B051-5791A0634A2E}"/>
                </a:ext>
              </a:extLst>
            </p:cNvPr>
            <p:cNvSpPr/>
            <p:nvPr/>
          </p:nvSpPr>
          <p:spPr>
            <a:xfrm>
              <a:off x="2737602" y="170720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01"/>
                  </a:lnTo>
                  <a:lnTo>
                    <a:pt x="33185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5" name="object 462">
              <a:extLst>
                <a:ext uri="{FF2B5EF4-FFF2-40B4-BE49-F238E27FC236}">
                  <a16:creationId xmlns:a16="http://schemas.microsoft.com/office/drawing/2014/main" id="{B19D1E55-A9BA-4B5D-A876-072B9F697ABD}"/>
                </a:ext>
              </a:extLst>
            </p:cNvPr>
            <p:cNvSpPr/>
            <p:nvPr/>
          </p:nvSpPr>
          <p:spPr>
            <a:xfrm>
              <a:off x="2737602" y="1727288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92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6" name="object 463">
              <a:extLst>
                <a:ext uri="{FF2B5EF4-FFF2-40B4-BE49-F238E27FC236}">
                  <a16:creationId xmlns:a16="http://schemas.microsoft.com/office/drawing/2014/main" id="{0E644B35-1FB9-4F3A-B496-14EC16A33BB5}"/>
                </a:ext>
              </a:extLst>
            </p:cNvPr>
            <p:cNvSpPr/>
            <p:nvPr/>
          </p:nvSpPr>
          <p:spPr>
            <a:xfrm>
              <a:off x="2737602" y="1727288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92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7" name="object 464">
              <a:extLst>
                <a:ext uri="{FF2B5EF4-FFF2-40B4-BE49-F238E27FC236}">
                  <a16:creationId xmlns:a16="http://schemas.microsoft.com/office/drawing/2014/main" id="{400B9EAD-1F4B-41B8-9E6D-38045EC146FC}"/>
                </a:ext>
              </a:extLst>
            </p:cNvPr>
            <p:cNvSpPr/>
            <p:nvPr/>
          </p:nvSpPr>
          <p:spPr>
            <a:xfrm>
              <a:off x="2754196" y="1716808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8" name="object 465">
              <a:extLst>
                <a:ext uri="{FF2B5EF4-FFF2-40B4-BE49-F238E27FC236}">
                  <a16:creationId xmlns:a16="http://schemas.microsoft.com/office/drawing/2014/main" id="{1B680D29-AB08-4F4D-A0F5-3B9D46F797E9}"/>
                </a:ext>
              </a:extLst>
            </p:cNvPr>
            <p:cNvSpPr/>
            <p:nvPr/>
          </p:nvSpPr>
          <p:spPr>
            <a:xfrm>
              <a:off x="2754196" y="1716808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9" name="object 466">
              <a:extLst>
                <a:ext uri="{FF2B5EF4-FFF2-40B4-BE49-F238E27FC236}">
                  <a16:creationId xmlns:a16="http://schemas.microsoft.com/office/drawing/2014/main" id="{95021091-C3EF-4337-81C1-491B189FEAB4}"/>
                </a:ext>
              </a:extLst>
            </p:cNvPr>
            <p:cNvSpPr/>
            <p:nvPr/>
          </p:nvSpPr>
          <p:spPr>
            <a:xfrm>
              <a:off x="2744591" y="170940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60" name="object 467">
              <a:extLst>
                <a:ext uri="{FF2B5EF4-FFF2-40B4-BE49-F238E27FC236}">
                  <a16:creationId xmlns:a16="http://schemas.microsoft.com/office/drawing/2014/main" id="{82FBB2BA-3365-46D0-AF45-B5A62B2F10C1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744609" y="1654555"/>
              <a:ext cx="32283" cy="73913"/>
            </a:xfrm>
            <a:prstGeom prst="rect">
              <a:avLst/>
            </a:prstGeom>
          </p:spPr>
        </p:pic>
        <p:sp>
          <p:nvSpPr>
            <p:cNvPr id="1161" name="object 468">
              <a:extLst>
                <a:ext uri="{FF2B5EF4-FFF2-40B4-BE49-F238E27FC236}">
                  <a16:creationId xmlns:a16="http://schemas.microsoft.com/office/drawing/2014/main" id="{70024F29-7412-4B18-B403-0CC9C663E7A8}"/>
                </a:ext>
              </a:extLst>
            </p:cNvPr>
            <p:cNvSpPr/>
            <p:nvPr/>
          </p:nvSpPr>
          <p:spPr>
            <a:xfrm>
              <a:off x="2744603" y="165454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03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32" y="5803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2" name="object 469">
              <a:extLst>
                <a:ext uri="{FF2B5EF4-FFF2-40B4-BE49-F238E27FC236}">
                  <a16:creationId xmlns:a16="http://schemas.microsoft.com/office/drawing/2014/main" id="{7327E3D5-8E2F-46F0-921C-9B8D87011870}"/>
                </a:ext>
              </a:extLst>
            </p:cNvPr>
            <p:cNvSpPr/>
            <p:nvPr/>
          </p:nvSpPr>
          <p:spPr>
            <a:xfrm>
              <a:off x="2744877" y="164435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75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3" name="object 470">
              <a:extLst>
                <a:ext uri="{FF2B5EF4-FFF2-40B4-BE49-F238E27FC236}">
                  <a16:creationId xmlns:a16="http://schemas.microsoft.com/office/drawing/2014/main" id="{DCD3B2EE-8598-4CA0-AE42-1CDEA6255A14}"/>
                </a:ext>
              </a:extLst>
            </p:cNvPr>
            <p:cNvSpPr/>
            <p:nvPr/>
          </p:nvSpPr>
          <p:spPr>
            <a:xfrm>
              <a:off x="2744877" y="164435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4" name="object 471">
              <a:extLst>
                <a:ext uri="{FF2B5EF4-FFF2-40B4-BE49-F238E27FC236}">
                  <a16:creationId xmlns:a16="http://schemas.microsoft.com/office/drawing/2014/main" id="{7D034769-9EF2-4DCA-B0D4-3B07803C7B33}"/>
                </a:ext>
              </a:extLst>
            </p:cNvPr>
            <p:cNvSpPr/>
            <p:nvPr/>
          </p:nvSpPr>
          <p:spPr>
            <a:xfrm>
              <a:off x="2629633" y="247890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65" name="object 472">
              <a:extLst>
                <a:ext uri="{FF2B5EF4-FFF2-40B4-BE49-F238E27FC236}">
                  <a16:creationId xmlns:a16="http://schemas.microsoft.com/office/drawing/2014/main" id="{598CB965-FAC8-4A47-A7FE-C2688EF6A848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29624" y="2424048"/>
              <a:ext cx="32321" cy="73926"/>
            </a:xfrm>
            <a:prstGeom prst="rect">
              <a:avLst/>
            </a:prstGeom>
          </p:spPr>
        </p:pic>
        <p:sp>
          <p:nvSpPr>
            <p:cNvPr id="1166" name="object 473">
              <a:extLst>
                <a:ext uri="{FF2B5EF4-FFF2-40B4-BE49-F238E27FC236}">
                  <a16:creationId xmlns:a16="http://schemas.microsoft.com/office/drawing/2014/main" id="{318A8AE5-149E-4EA1-BB17-FF2BF8085A83}"/>
                </a:ext>
              </a:extLst>
            </p:cNvPr>
            <p:cNvSpPr/>
            <p:nvPr/>
          </p:nvSpPr>
          <p:spPr>
            <a:xfrm>
              <a:off x="2629633" y="2424052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7" name="object 474">
              <a:extLst>
                <a:ext uri="{FF2B5EF4-FFF2-40B4-BE49-F238E27FC236}">
                  <a16:creationId xmlns:a16="http://schemas.microsoft.com/office/drawing/2014/main" id="{25390B41-9053-4B8B-88A2-03D9B13DF524}"/>
                </a:ext>
              </a:extLst>
            </p:cNvPr>
            <p:cNvSpPr/>
            <p:nvPr/>
          </p:nvSpPr>
          <p:spPr>
            <a:xfrm>
              <a:off x="2629919" y="241386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75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8" name="object 475">
              <a:extLst>
                <a:ext uri="{FF2B5EF4-FFF2-40B4-BE49-F238E27FC236}">
                  <a16:creationId xmlns:a16="http://schemas.microsoft.com/office/drawing/2014/main" id="{8188542A-4F0C-4297-B477-2D328EB533F8}"/>
                </a:ext>
              </a:extLst>
            </p:cNvPr>
            <p:cNvSpPr/>
            <p:nvPr/>
          </p:nvSpPr>
          <p:spPr>
            <a:xfrm>
              <a:off x="2629919" y="241386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9" name="object 476">
              <a:extLst>
                <a:ext uri="{FF2B5EF4-FFF2-40B4-BE49-F238E27FC236}">
                  <a16:creationId xmlns:a16="http://schemas.microsoft.com/office/drawing/2014/main" id="{C6289E3F-C912-44A8-B44D-6FE453DAF5EE}"/>
                </a:ext>
              </a:extLst>
            </p:cNvPr>
            <p:cNvSpPr/>
            <p:nvPr/>
          </p:nvSpPr>
          <p:spPr>
            <a:xfrm>
              <a:off x="2622360" y="175144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0" name="object 477">
              <a:extLst>
                <a:ext uri="{FF2B5EF4-FFF2-40B4-BE49-F238E27FC236}">
                  <a16:creationId xmlns:a16="http://schemas.microsoft.com/office/drawing/2014/main" id="{71AF7278-EB54-4985-BCC6-B2D37FD4A752}"/>
                </a:ext>
              </a:extLst>
            </p:cNvPr>
            <p:cNvSpPr/>
            <p:nvPr/>
          </p:nvSpPr>
          <p:spPr>
            <a:xfrm>
              <a:off x="2622360" y="175144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1" name="object 478">
              <a:extLst>
                <a:ext uri="{FF2B5EF4-FFF2-40B4-BE49-F238E27FC236}">
                  <a16:creationId xmlns:a16="http://schemas.microsoft.com/office/drawing/2014/main" id="{594BB1C3-2416-4C29-9C7C-28A42821DC83}"/>
                </a:ext>
              </a:extLst>
            </p:cNvPr>
            <p:cNvSpPr/>
            <p:nvPr/>
          </p:nvSpPr>
          <p:spPr>
            <a:xfrm>
              <a:off x="2622360" y="177152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65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2" name="object 479">
              <a:extLst>
                <a:ext uri="{FF2B5EF4-FFF2-40B4-BE49-F238E27FC236}">
                  <a16:creationId xmlns:a16="http://schemas.microsoft.com/office/drawing/2014/main" id="{35CEF24C-FBD7-49D5-AF7F-40B32807F90A}"/>
                </a:ext>
              </a:extLst>
            </p:cNvPr>
            <p:cNvSpPr/>
            <p:nvPr/>
          </p:nvSpPr>
          <p:spPr>
            <a:xfrm>
              <a:off x="2622360" y="177152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65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3" name="object 480">
              <a:extLst>
                <a:ext uri="{FF2B5EF4-FFF2-40B4-BE49-F238E27FC236}">
                  <a16:creationId xmlns:a16="http://schemas.microsoft.com/office/drawing/2014/main" id="{404A68BB-9060-4EFD-827C-5A29F544928F}"/>
                </a:ext>
              </a:extLst>
            </p:cNvPr>
            <p:cNvSpPr/>
            <p:nvPr/>
          </p:nvSpPr>
          <p:spPr>
            <a:xfrm>
              <a:off x="2638941" y="176104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79" y="676973"/>
                  </a:lnTo>
                  <a:lnTo>
                    <a:pt x="31724" y="659511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4" name="object 481">
              <a:extLst>
                <a:ext uri="{FF2B5EF4-FFF2-40B4-BE49-F238E27FC236}">
                  <a16:creationId xmlns:a16="http://schemas.microsoft.com/office/drawing/2014/main" id="{480D043E-1762-4862-B0EB-F0759BFC9D06}"/>
                </a:ext>
              </a:extLst>
            </p:cNvPr>
            <p:cNvSpPr/>
            <p:nvPr/>
          </p:nvSpPr>
          <p:spPr>
            <a:xfrm>
              <a:off x="2638941" y="176104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73"/>
                  </a:lnTo>
                  <a:lnTo>
                    <a:pt x="31724" y="659511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5" name="object 482">
              <a:extLst>
                <a:ext uri="{FF2B5EF4-FFF2-40B4-BE49-F238E27FC236}">
                  <a16:creationId xmlns:a16="http://schemas.microsoft.com/office/drawing/2014/main" id="{612685F6-C0AA-4B0A-B6FE-F54C23DACFFD}"/>
                </a:ext>
              </a:extLst>
            </p:cNvPr>
            <p:cNvSpPr/>
            <p:nvPr/>
          </p:nvSpPr>
          <p:spPr>
            <a:xfrm>
              <a:off x="2629349" y="175362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76" name="object 483">
              <a:extLst>
                <a:ext uri="{FF2B5EF4-FFF2-40B4-BE49-F238E27FC236}">
                  <a16:creationId xmlns:a16="http://schemas.microsoft.com/office/drawing/2014/main" id="{4225B6FB-5413-4AAB-9BBD-537AFE16E640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29344" y="1698777"/>
              <a:ext cx="32308" cy="73913"/>
            </a:xfrm>
            <a:prstGeom prst="rect">
              <a:avLst/>
            </a:prstGeom>
          </p:spPr>
        </p:pic>
        <p:sp>
          <p:nvSpPr>
            <p:cNvPr id="1177" name="object 484">
              <a:extLst>
                <a:ext uri="{FF2B5EF4-FFF2-40B4-BE49-F238E27FC236}">
                  <a16:creationId xmlns:a16="http://schemas.microsoft.com/office/drawing/2014/main" id="{360E61DE-73A1-42B7-8675-D9BEC0D2998B}"/>
                </a:ext>
              </a:extLst>
            </p:cNvPr>
            <p:cNvSpPr/>
            <p:nvPr/>
          </p:nvSpPr>
          <p:spPr>
            <a:xfrm>
              <a:off x="2629349" y="169877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8" name="object 485">
              <a:extLst>
                <a:ext uri="{FF2B5EF4-FFF2-40B4-BE49-F238E27FC236}">
                  <a16:creationId xmlns:a16="http://schemas.microsoft.com/office/drawing/2014/main" id="{09C34DCE-828C-4C59-985E-0ED22AF0B5FC}"/>
                </a:ext>
              </a:extLst>
            </p:cNvPr>
            <p:cNvSpPr/>
            <p:nvPr/>
          </p:nvSpPr>
          <p:spPr>
            <a:xfrm>
              <a:off x="2629633" y="168857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9" name="object 486">
              <a:extLst>
                <a:ext uri="{FF2B5EF4-FFF2-40B4-BE49-F238E27FC236}">
                  <a16:creationId xmlns:a16="http://schemas.microsoft.com/office/drawing/2014/main" id="{C5429AE8-A28E-498C-9312-1B4862B7F1C3}"/>
                </a:ext>
              </a:extLst>
            </p:cNvPr>
            <p:cNvSpPr/>
            <p:nvPr/>
          </p:nvSpPr>
          <p:spPr>
            <a:xfrm>
              <a:off x="2629633" y="168857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0" name="object 487">
              <a:extLst>
                <a:ext uri="{FF2B5EF4-FFF2-40B4-BE49-F238E27FC236}">
                  <a16:creationId xmlns:a16="http://schemas.microsoft.com/office/drawing/2014/main" id="{7241EC30-1049-45DA-9487-D102E02EEE24}"/>
                </a:ext>
              </a:extLst>
            </p:cNvPr>
            <p:cNvSpPr/>
            <p:nvPr/>
          </p:nvSpPr>
          <p:spPr>
            <a:xfrm>
              <a:off x="2678523" y="246959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81" name="object 488">
              <a:extLst>
                <a:ext uri="{FF2B5EF4-FFF2-40B4-BE49-F238E27FC236}">
                  <a16:creationId xmlns:a16="http://schemas.microsoft.com/office/drawing/2014/main" id="{3D268AB8-B48F-4EFD-B7E6-D2BCF7B2DD3A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678531" y="2414739"/>
              <a:ext cx="32308" cy="73913"/>
            </a:xfrm>
            <a:prstGeom prst="rect">
              <a:avLst/>
            </a:prstGeom>
          </p:spPr>
        </p:pic>
        <p:sp>
          <p:nvSpPr>
            <p:cNvPr id="1182" name="object 489">
              <a:extLst>
                <a:ext uri="{FF2B5EF4-FFF2-40B4-BE49-F238E27FC236}">
                  <a16:creationId xmlns:a16="http://schemas.microsoft.com/office/drawing/2014/main" id="{59EBAC88-B374-4EBC-A4D3-0770F492DF3F}"/>
                </a:ext>
              </a:extLst>
            </p:cNvPr>
            <p:cNvSpPr/>
            <p:nvPr/>
          </p:nvSpPr>
          <p:spPr>
            <a:xfrm>
              <a:off x="2678536" y="2414738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48" y="5372"/>
                  </a:lnTo>
                  <a:lnTo>
                    <a:pt x="27063" y="5816"/>
                  </a:lnTo>
                  <a:lnTo>
                    <a:pt x="24892" y="7556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3" name="object 490">
              <a:extLst>
                <a:ext uri="{FF2B5EF4-FFF2-40B4-BE49-F238E27FC236}">
                  <a16:creationId xmlns:a16="http://schemas.microsoft.com/office/drawing/2014/main" id="{6F9D14D9-10E0-4158-93E7-E05524461855}"/>
                </a:ext>
              </a:extLst>
            </p:cNvPr>
            <p:cNvSpPr/>
            <p:nvPr/>
          </p:nvSpPr>
          <p:spPr>
            <a:xfrm>
              <a:off x="2678822" y="240454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4" name="object 491">
              <a:extLst>
                <a:ext uri="{FF2B5EF4-FFF2-40B4-BE49-F238E27FC236}">
                  <a16:creationId xmlns:a16="http://schemas.microsoft.com/office/drawing/2014/main" id="{6ED93F84-9F93-4A11-92A8-C30385F34432}"/>
                </a:ext>
              </a:extLst>
            </p:cNvPr>
            <p:cNvSpPr/>
            <p:nvPr/>
          </p:nvSpPr>
          <p:spPr>
            <a:xfrm>
              <a:off x="2678822" y="240454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5" name="object 492">
              <a:extLst>
                <a:ext uri="{FF2B5EF4-FFF2-40B4-BE49-F238E27FC236}">
                  <a16:creationId xmlns:a16="http://schemas.microsoft.com/office/drawing/2014/main" id="{F35629B3-8E6D-446C-BEC5-A9A2AD923EFF}"/>
                </a:ext>
              </a:extLst>
            </p:cNvPr>
            <p:cNvSpPr/>
            <p:nvPr/>
          </p:nvSpPr>
          <p:spPr>
            <a:xfrm>
              <a:off x="2671250" y="174213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6" name="object 493">
              <a:extLst>
                <a:ext uri="{FF2B5EF4-FFF2-40B4-BE49-F238E27FC236}">
                  <a16:creationId xmlns:a16="http://schemas.microsoft.com/office/drawing/2014/main" id="{0DB2DF1F-E73F-4E22-8521-5BA64FA071DA}"/>
                </a:ext>
              </a:extLst>
            </p:cNvPr>
            <p:cNvSpPr/>
            <p:nvPr/>
          </p:nvSpPr>
          <p:spPr>
            <a:xfrm>
              <a:off x="2671250" y="174213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7" name="object 494">
              <a:extLst>
                <a:ext uri="{FF2B5EF4-FFF2-40B4-BE49-F238E27FC236}">
                  <a16:creationId xmlns:a16="http://schemas.microsoft.com/office/drawing/2014/main" id="{07847C0B-E31D-4783-A78B-E4B63004CCE0}"/>
                </a:ext>
              </a:extLst>
            </p:cNvPr>
            <p:cNvSpPr/>
            <p:nvPr/>
          </p:nvSpPr>
          <p:spPr>
            <a:xfrm>
              <a:off x="2671250" y="176221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" name="object 495">
              <a:extLst>
                <a:ext uri="{FF2B5EF4-FFF2-40B4-BE49-F238E27FC236}">
                  <a16:creationId xmlns:a16="http://schemas.microsoft.com/office/drawing/2014/main" id="{BC3B140E-5CF3-4AA7-8EDE-5A77484696B8}"/>
                </a:ext>
              </a:extLst>
            </p:cNvPr>
            <p:cNvSpPr/>
            <p:nvPr/>
          </p:nvSpPr>
          <p:spPr>
            <a:xfrm>
              <a:off x="2671250" y="176221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" name="object 496">
              <a:extLst>
                <a:ext uri="{FF2B5EF4-FFF2-40B4-BE49-F238E27FC236}">
                  <a16:creationId xmlns:a16="http://schemas.microsoft.com/office/drawing/2014/main" id="{4CC06425-0C55-4F8D-B0D4-7B0D1C12C501}"/>
                </a:ext>
              </a:extLst>
            </p:cNvPr>
            <p:cNvSpPr/>
            <p:nvPr/>
          </p:nvSpPr>
          <p:spPr>
            <a:xfrm>
              <a:off x="2687844" y="1751733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0" name="object 497">
              <a:extLst>
                <a:ext uri="{FF2B5EF4-FFF2-40B4-BE49-F238E27FC236}">
                  <a16:creationId xmlns:a16="http://schemas.microsoft.com/office/drawing/2014/main" id="{B399361A-0726-427D-A9D6-C48CDC3BD9B1}"/>
                </a:ext>
              </a:extLst>
            </p:cNvPr>
            <p:cNvSpPr/>
            <p:nvPr/>
          </p:nvSpPr>
          <p:spPr>
            <a:xfrm>
              <a:off x="2687844" y="1751733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1" name="object 498">
              <a:extLst>
                <a:ext uri="{FF2B5EF4-FFF2-40B4-BE49-F238E27FC236}">
                  <a16:creationId xmlns:a16="http://schemas.microsoft.com/office/drawing/2014/main" id="{FDFD96BB-CEA5-4C87-8421-1491579651DE}"/>
                </a:ext>
              </a:extLst>
            </p:cNvPr>
            <p:cNvSpPr/>
            <p:nvPr/>
          </p:nvSpPr>
          <p:spPr>
            <a:xfrm>
              <a:off x="2678239" y="174431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92" name="object 499">
              <a:extLst>
                <a:ext uri="{FF2B5EF4-FFF2-40B4-BE49-F238E27FC236}">
                  <a16:creationId xmlns:a16="http://schemas.microsoft.com/office/drawing/2014/main" id="{E2B6ED6D-E730-492A-8206-8CA945B6616A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678226" y="1689455"/>
              <a:ext cx="32321" cy="73939"/>
            </a:xfrm>
            <a:prstGeom prst="rect">
              <a:avLst/>
            </a:prstGeom>
          </p:spPr>
        </p:pic>
        <p:sp>
          <p:nvSpPr>
            <p:cNvPr id="1193" name="object 500">
              <a:extLst>
                <a:ext uri="{FF2B5EF4-FFF2-40B4-BE49-F238E27FC236}">
                  <a16:creationId xmlns:a16="http://schemas.microsoft.com/office/drawing/2014/main" id="{B48758B6-E620-454C-9D65-12620EC58DAA}"/>
                </a:ext>
              </a:extLst>
            </p:cNvPr>
            <p:cNvSpPr/>
            <p:nvPr/>
          </p:nvSpPr>
          <p:spPr>
            <a:xfrm>
              <a:off x="2678238" y="1689461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04"/>
                  </a:lnTo>
                  <a:lnTo>
                    <a:pt x="14846" y="73926"/>
                  </a:lnTo>
                  <a:lnTo>
                    <a:pt x="19634" y="73926"/>
                  </a:lnTo>
                  <a:lnTo>
                    <a:pt x="32308" y="63449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77"/>
                  </a:lnTo>
                  <a:lnTo>
                    <a:pt x="19634" y="8877"/>
                  </a:lnTo>
                  <a:lnTo>
                    <a:pt x="16306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4" name="object 501">
              <a:extLst>
                <a:ext uri="{FF2B5EF4-FFF2-40B4-BE49-F238E27FC236}">
                  <a16:creationId xmlns:a16="http://schemas.microsoft.com/office/drawing/2014/main" id="{07D42CF6-6485-467D-B002-F0B5EC27D684}"/>
                </a:ext>
              </a:extLst>
            </p:cNvPr>
            <p:cNvSpPr/>
            <p:nvPr/>
          </p:nvSpPr>
          <p:spPr>
            <a:xfrm>
              <a:off x="2678523" y="167927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66" y="0"/>
                  </a:moveTo>
                  <a:lnTo>
                    <a:pt x="7175" y="0"/>
                  </a:lnTo>
                  <a:lnTo>
                    <a:pt x="0" y="4559"/>
                  </a:lnTo>
                  <a:lnTo>
                    <a:pt x="0" y="15798"/>
                  </a:lnTo>
                  <a:lnTo>
                    <a:pt x="7175" y="20370"/>
                  </a:lnTo>
                  <a:lnTo>
                    <a:pt x="24866" y="20370"/>
                  </a:lnTo>
                  <a:lnTo>
                    <a:pt x="32016" y="15798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66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5" name="object 502">
              <a:extLst>
                <a:ext uri="{FF2B5EF4-FFF2-40B4-BE49-F238E27FC236}">
                  <a16:creationId xmlns:a16="http://schemas.microsoft.com/office/drawing/2014/main" id="{DA404902-E691-4E21-88FF-1DDED25B0E74}"/>
                </a:ext>
              </a:extLst>
            </p:cNvPr>
            <p:cNvSpPr/>
            <p:nvPr/>
          </p:nvSpPr>
          <p:spPr>
            <a:xfrm>
              <a:off x="2678523" y="167927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6" name="object 503">
              <a:extLst>
                <a:ext uri="{FF2B5EF4-FFF2-40B4-BE49-F238E27FC236}">
                  <a16:creationId xmlns:a16="http://schemas.microsoft.com/office/drawing/2014/main" id="{8DD94B32-963D-442C-8032-004471CCDD81}"/>
                </a:ext>
              </a:extLst>
            </p:cNvPr>
            <p:cNvSpPr/>
            <p:nvPr/>
          </p:nvSpPr>
          <p:spPr>
            <a:xfrm>
              <a:off x="2564434" y="251383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97" name="object 504">
              <a:extLst>
                <a:ext uri="{FF2B5EF4-FFF2-40B4-BE49-F238E27FC236}">
                  <a16:creationId xmlns:a16="http://schemas.microsoft.com/office/drawing/2014/main" id="{4B77F526-7EDB-4273-B67E-B0D40829E525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564447" y="2458973"/>
              <a:ext cx="32296" cy="73913"/>
            </a:xfrm>
            <a:prstGeom prst="rect">
              <a:avLst/>
            </a:prstGeom>
          </p:spPr>
        </p:pic>
        <p:sp>
          <p:nvSpPr>
            <p:cNvPr id="1198" name="object 505">
              <a:extLst>
                <a:ext uri="{FF2B5EF4-FFF2-40B4-BE49-F238E27FC236}">
                  <a16:creationId xmlns:a16="http://schemas.microsoft.com/office/drawing/2014/main" id="{848CBB40-7C96-4D16-A5EB-CF59BB2E6B66}"/>
                </a:ext>
              </a:extLst>
            </p:cNvPr>
            <p:cNvSpPr/>
            <p:nvPr/>
          </p:nvSpPr>
          <p:spPr>
            <a:xfrm>
              <a:off x="2564447" y="2458977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9" name="object 506">
              <a:extLst>
                <a:ext uri="{FF2B5EF4-FFF2-40B4-BE49-F238E27FC236}">
                  <a16:creationId xmlns:a16="http://schemas.microsoft.com/office/drawing/2014/main" id="{80FD7B5F-1B2A-436C-88AC-BBA77337462A}"/>
                </a:ext>
              </a:extLst>
            </p:cNvPr>
            <p:cNvSpPr/>
            <p:nvPr/>
          </p:nvSpPr>
          <p:spPr>
            <a:xfrm>
              <a:off x="2564733" y="244879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0" name="object 507">
              <a:extLst>
                <a:ext uri="{FF2B5EF4-FFF2-40B4-BE49-F238E27FC236}">
                  <a16:creationId xmlns:a16="http://schemas.microsoft.com/office/drawing/2014/main" id="{E874DD41-215A-4DB6-83BF-281AAD17CEE9}"/>
                </a:ext>
              </a:extLst>
            </p:cNvPr>
            <p:cNvSpPr/>
            <p:nvPr/>
          </p:nvSpPr>
          <p:spPr>
            <a:xfrm>
              <a:off x="2564733" y="244879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1" name="object 508">
              <a:extLst>
                <a:ext uri="{FF2B5EF4-FFF2-40B4-BE49-F238E27FC236}">
                  <a16:creationId xmlns:a16="http://schemas.microsoft.com/office/drawing/2014/main" id="{5C84D9F0-C318-45AE-901B-598B5C87654F}"/>
                </a:ext>
              </a:extLst>
            </p:cNvPr>
            <p:cNvSpPr/>
            <p:nvPr/>
          </p:nvSpPr>
          <p:spPr>
            <a:xfrm>
              <a:off x="2557161" y="178637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2" name="object 509">
              <a:extLst>
                <a:ext uri="{FF2B5EF4-FFF2-40B4-BE49-F238E27FC236}">
                  <a16:creationId xmlns:a16="http://schemas.microsoft.com/office/drawing/2014/main" id="{5EE8BA7C-5984-4A72-ABC4-AC8C3A404949}"/>
                </a:ext>
              </a:extLst>
            </p:cNvPr>
            <p:cNvSpPr/>
            <p:nvPr/>
          </p:nvSpPr>
          <p:spPr>
            <a:xfrm>
              <a:off x="2557161" y="178637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3" name="object 510">
              <a:extLst>
                <a:ext uri="{FF2B5EF4-FFF2-40B4-BE49-F238E27FC236}">
                  <a16:creationId xmlns:a16="http://schemas.microsoft.com/office/drawing/2014/main" id="{DDC282DF-2AC7-4A6A-8D8F-E7145D54EE13}"/>
                </a:ext>
              </a:extLst>
            </p:cNvPr>
            <p:cNvSpPr/>
            <p:nvPr/>
          </p:nvSpPr>
          <p:spPr>
            <a:xfrm>
              <a:off x="2557161" y="180645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4" name="object 511">
              <a:extLst>
                <a:ext uri="{FF2B5EF4-FFF2-40B4-BE49-F238E27FC236}">
                  <a16:creationId xmlns:a16="http://schemas.microsoft.com/office/drawing/2014/main" id="{9F33D96E-507C-4ADF-BC43-EB6F54C342A7}"/>
                </a:ext>
              </a:extLst>
            </p:cNvPr>
            <p:cNvSpPr/>
            <p:nvPr/>
          </p:nvSpPr>
          <p:spPr>
            <a:xfrm>
              <a:off x="2557161" y="180645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5" name="object 512">
              <a:extLst>
                <a:ext uri="{FF2B5EF4-FFF2-40B4-BE49-F238E27FC236}">
                  <a16:creationId xmlns:a16="http://schemas.microsoft.com/office/drawing/2014/main" id="{1E4C04D5-5172-4289-9A3C-22770E82A5BA}"/>
                </a:ext>
              </a:extLst>
            </p:cNvPr>
            <p:cNvSpPr/>
            <p:nvPr/>
          </p:nvSpPr>
          <p:spPr>
            <a:xfrm>
              <a:off x="2573755" y="179597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73"/>
                  </a:lnTo>
                  <a:lnTo>
                    <a:pt x="31711" y="659511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6" name="object 513">
              <a:extLst>
                <a:ext uri="{FF2B5EF4-FFF2-40B4-BE49-F238E27FC236}">
                  <a16:creationId xmlns:a16="http://schemas.microsoft.com/office/drawing/2014/main" id="{2F897F28-F660-4036-A298-EF5228BEF751}"/>
                </a:ext>
              </a:extLst>
            </p:cNvPr>
            <p:cNvSpPr/>
            <p:nvPr/>
          </p:nvSpPr>
          <p:spPr>
            <a:xfrm>
              <a:off x="2573755" y="179597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73"/>
                  </a:lnTo>
                  <a:lnTo>
                    <a:pt x="31711" y="659511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7" name="object 514">
              <a:extLst>
                <a:ext uri="{FF2B5EF4-FFF2-40B4-BE49-F238E27FC236}">
                  <a16:creationId xmlns:a16="http://schemas.microsoft.com/office/drawing/2014/main" id="{1F415DA0-FB4D-4000-9A55-F3FC47A39193}"/>
                </a:ext>
              </a:extLst>
            </p:cNvPr>
            <p:cNvSpPr/>
            <p:nvPr/>
          </p:nvSpPr>
          <p:spPr>
            <a:xfrm>
              <a:off x="2564150" y="178855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08" name="object 515">
              <a:extLst>
                <a:ext uri="{FF2B5EF4-FFF2-40B4-BE49-F238E27FC236}">
                  <a16:creationId xmlns:a16="http://schemas.microsoft.com/office/drawing/2014/main" id="{6CD68919-6BC6-4B94-8072-43C54B5850CB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564142" y="1733702"/>
              <a:ext cx="32308" cy="73926"/>
            </a:xfrm>
            <a:prstGeom prst="rect">
              <a:avLst/>
            </a:prstGeom>
          </p:spPr>
        </p:pic>
        <p:sp>
          <p:nvSpPr>
            <p:cNvPr id="1209" name="object 516">
              <a:extLst>
                <a:ext uri="{FF2B5EF4-FFF2-40B4-BE49-F238E27FC236}">
                  <a16:creationId xmlns:a16="http://schemas.microsoft.com/office/drawing/2014/main" id="{4CCB1798-4CD7-424F-93A4-F8140A2E6ECA}"/>
                </a:ext>
              </a:extLst>
            </p:cNvPr>
            <p:cNvSpPr/>
            <p:nvPr/>
          </p:nvSpPr>
          <p:spPr>
            <a:xfrm>
              <a:off x="2564148" y="173370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48" y="5372"/>
                  </a:lnTo>
                  <a:lnTo>
                    <a:pt x="27063" y="5816"/>
                  </a:lnTo>
                  <a:lnTo>
                    <a:pt x="24892" y="7556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" name="object 517">
              <a:extLst>
                <a:ext uri="{FF2B5EF4-FFF2-40B4-BE49-F238E27FC236}">
                  <a16:creationId xmlns:a16="http://schemas.microsoft.com/office/drawing/2014/main" id="{1A6DECCF-2F68-42E1-9059-35FC3FED1A23}"/>
                </a:ext>
              </a:extLst>
            </p:cNvPr>
            <p:cNvSpPr/>
            <p:nvPr/>
          </p:nvSpPr>
          <p:spPr>
            <a:xfrm>
              <a:off x="2564434" y="172351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59"/>
                  </a:lnTo>
                  <a:lnTo>
                    <a:pt x="0" y="15798"/>
                  </a:lnTo>
                  <a:lnTo>
                    <a:pt x="7175" y="20370"/>
                  </a:lnTo>
                  <a:lnTo>
                    <a:pt x="24853" y="20370"/>
                  </a:lnTo>
                  <a:lnTo>
                    <a:pt x="32016" y="15798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1" name="object 518">
              <a:extLst>
                <a:ext uri="{FF2B5EF4-FFF2-40B4-BE49-F238E27FC236}">
                  <a16:creationId xmlns:a16="http://schemas.microsoft.com/office/drawing/2014/main" id="{E1173A1A-04F8-495D-884B-E83482924790}"/>
                </a:ext>
              </a:extLst>
            </p:cNvPr>
            <p:cNvSpPr/>
            <p:nvPr/>
          </p:nvSpPr>
          <p:spPr>
            <a:xfrm>
              <a:off x="2564434" y="172351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75" y="20370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2" name="object 519">
              <a:extLst>
                <a:ext uri="{FF2B5EF4-FFF2-40B4-BE49-F238E27FC236}">
                  <a16:creationId xmlns:a16="http://schemas.microsoft.com/office/drawing/2014/main" id="{76A0DB5C-C6BF-4BB6-8C4D-515A5673C62A}"/>
                </a:ext>
              </a:extLst>
            </p:cNvPr>
            <p:cNvSpPr/>
            <p:nvPr/>
          </p:nvSpPr>
          <p:spPr>
            <a:xfrm>
              <a:off x="2613337" y="250451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13" name="object 520">
              <a:extLst>
                <a:ext uri="{FF2B5EF4-FFF2-40B4-BE49-F238E27FC236}">
                  <a16:creationId xmlns:a16="http://schemas.microsoft.com/office/drawing/2014/main" id="{B0AC265A-75FA-40C6-B239-A526FBCDE88C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613342" y="2449664"/>
              <a:ext cx="32296" cy="73939"/>
            </a:xfrm>
            <a:prstGeom prst="rect">
              <a:avLst/>
            </a:prstGeom>
          </p:spPr>
        </p:pic>
        <p:sp>
          <p:nvSpPr>
            <p:cNvPr id="1214" name="object 521">
              <a:extLst>
                <a:ext uri="{FF2B5EF4-FFF2-40B4-BE49-F238E27FC236}">
                  <a16:creationId xmlns:a16="http://schemas.microsoft.com/office/drawing/2014/main" id="{7692F13E-0B24-4569-AAC3-C967676CF7CA}"/>
                </a:ext>
              </a:extLst>
            </p:cNvPr>
            <p:cNvSpPr/>
            <p:nvPr/>
          </p:nvSpPr>
          <p:spPr>
            <a:xfrm>
              <a:off x="2613350" y="2449663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29"/>
                  </a:lnTo>
                  <a:lnTo>
                    <a:pt x="24879" y="7569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81" y="10198"/>
                  </a:lnTo>
                  <a:lnTo>
                    <a:pt x="13093" y="9309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" name="object 522">
              <a:extLst>
                <a:ext uri="{FF2B5EF4-FFF2-40B4-BE49-F238E27FC236}">
                  <a16:creationId xmlns:a16="http://schemas.microsoft.com/office/drawing/2014/main" id="{58D3D2AB-A0A0-4402-AA20-FD5F5AE75AC1}"/>
                </a:ext>
              </a:extLst>
            </p:cNvPr>
            <p:cNvSpPr/>
            <p:nvPr/>
          </p:nvSpPr>
          <p:spPr>
            <a:xfrm>
              <a:off x="2613623" y="243946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84"/>
                  </a:lnTo>
                  <a:lnTo>
                    <a:pt x="0" y="15811"/>
                  </a:lnTo>
                  <a:lnTo>
                    <a:pt x="7175" y="20396"/>
                  </a:lnTo>
                  <a:lnTo>
                    <a:pt x="24853" y="20396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84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6" name="object 523">
              <a:extLst>
                <a:ext uri="{FF2B5EF4-FFF2-40B4-BE49-F238E27FC236}">
                  <a16:creationId xmlns:a16="http://schemas.microsoft.com/office/drawing/2014/main" id="{231C501B-21E9-4963-850B-E470D043E281}"/>
                </a:ext>
              </a:extLst>
            </p:cNvPr>
            <p:cNvSpPr/>
            <p:nvPr/>
          </p:nvSpPr>
          <p:spPr>
            <a:xfrm>
              <a:off x="2613623" y="243946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01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7" name="object 524">
              <a:extLst>
                <a:ext uri="{FF2B5EF4-FFF2-40B4-BE49-F238E27FC236}">
                  <a16:creationId xmlns:a16="http://schemas.microsoft.com/office/drawing/2014/main" id="{555C2487-04E9-4096-943E-CF6362718C12}"/>
                </a:ext>
              </a:extLst>
            </p:cNvPr>
            <p:cNvSpPr/>
            <p:nvPr/>
          </p:nvSpPr>
          <p:spPr>
            <a:xfrm>
              <a:off x="2606064" y="177705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8" name="object 525">
              <a:extLst>
                <a:ext uri="{FF2B5EF4-FFF2-40B4-BE49-F238E27FC236}">
                  <a16:creationId xmlns:a16="http://schemas.microsoft.com/office/drawing/2014/main" id="{B3178F95-2BC2-48F8-9A40-8970B34F0E98}"/>
                </a:ext>
              </a:extLst>
            </p:cNvPr>
            <p:cNvSpPr/>
            <p:nvPr/>
          </p:nvSpPr>
          <p:spPr>
            <a:xfrm>
              <a:off x="2606064" y="177705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9" name="object 526">
              <a:extLst>
                <a:ext uri="{FF2B5EF4-FFF2-40B4-BE49-F238E27FC236}">
                  <a16:creationId xmlns:a16="http://schemas.microsoft.com/office/drawing/2014/main" id="{E14016A6-B52F-4813-8A37-F596F9BF8C07}"/>
                </a:ext>
              </a:extLst>
            </p:cNvPr>
            <p:cNvSpPr/>
            <p:nvPr/>
          </p:nvSpPr>
          <p:spPr>
            <a:xfrm>
              <a:off x="2606064" y="1797138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65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0" name="object 527">
              <a:extLst>
                <a:ext uri="{FF2B5EF4-FFF2-40B4-BE49-F238E27FC236}">
                  <a16:creationId xmlns:a16="http://schemas.microsoft.com/office/drawing/2014/main" id="{F412DF54-FEE1-4759-BCE7-7FCB2A07038F}"/>
                </a:ext>
              </a:extLst>
            </p:cNvPr>
            <p:cNvSpPr/>
            <p:nvPr/>
          </p:nvSpPr>
          <p:spPr>
            <a:xfrm>
              <a:off x="2606064" y="1797138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65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1" name="object 528">
              <a:extLst>
                <a:ext uri="{FF2B5EF4-FFF2-40B4-BE49-F238E27FC236}">
                  <a16:creationId xmlns:a16="http://schemas.microsoft.com/office/drawing/2014/main" id="{8E1CA6D6-14B4-433A-BC09-CBDE61DDDF7C}"/>
                </a:ext>
              </a:extLst>
            </p:cNvPr>
            <p:cNvSpPr/>
            <p:nvPr/>
          </p:nvSpPr>
          <p:spPr>
            <a:xfrm>
              <a:off x="2622645" y="1786658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24" y="659498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2" name="object 529">
              <a:extLst>
                <a:ext uri="{FF2B5EF4-FFF2-40B4-BE49-F238E27FC236}">
                  <a16:creationId xmlns:a16="http://schemas.microsoft.com/office/drawing/2014/main" id="{B6AB2468-F51C-47C9-BC12-362702C5F63C}"/>
                </a:ext>
              </a:extLst>
            </p:cNvPr>
            <p:cNvSpPr/>
            <p:nvPr/>
          </p:nvSpPr>
          <p:spPr>
            <a:xfrm>
              <a:off x="2622645" y="1786658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24" y="659498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3" name="object 530">
              <a:extLst>
                <a:ext uri="{FF2B5EF4-FFF2-40B4-BE49-F238E27FC236}">
                  <a16:creationId xmlns:a16="http://schemas.microsoft.com/office/drawing/2014/main" id="{9586A30A-72FF-4B70-90BA-934983EC77C2}"/>
                </a:ext>
              </a:extLst>
            </p:cNvPr>
            <p:cNvSpPr/>
            <p:nvPr/>
          </p:nvSpPr>
          <p:spPr>
            <a:xfrm>
              <a:off x="2613040" y="177925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24" name="object 531">
              <a:extLst>
                <a:ext uri="{FF2B5EF4-FFF2-40B4-BE49-F238E27FC236}">
                  <a16:creationId xmlns:a16="http://schemas.microsoft.com/office/drawing/2014/main" id="{B3A9EECF-E6C9-449A-8A7F-3F3F5D61CF8E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13050" y="1724405"/>
              <a:ext cx="32308" cy="73913"/>
            </a:xfrm>
            <a:prstGeom prst="rect">
              <a:avLst/>
            </a:prstGeom>
          </p:spPr>
        </p:pic>
        <p:sp>
          <p:nvSpPr>
            <p:cNvPr id="1225" name="object 532">
              <a:extLst>
                <a:ext uri="{FF2B5EF4-FFF2-40B4-BE49-F238E27FC236}">
                  <a16:creationId xmlns:a16="http://schemas.microsoft.com/office/drawing/2014/main" id="{396942CF-B86B-4AA8-99DD-72ECF1FF1C06}"/>
                </a:ext>
              </a:extLst>
            </p:cNvPr>
            <p:cNvSpPr/>
            <p:nvPr/>
          </p:nvSpPr>
          <p:spPr>
            <a:xfrm>
              <a:off x="2613051" y="172439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04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6" name="object 533">
              <a:extLst>
                <a:ext uri="{FF2B5EF4-FFF2-40B4-BE49-F238E27FC236}">
                  <a16:creationId xmlns:a16="http://schemas.microsoft.com/office/drawing/2014/main" id="{14D12144-C3EC-49A0-978E-C300D1EAF863}"/>
                </a:ext>
              </a:extLst>
            </p:cNvPr>
            <p:cNvSpPr/>
            <p:nvPr/>
          </p:nvSpPr>
          <p:spPr>
            <a:xfrm>
              <a:off x="2613337" y="171420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7" name="object 534">
              <a:extLst>
                <a:ext uri="{FF2B5EF4-FFF2-40B4-BE49-F238E27FC236}">
                  <a16:creationId xmlns:a16="http://schemas.microsoft.com/office/drawing/2014/main" id="{9A850626-11A1-44DE-AE81-4D5EB12458CD}"/>
                </a:ext>
              </a:extLst>
            </p:cNvPr>
            <p:cNvSpPr/>
            <p:nvPr/>
          </p:nvSpPr>
          <p:spPr>
            <a:xfrm>
              <a:off x="2613337" y="171420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8" name="object 535">
              <a:extLst>
                <a:ext uri="{FF2B5EF4-FFF2-40B4-BE49-F238E27FC236}">
                  <a16:creationId xmlns:a16="http://schemas.microsoft.com/office/drawing/2014/main" id="{E1239848-4F93-47F1-BA54-1CEBF3E2D39C}"/>
                </a:ext>
              </a:extLst>
            </p:cNvPr>
            <p:cNvSpPr/>
            <p:nvPr/>
          </p:nvSpPr>
          <p:spPr>
            <a:xfrm>
              <a:off x="2496916" y="255340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29" name="object 536">
              <a:extLst>
                <a:ext uri="{FF2B5EF4-FFF2-40B4-BE49-F238E27FC236}">
                  <a16:creationId xmlns:a16="http://schemas.microsoft.com/office/drawing/2014/main" id="{5A434CAD-6E4E-4234-96A4-09B65D03A705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496921" y="2498559"/>
              <a:ext cx="32296" cy="73913"/>
            </a:xfrm>
            <a:prstGeom prst="rect">
              <a:avLst/>
            </a:prstGeom>
          </p:spPr>
        </p:pic>
        <p:sp>
          <p:nvSpPr>
            <p:cNvPr id="1230" name="object 537">
              <a:extLst>
                <a:ext uri="{FF2B5EF4-FFF2-40B4-BE49-F238E27FC236}">
                  <a16:creationId xmlns:a16="http://schemas.microsoft.com/office/drawing/2014/main" id="{1C55C813-DB2B-449D-B277-918DEEB7CDA8}"/>
                </a:ext>
              </a:extLst>
            </p:cNvPr>
            <p:cNvSpPr/>
            <p:nvPr/>
          </p:nvSpPr>
          <p:spPr>
            <a:xfrm>
              <a:off x="2496929" y="2498553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1" name="object 538">
              <a:extLst>
                <a:ext uri="{FF2B5EF4-FFF2-40B4-BE49-F238E27FC236}">
                  <a16:creationId xmlns:a16="http://schemas.microsoft.com/office/drawing/2014/main" id="{9D949DA5-4F3D-44AE-A1D3-91B1BF311E77}"/>
                </a:ext>
              </a:extLst>
            </p:cNvPr>
            <p:cNvSpPr/>
            <p:nvPr/>
          </p:nvSpPr>
          <p:spPr>
            <a:xfrm>
              <a:off x="2497202" y="248836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75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2" name="object 539">
              <a:extLst>
                <a:ext uri="{FF2B5EF4-FFF2-40B4-BE49-F238E27FC236}">
                  <a16:creationId xmlns:a16="http://schemas.microsoft.com/office/drawing/2014/main" id="{70A9D23C-91D9-417F-A56F-78B4149CEDF4}"/>
                </a:ext>
              </a:extLst>
            </p:cNvPr>
            <p:cNvSpPr/>
            <p:nvPr/>
          </p:nvSpPr>
          <p:spPr>
            <a:xfrm>
              <a:off x="2497202" y="248836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3" name="object 540">
              <a:extLst>
                <a:ext uri="{FF2B5EF4-FFF2-40B4-BE49-F238E27FC236}">
                  <a16:creationId xmlns:a16="http://schemas.microsoft.com/office/drawing/2014/main" id="{C82AB575-C42E-4F51-B98F-DF9477061E33}"/>
                </a:ext>
              </a:extLst>
            </p:cNvPr>
            <p:cNvSpPr/>
            <p:nvPr/>
          </p:nvSpPr>
          <p:spPr>
            <a:xfrm>
              <a:off x="2489643" y="1825950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76"/>
                  </a:lnTo>
                  <a:lnTo>
                    <a:pt x="48018" y="9613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4" name="object 541">
              <a:extLst>
                <a:ext uri="{FF2B5EF4-FFF2-40B4-BE49-F238E27FC236}">
                  <a16:creationId xmlns:a16="http://schemas.microsoft.com/office/drawing/2014/main" id="{A0613518-A9DC-4D46-B940-B61821D5791A}"/>
                </a:ext>
              </a:extLst>
            </p:cNvPr>
            <p:cNvSpPr/>
            <p:nvPr/>
          </p:nvSpPr>
          <p:spPr>
            <a:xfrm>
              <a:off x="2489643" y="1825950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76"/>
                  </a:lnTo>
                  <a:lnTo>
                    <a:pt x="48018" y="9613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5" name="object 542">
              <a:extLst>
                <a:ext uri="{FF2B5EF4-FFF2-40B4-BE49-F238E27FC236}">
                  <a16:creationId xmlns:a16="http://schemas.microsoft.com/office/drawing/2014/main" id="{847AEFAC-1E13-4A67-81A0-1E7AF3FF3585}"/>
                </a:ext>
              </a:extLst>
            </p:cNvPr>
            <p:cNvSpPr/>
            <p:nvPr/>
          </p:nvSpPr>
          <p:spPr>
            <a:xfrm>
              <a:off x="2489643" y="1846028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86" y="6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6" name="object 543">
              <a:extLst>
                <a:ext uri="{FF2B5EF4-FFF2-40B4-BE49-F238E27FC236}">
                  <a16:creationId xmlns:a16="http://schemas.microsoft.com/office/drawing/2014/main" id="{6EE23943-4E23-4072-B949-BBBEBE81A3BD}"/>
                </a:ext>
              </a:extLst>
            </p:cNvPr>
            <p:cNvSpPr/>
            <p:nvPr/>
          </p:nvSpPr>
          <p:spPr>
            <a:xfrm>
              <a:off x="2489643" y="1846028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86" y="699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7" name="object 544">
              <a:extLst>
                <a:ext uri="{FF2B5EF4-FFF2-40B4-BE49-F238E27FC236}">
                  <a16:creationId xmlns:a16="http://schemas.microsoft.com/office/drawing/2014/main" id="{3AEDA873-B232-494A-B9D2-B9F64683416C}"/>
                </a:ext>
              </a:extLst>
            </p:cNvPr>
            <p:cNvSpPr/>
            <p:nvPr/>
          </p:nvSpPr>
          <p:spPr>
            <a:xfrm>
              <a:off x="2506225" y="1835561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8" name="object 545">
              <a:extLst>
                <a:ext uri="{FF2B5EF4-FFF2-40B4-BE49-F238E27FC236}">
                  <a16:creationId xmlns:a16="http://schemas.microsoft.com/office/drawing/2014/main" id="{B2F348BE-44C9-4A5B-B02F-08D681EE3036}"/>
                </a:ext>
              </a:extLst>
            </p:cNvPr>
            <p:cNvSpPr/>
            <p:nvPr/>
          </p:nvSpPr>
          <p:spPr>
            <a:xfrm>
              <a:off x="2506225" y="1835561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9" name="object 546">
              <a:extLst>
                <a:ext uri="{FF2B5EF4-FFF2-40B4-BE49-F238E27FC236}">
                  <a16:creationId xmlns:a16="http://schemas.microsoft.com/office/drawing/2014/main" id="{592B290C-1FB3-489E-AEBE-5826719CE9F1}"/>
                </a:ext>
              </a:extLst>
            </p:cNvPr>
            <p:cNvSpPr/>
            <p:nvPr/>
          </p:nvSpPr>
          <p:spPr>
            <a:xfrm>
              <a:off x="2496619" y="1828129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40" name="object 547">
              <a:extLst>
                <a:ext uri="{FF2B5EF4-FFF2-40B4-BE49-F238E27FC236}">
                  <a16:creationId xmlns:a16="http://schemas.microsoft.com/office/drawing/2014/main" id="{1D588A4A-4CAF-4058-ABC6-2AB8C7ACFB9D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496629" y="1773275"/>
              <a:ext cx="32296" cy="73913"/>
            </a:xfrm>
            <a:prstGeom prst="rect">
              <a:avLst/>
            </a:prstGeom>
          </p:spPr>
        </p:pic>
        <p:sp>
          <p:nvSpPr>
            <p:cNvPr id="1241" name="object 548">
              <a:extLst>
                <a:ext uri="{FF2B5EF4-FFF2-40B4-BE49-F238E27FC236}">
                  <a16:creationId xmlns:a16="http://schemas.microsoft.com/office/drawing/2014/main" id="{6552B8C4-72CA-4334-9351-CFA7454443AD}"/>
                </a:ext>
              </a:extLst>
            </p:cNvPr>
            <p:cNvSpPr/>
            <p:nvPr/>
          </p:nvSpPr>
          <p:spPr>
            <a:xfrm>
              <a:off x="2496630" y="1773276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2" name="object 549">
              <a:extLst>
                <a:ext uri="{FF2B5EF4-FFF2-40B4-BE49-F238E27FC236}">
                  <a16:creationId xmlns:a16="http://schemas.microsoft.com/office/drawing/2014/main" id="{EF819B42-5442-4DB2-A62E-2BCBB6F81CAD}"/>
                </a:ext>
              </a:extLst>
            </p:cNvPr>
            <p:cNvSpPr/>
            <p:nvPr/>
          </p:nvSpPr>
          <p:spPr>
            <a:xfrm>
              <a:off x="2496916" y="176307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3" name="object 550">
              <a:extLst>
                <a:ext uri="{FF2B5EF4-FFF2-40B4-BE49-F238E27FC236}">
                  <a16:creationId xmlns:a16="http://schemas.microsoft.com/office/drawing/2014/main" id="{31752C85-80AE-4E91-B607-02F8396C158E}"/>
                </a:ext>
              </a:extLst>
            </p:cNvPr>
            <p:cNvSpPr/>
            <p:nvPr/>
          </p:nvSpPr>
          <p:spPr>
            <a:xfrm>
              <a:off x="2496916" y="176307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4" name="object 551">
              <a:extLst>
                <a:ext uri="{FF2B5EF4-FFF2-40B4-BE49-F238E27FC236}">
                  <a16:creationId xmlns:a16="http://schemas.microsoft.com/office/drawing/2014/main" id="{A2C1216D-8E38-42DE-95F0-66C99C2B5729}"/>
                </a:ext>
              </a:extLst>
            </p:cNvPr>
            <p:cNvSpPr/>
            <p:nvPr/>
          </p:nvSpPr>
          <p:spPr>
            <a:xfrm>
              <a:off x="2545806" y="254409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96"/>
                  </a:lnTo>
                  <a:lnTo>
                    <a:pt x="16014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45" name="object 552">
              <a:extLst>
                <a:ext uri="{FF2B5EF4-FFF2-40B4-BE49-F238E27FC236}">
                  <a16:creationId xmlns:a16="http://schemas.microsoft.com/office/drawing/2014/main" id="{CA02B229-4C22-4DE6-A211-18C6E18A6C38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545816" y="2489237"/>
              <a:ext cx="32308" cy="73926"/>
            </a:xfrm>
            <a:prstGeom prst="rect">
              <a:avLst/>
            </a:prstGeom>
          </p:spPr>
        </p:pic>
        <p:sp>
          <p:nvSpPr>
            <p:cNvPr id="1246" name="object 553">
              <a:extLst>
                <a:ext uri="{FF2B5EF4-FFF2-40B4-BE49-F238E27FC236}">
                  <a16:creationId xmlns:a16="http://schemas.microsoft.com/office/drawing/2014/main" id="{1DFC87E6-F193-4DAE-AA0F-F13CE1653551}"/>
                </a:ext>
              </a:extLst>
            </p:cNvPr>
            <p:cNvSpPr/>
            <p:nvPr/>
          </p:nvSpPr>
          <p:spPr>
            <a:xfrm>
              <a:off x="2545819" y="248923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26"/>
                  </a:lnTo>
                  <a:lnTo>
                    <a:pt x="19634" y="73926"/>
                  </a:lnTo>
                  <a:lnTo>
                    <a:pt x="32308" y="63449"/>
                  </a:lnTo>
                  <a:lnTo>
                    <a:pt x="32308" y="0"/>
                  </a:lnTo>
                  <a:lnTo>
                    <a:pt x="30556" y="3213"/>
                  </a:lnTo>
                  <a:lnTo>
                    <a:pt x="29235" y="5397"/>
                  </a:lnTo>
                  <a:lnTo>
                    <a:pt x="27051" y="5829"/>
                  </a:lnTo>
                  <a:lnTo>
                    <a:pt x="24879" y="7581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98"/>
                  </a:lnTo>
                  <a:lnTo>
                    <a:pt x="13093" y="9309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68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7" name="object 554">
              <a:extLst>
                <a:ext uri="{FF2B5EF4-FFF2-40B4-BE49-F238E27FC236}">
                  <a16:creationId xmlns:a16="http://schemas.microsoft.com/office/drawing/2014/main" id="{B1A8946F-6B0E-40F7-B871-80E68EA29239}"/>
                </a:ext>
              </a:extLst>
            </p:cNvPr>
            <p:cNvSpPr/>
            <p:nvPr/>
          </p:nvSpPr>
          <p:spPr>
            <a:xfrm>
              <a:off x="2546104" y="247904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84"/>
                  </a:lnTo>
                  <a:lnTo>
                    <a:pt x="0" y="15811"/>
                  </a:lnTo>
                  <a:lnTo>
                    <a:pt x="7162" y="20396"/>
                  </a:lnTo>
                  <a:lnTo>
                    <a:pt x="24853" y="20396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84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8" name="object 555">
              <a:extLst>
                <a:ext uri="{FF2B5EF4-FFF2-40B4-BE49-F238E27FC236}">
                  <a16:creationId xmlns:a16="http://schemas.microsoft.com/office/drawing/2014/main" id="{DBAC1403-0A76-4B25-A4E8-70000B7B1E9C}"/>
                </a:ext>
              </a:extLst>
            </p:cNvPr>
            <p:cNvSpPr/>
            <p:nvPr/>
          </p:nvSpPr>
          <p:spPr>
            <a:xfrm>
              <a:off x="2546104" y="247904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01" y="20396"/>
                  </a:lnTo>
                  <a:lnTo>
                    <a:pt x="7162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9" name="object 556">
              <a:extLst>
                <a:ext uri="{FF2B5EF4-FFF2-40B4-BE49-F238E27FC236}">
                  <a16:creationId xmlns:a16="http://schemas.microsoft.com/office/drawing/2014/main" id="{F33E4E25-736B-466D-B20D-253BC6349AB1}"/>
                </a:ext>
              </a:extLst>
            </p:cNvPr>
            <p:cNvSpPr/>
            <p:nvPr/>
          </p:nvSpPr>
          <p:spPr>
            <a:xfrm>
              <a:off x="2538533" y="1816635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0" name="object 557">
              <a:extLst>
                <a:ext uri="{FF2B5EF4-FFF2-40B4-BE49-F238E27FC236}">
                  <a16:creationId xmlns:a16="http://schemas.microsoft.com/office/drawing/2014/main" id="{1D9C30F2-1FF8-482A-89DE-5B15DB1D7813}"/>
                </a:ext>
              </a:extLst>
            </p:cNvPr>
            <p:cNvSpPr/>
            <p:nvPr/>
          </p:nvSpPr>
          <p:spPr>
            <a:xfrm>
              <a:off x="2538533" y="1816635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1" name="object 558">
              <a:extLst>
                <a:ext uri="{FF2B5EF4-FFF2-40B4-BE49-F238E27FC236}">
                  <a16:creationId xmlns:a16="http://schemas.microsoft.com/office/drawing/2014/main" id="{18EE646C-8153-4F63-96D8-14E6D1933EC1}"/>
                </a:ext>
              </a:extLst>
            </p:cNvPr>
            <p:cNvSpPr/>
            <p:nvPr/>
          </p:nvSpPr>
          <p:spPr>
            <a:xfrm>
              <a:off x="2538533" y="1836714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2" name="object 559">
              <a:extLst>
                <a:ext uri="{FF2B5EF4-FFF2-40B4-BE49-F238E27FC236}">
                  <a16:creationId xmlns:a16="http://schemas.microsoft.com/office/drawing/2014/main" id="{8DA63E97-C889-455B-9712-91D3CE638F28}"/>
                </a:ext>
              </a:extLst>
            </p:cNvPr>
            <p:cNvSpPr/>
            <p:nvPr/>
          </p:nvSpPr>
          <p:spPr>
            <a:xfrm>
              <a:off x="2538533" y="1836714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3" name="object 560">
              <a:extLst>
                <a:ext uri="{FF2B5EF4-FFF2-40B4-BE49-F238E27FC236}">
                  <a16:creationId xmlns:a16="http://schemas.microsoft.com/office/drawing/2014/main" id="{FF6E4A53-2B08-4D9E-A420-DE0650956BC1}"/>
                </a:ext>
              </a:extLst>
            </p:cNvPr>
            <p:cNvSpPr/>
            <p:nvPr/>
          </p:nvSpPr>
          <p:spPr>
            <a:xfrm>
              <a:off x="2555126" y="1826234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4" name="object 561">
              <a:extLst>
                <a:ext uri="{FF2B5EF4-FFF2-40B4-BE49-F238E27FC236}">
                  <a16:creationId xmlns:a16="http://schemas.microsoft.com/office/drawing/2014/main" id="{6D609C3E-0DD6-4B7D-A49F-168EB6325E2C}"/>
                </a:ext>
              </a:extLst>
            </p:cNvPr>
            <p:cNvSpPr/>
            <p:nvPr/>
          </p:nvSpPr>
          <p:spPr>
            <a:xfrm>
              <a:off x="2555127" y="1826233"/>
              <a:ext cx="31751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5" name="object 562">
              <a:extLst>
                <a:ext uri="{FF2B5EF4-FFF2-40B4-BE49-F238E27FC236}">
                  <a16:creationId xmlns:a16="http://schemas.microsoft.com/office/drawing/2014/main" id="{33BBEE9D-9164-457E-B162-F34D7184641C}"/>
                </a:ext>
              </a:extLst>
            </p:cNvPr>
            <p:cNvSpPr/>
            <p:nvPr/>
          </p:nvSpPr>
          <p:spPr>
            <a:xfrm>
              <a:off x="2545521" y="181882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56" name="object 563">
              <a:extLst>
                <a:ext uri="{FF2B5EF4-FFF2-40B4-BE49-F238E27FC236}">
                  <a16:creationId xmlns:a16="http://schemas.microsoft.com/office/drawing/2014/main" id="{F3A9FF47-250B-4DAA-9700-26F0AA0E3D3B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545511" y="1763966"/>
              <a:ext cx="32321" cy="73926"/>
            </a:xfrm>
            <a:prstGeom prst="rect">
              <a:avLst/>
            </a:prstGeom>
          </p:spPr>
        </p:pic>
        <p:sp>
          <p:nvSpPr>
            <p:cNvPr id="1257" name="object 564">
              <a:extLst>
                <a:ext uri="{FF2B5EF4-FFF2-40B4-BE49-F238E27FC236}">
                  <a16:creationId xmlns:a16="http://schemas.microsoft.com/office/drawing/2014/main" id="{164D2A5D-2194-4717-A060-6EEE1FDED613}"/>
                </a:ext>
              </a:extLst>
            </p:cNvPr>
            <p:cNvSpPr/>
            <p:nvPr/>
          </p:nvSpPr>
          <p:spPr>
            <a:xfrm>
              <a:off x="2545520" y="176397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04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48" y="5372"/>
                  </a:lnTo>
                  <a:lnTo>
                    <a:pt x="27063" y="5803"/>
                  </a:lnTo>
                  <a:lnTo>
                    <a:pt x="24892" y="7556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69" y="7988"/>
                  </a:lnTo>
                  <a:lnTo>
                    <a:pt x="5245" y="5803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8" name="object 565">
              <a:extLst>
                <a:ext uri="{FF2B5EF4-FFF2-40B4-BE49-F238E27FC236}">
                  <a16:creationId xmlns:a16="http://schemas.microsoft.com/office/drawing/2014/main" id="{05FA7FFC-6994-4FB0-8BD5-C00E43772A28}"/>
                </a:ext>
              </a:extLst>
            </p:cNvPr>
            <p:cNvSpPr/>
            <p:nvPr/>
          </p:nvSpPr>
          <p:spPr>
            <a:xfrm>
              <a:off x="2545806" y="175377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9" name="object 566">
              <a:extLst>
                <a:ext uri="{FF2B5EF4-FFF2-40B4-BE49-F238E27FC236}">
                  <a16:creationId xmlns:a16="http://schemas.microsoft.com/office/drawing/2014/main" id="{A0DC675D-E83A-42C7-99B9-E07ED834B059}"/>
                </a:ext>
              </a:extLst>
            </p:cNvPr>
            <p:cNvSpPr/>
            <p:nvPr/>
          </p:nvSpPr>
          <p:spPr>
            <a:xfrm>
              <a:off x="2545806" y="175377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0" name="object 567">
              <a:extLst>
                <a:ext uri="{FF2B5EF4-FFF2-40B4-BE49-F238E27FC236}">
                  <a16:creationId xmlns:a16="http://schemas.microsoft.com/office/drawing/2014/main" id="{37822CF1-9469-41BE-9F99-805156FA2AE6}"/>
                </a:ext>
              </a:extLst>
            </p:cNvPr>
            <p:cNvSpPr/>
            <p:nvPr/>
          </p:nvSpPr>
          <p:spPr>
            <a:xfrm>
              <a:off x="2431718" y="258833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61" name="object 568">
              <a:extLst>
                <a:ext uri="{FF2B5EF4-FFF2-40B4-BE49-F238E27FC236}">
                  <a16:creationId xmlns:a16="http://schemas.microsoft.com/office/drawing/2014/main" id="{058B9395-13D6-44A3-97C1-F3285DFA7E9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1719" y="2533472"/>
              <a:ext cx="32308" cy="73913"/>
            </a:xfrm>
            <a:prstGeom prst="rect">
              <a:avLst/>
            </a:prstGeom>
          </p:spPr>
        </p:pic>
        <p:sp>
          <p:nvSpPr>
            <p:cNvPr id="1262" name="object 569">
              <a:extLst>
                <a:ext uri="{FF2B5EF4-FFF2-40B4-BE49-F238E27FC236}">
                  <a16:creationId xmlns:a16="http://schemas.microsoft.com/office/drawing/2014/main" id="{111E0EA2-4822-4B28-A116-806236497F15}"/>
                </a:ext>
              </a:extLst>
            </p:cNvPr>
            <p:cNvSpPr/>
            <p:nvPr/>
          </p:nvSpPr>
          <p:spPr>
            <a:xfrm>
              <a:off x="2431729" y="2533478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3" name="object 570">
              <a:extLst>
                <a:ext uri="{FF2B5EF4-FFF2-40B4-BE49-F238E27FC236}">
                  <a16:creationId xmlns:a16="http://schemas.microsoft.com/office/drawing/2014/main" id="{A7EA1AAA-D7DE-402E-8144-339F507E5D2B}"/>
                </a:ext>
              </a:extLst>
            </p:cNvPr>
            <p:cNvSpPr/>
            <p:nvPr/>
          </p:nvSpPr>
          <p:spPr>
            <a:xfrm>
              <a:off x="2432015" y="252329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4" name="object 571">
              <a:extLst>
                <a:ext uri="{FF2B5EF4-FFF2-40B4-BE49-F238E27FC236}">
                  <a16:creationId xmlns:a16="http://schemas.microsoft.com/office/drawing/2014/main" id="{0E5F039D-5AAD-4C27-B21E-5CED8FEDCDD2}"/>
                </a:ext>
              </a:extLst>
            </p:cNvPr>
            <p:cNvSpPr/>
            <p:nvPr/>
          </p:nvSpPr>
          <p:spPr>
            <a:xfrm>
              <a:off x="2432015" y="252329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5" name="object 572">
              <a:extLst>
                <a:ext uri="{FF2B5EF4-FFF2-40B4-BE49-F238E27FC236}">
                  <a16:creationId xmlns:a16="http://schemas.microsoft.com/office/drawing/2014/main" id="{74710161-B675-4A2D-A513-571F362770D8}"/>
                </a:ext>
              </a:extLst>
            </p:cNvPr>
            <p:cNvSpPr/>
            <p:nvPr/>
          </p:nvSpPr>
          <p:spPr>
            <a:xfrm>
              <a:off x="2424443" y="1860875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85" y="0"/>
                  </a:moveTo>
                  <a:lnTo>
                    <a:pt x="0" y="20078"/>
                  </a:lnTo>
                  <a:lnTo>
                    <a:pt x="16598" y="27076"/>
                  </a:lnTo>
                  <a:lnTo>
                    <a:pt x="48018" y="9613"/>
                  </a:lnTo>
                  <a:lnTo>
                    <a:pt x="3318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6" name="object 573">
              <a:extLst>
                <a:ext uri="{FF2B5EF4-FFF2-40B4-BE49-F238E27FC236}">
                  <a16:creationId xmlns:a16="http://schemas.microsoft.com/office/drawing/2014/main" id="{FCF63885-CA44-4C60-876D-DC69378DFD0C}"/>
                </a:ext>
              </a:extLst>
            </p:cNvPr>
            <p:cNvSpPr/>
            <p:nvPr/>
          </p:nvSpPr>
          <p:spPr>
            <a:xfrm>
              <a:off x="2424443" y="1860875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76"/>
                  </a:lnTo>
                  <a:lnTo>
                    <a:pt x="48018" y="9613"/>
                  </a:lnTo>
                  <a:lnTo>
                    <a:pt x="33185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7" name="object 574">
              <a:extLst>
                <a:ext uri="{FF2B5EF4-FFF2-40B4-BE49-F238E27FC236}">
                  <a16:creationId xmlns:a16="http://schemas.microsoft.com/office/drawing/2014/main" id="{E4DC4C9F-0329-439E-8E4C-E26D08D696DD}"/>
                </a:ext>
              </a:extLst>
            </p:cNvPr>
            <p:cNvSpPr/>
            <p:nvPr/>
          </p:nvSpPr>
          <p:spPr>
            <a:xfrm>
              <a:off x="2424443" y="188095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92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8" name="object 575">
              <a:extLst>
                <a:ext uri="{FF2B5EF4-FFF2-40B4-BE49-F238E27FC236}">
                  <a16:creationId xmlns:a16="http://schemas.microsoft.com/office/drawing/2014/main" id="{D781353C-FBC3-47C8-BED7-6ABD893F01A6}"/>
                </a:ext>
              </a:extLst>
            </p:cNvPr>
            <p:cNvSpPr/>
            <p:nvPr/>
          </p:nvSpPr>
          <p:spPr>
            <a:xfrm>
              <a:off x="2424443" y="188095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92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9" name="object 576">
              <a:extLst>
                <a:ext uri="{FF2B5EF4-FFF2-40B4-BE49-F238E27FC236}">
                  <a16:creationId xmlns:a16="http://schemas.microsoft.com/office/drawing/2014/main" id="{26C91E55-BA21-439D-B058-5EE5B80D06B1}"/>
                </a:ext>
              </a:extLst>
            </p:cNvPr>
            <p:cNvSpPr/>
            <p:nvPr/>
          </p:nvSpPr>
          <p:spPr>
            <a:xfrm>
              <a:off x="2441037" y="1870486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" name="object 577">
              <a:extLst>
                <a:ext uri="{FF2B5EF4-FFF2-40B4-BE49-F238E27FC236}">
                  <a16:creationId xmlns:a16="http://schemas.microsoft.com/office/drawing/2014/main" id="{1280CF30-1AB2-454E-B26B-7CEC040097ED}"/>
                </a:ext>
              </a:extLst>
            </p:cNvPr>
            <p:cNvSpPr/>
            <p:nvPr/>
          </p:nvSpPr>
          <p:spPr>
            <a:xfrm>
              <a:off x="2441037" y="1870486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1" name="object 578">
              <a:extLst>
                <a:ext uri="{FF2B5EF4-FFF2-40B4-BE49-F238E27FC236}">
                  <a16:creationId xmlns:a16="http://schemas.microsoft.com/office/drawing/2014/main" id="{4952DEC3-10DF-4927-AC48-D8119001EE73}"/>
                </a:ext>
              </a:extLst>
            </p:cNvPr>
            <p:cNvSpPr/>
            <p:nvPr/>
          </p:nvSpPr>
          <p:spPr>
            <a:xfrm>
              <a:off x="2431432" y="186305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14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72" name="object 579">
              <a:extLst>
                <a:ext uri="{FF2B5EF4-FFF2-40B4-BE49-F238E27FC236}">
                  <a16:creationId xmlns:a16="http://schemas.microsoft.com/office/drawing/2014/main" id="{13E39099-F280-40D3-89EC-A20E45CA20E3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431440" y="1808200"/>
              <a:ext cx="32296" cy="73939"/>
            </a:xfrm>
            <a:prstGeom prst="rect">
              <a:avLst/>
            </a:prstGeom>
          </p:spPr>
        </p:pic>
        <p:sp>
          <p:nvSpPr>
            <p:cNvPr id="1273" name="object 580">
              <a:extLst>
                <a:ext uri="{FF2B5EF4-FFF2-40B4-BE49-F238E27FC236}">
                  <a16:creationId xmlns:a16="http://schemas.microsoft.com/office/drawing/2014/main" id="{2B281399-3DAB-4C35-B76D-1B15AD07B4FC}"/>
                </a:ext>
              </a:extLst>
            </p:cNvPr>
            <p:cNvSpPr/>
            <p:nvPr/>
          </p:nvSpPr>
          <p:spPr>
            <a:xfrm>
              <a:off x="2431444" y="1808201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13"/>
                  </a:lnTo>
                  <a:lnTo>
                    <a:pt x="29235" y="5397"/>
                  </a:lnTo>
                  <a:lnTo>
                    <a:pt x="27051" y="5829"/>
                  </a:lnTo>
                  <a:lnTo>
                    <a:pt x="24879" y="7581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98"/>
                  </a:lnTo>
                  <a:lnTo>
                    <a:pt x="13093" y="9309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4" name="object 581">
              <a:extLst>
                <a:ext uri="{FF2B5EF4-FFF2-40B4-BE49-F238E27FC236}">
                  <a16:creationId xmlns:a16="http://schemas.microsoft.com/office/drawing/2014/main" id="{279DF6FA-1A9B-4CE7-8825-6F71954AF18F}"/>
                </a:ext>
              </a:extLst>
            </p:cNvPr>
            <p:cNvSpPr/>
            <p:nvPr/>
          </p:nvSpPr>
          <p:spPr>
            <a:xfrm>
              <a:off x="2431718" y="179800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84"/>
                  </a:lnTo>
                  <a:lnTo>
                    <a:pt x="0" y="15811"/>
                  </a:lnTo>
                  <a:lnTo>
                    <a:pt x="7175" y="20396"/>
                  </a:lnTo>
                  <a:lnTo>
                    <a:pt x="24853" y="20396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84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5" name="object 582">
              <a:extLst>
                <a:ext uri="{FF2B5EF4-FFF2-40B4-BE49-F238E27FC236}">
                  <a16:creationId xmlns:a16="http://schemas.microsoft.com/office/drawing/2014/main" id="{CFA9F48D-3CE3-4080-95EA-AFBAD41DD5B0}"/>
                </a:ext>
              </a:extLst>
            </p:cNvPr>
            <p:cNvSpPr/>
            <p:nvPr/>
          </p:nvSpPr>
          <p:spPr>
            <a:xfrm>
              <a:off x="2431718" y="179800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14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6" name="object 583">
              <a:extLst>
                <a:ext uri="{FF2B5EF4-FFF2-40B4-BE49-F238E27FC236}">
                  <a16:creationId xmlns:a16="http://schemas.microsoft.com/office/drawing/2014/main" id="{B7396EE9-5A79-4CD0-810A-15E85E7005F2}"/>
                </a:ext>
              </a:extLst>
            </p:cNvPr>
            <p:cNvSpPr/>
            <p:nvPr/>
          </p:nvSpPr>
          <p:spPr>
            <a:xfrm>
              <a:off x="2480619" y="257902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77" name="object 584">
              <a:extLst>
                <a:ext uri="{FF2B5EF4-FFF2-40B4-BE49-F238E27FC236}">
                  <a16:creationId xmlns:a16="http://schemas.microsoft.com/office/drawing/2014/main" id="{B48E03AC-500D-4370-8007-78E2C645228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80627" y="2524175"/>
              <a:ext cx="32308" cy="73926"/>
            </a:xfrm>
            <a:prstGeom prst="rect">
              <a:avLst/>
            </a:prstGeom>
          </p:spPr>
        </p:pic>
        <p:sp>
          <p:nvSpPr>
            <p:cNvPr id="1278" name="object 585">
              <a:extLst>
                <a:ext uri="{FF2B5EF4-FFF2-40B4-BE49-F238E27FC236}">
                  <a16:creationId xmlns:a16="http://schemas.microsoft.com/office/drawing/2014/main" id="{1E53CDF2-B580-4562-ABA4-8B3AF9DD3C8A}"/>
                </a:ext>
              </a:extLst>
            </p:cNvPr>
            <p:cNvSpPr/>
            <p:nvPr/>
          </p:nvSpPr>
          <p:spPr>
            <a:xfrm>
              <a:off x="2480632" y="2524176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9" name="object 586">
              <a:extLst>
                <a:ext uri="{FF2B5EF4-FFF2-40B4-BE49-F238E27FC236}">
                  <a16:creationId xmlns:a16="http://schemas.microsoft.com/office/drawing/2014/main" id="{2079B9BE-3016-4E83-A82F-1839CD47B939}"/>
                </a:ext>
              </a:extLst>
            </p:cNvPr>
            <p:cNvSpPr/>
            <p:nvPr/>
          </p:nvSpPr>
          <p:spPr>
            <a:xfrm>
              <a:off x="2480918" y="251397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41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41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41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0" name="object 587">
              <a:extLst>
                <a:ext uri="{FF2B5EF4-FFF2-40B4-BE49-F238E27FC236}">
                  <a16:creationId xmlns:a16="http://schemas.microsoft.com/office/drawing/2014/main" id="{C8DC93E1-D374-4D1E-804E-3460BAB550A5}"/>
                </a:ext>
              </a:extLst>
            </p:cNvPr>
            <p:cNvSpPr/>
            <p:nvPr/>
          </p:nvSpPr>
          <p:spPr>
            <a:xfrm>
              <a:off x="2480918" y="251397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41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41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1" name="object 588">
              <a:extLst>
                <a:ext uri="{FF2B5EF4-FFF2-40B4-BE49-F238E27FC236}">
                  <a16:creationId xmlns:a16="http://schemas.microsoft.com/office/drawing/2014/main" id="{A75B44F0-1949-4FB4-A63B-42185CA8321F}"/>
                </a:ext>
              </a:extLst>
            </p:cNvPr>
            <p:cNvSpPr/>
            <p:nvPr/>
          </p:nvSpPr>
          <p:spPr>
            <a:xfrm>
              <a:off x="2473346" y="1851573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2" name="object 589">
              <a:extLst>
                <a:ext uri="{FF2B5EF4-FFF2-40B4-BE49-F238E27FC236}">
                  <a16:creationId xmlns:a16="http://schemas.microsoft.com/office/drawing/2014/main" id="{0D5A15F5-51C2-4BDB-ABD2-B382CACC1410}"/>
                </a:ext>
              </a:extLst>
            </p:cNvPr>
            <p:cNvSpPr/>
            <p:nvPr/>
          </p:nvSpPr>
          <p:spPr>
            <a:xfrm>
              <a:off x="2473346" y="1851573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3" name="object 590">
              <a:extLst>
                <a:ext uri="{FF2B5EF4-FFF2-40B4-BE49-F238E27FC236}">
                  <a16:creationId xmlns:a16="http://schemas.microsoft.com/office/drawing/2014/main" id="{60898204-269C-4345-8BE1-E0C459BDE970}"/>
                </a:ext>
              </a:extLst>
            </p:cNvPr>
            <p:cNvSpPr/>
            <p:nvPr/>
          </p:nvSpPr>
          <p:spPr>
            <a:xfrm>
              <a:off x="2473346" y="187165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4" name="object 591">
              <a:extLst>
                <a:ext uri="{FF2B5EF4-FFF2-40B4-BE49-F238E27FC236}">
                  <a16:creationId xmlns:a16="http://schemas.microsoft.com/office/drawing/2014/main" id="{1D80469D-5438-4E81-A79B-DFC44958AFBD}"/>
                </a:ext>
              </a:extLst>
            </p:cNvPr>
            <p:cNvSpPr/>
            <p:nvPr/>
          </p:nvSpPr>
          <p:spPr>
            <a:xfrm>
              <a:off x="2473346" y="187165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5" name="object 592">
              <a:extLst>
                <a:ext uri="{FF2B5EF4-FFF2-40B4-BE49-F238E27FC236}">
                  <a16:creationId xmlns:a16="http://schemas.microsoft.com/office/drawing/2014/main" id="{21B1F6B5-D6E2-4D74-B4E9-012EF2BF72A1}"/>
                </a:ext>
              </a:extLst>
            </p:cNvPr>
            <p:cNvSpPr/>
            <p:nvPr/>
          </p:nvSpPr>
          <p:spPr>
            <a:xfrm>
              <a:off x="2489928" y="186117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6" name="object 593">
              <a:extLst>
                <a:ext uri="{FF2B5EF4-FFF2-40B4-BE49-F238E27FC236}">
                  <a16:creationId xmlns:a16="http://schemas.microsoft.com/office/drawing/2014/main" id="{60A691D0-9FCB-45BE-BD24-D21CF33D753C}"/>
                </a:ext>
              </a:extLst>
            </p:cNvPr>
            <p:cNvSpPr/>
            <p:nvPr/>
          </p:nvSpPr>
          <p:spPr>
            <a:xfrm>
              <a:off x="2489928" y="186117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7" name="object 594">
              <a:extLst>
                <a:ext uri="{FF2B5EF4-FFF2-40B4-BE49-F238E27FC236}">
                  <a16:creationId xmlns:a16="http://schemas.microsoft.com/office/drawing/2014/main" id="{CCA3BB67-4F2E-4E70-841B-FC349289D1CC}"/>
                </a:ext>
              </a:extLst>
            </p:cNvPr>
            <p:cNvSpPr/>
            <p:nvPr/>
          </p:nvSpPr>
          <p:spPr>
            <a:xfrm>
              <a:off x="2480322" y="185375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88" name="object 595">
              <a:extLst>
                <a:ext uri="{FF2B5EF4-FFF2-40B4-BE49-F238E27FC236}">
                  <a16:creationId xmlns:a16="http://schemas.microsoft.com/office/drawing/2014/main" id="{26D57F07-FAEC-4746-96C3-A5CAB541C441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480335" y="1798903"/>
              <a:ext cx="32296" cy="73913"/>
            </a:xfrm>
            <a:prstGeom prst="rect">
              <a:avLst/>
            </a:prstGeom>
          </p:spPr>
        </p:pic>
        <p:sp>
          <p:nvSpPr>
            <p:cNvPr id="1289" name="object 596">
              <a:extLst>
                <a:ext uri="{FF2B5EF4-FFF2-40B4-BE49-F238E27FC236}">
                  <a16:creationId xmlns:a16="http://schemas.microsoft.com/office/drawing/2014/main" id="{0243733B-1D74-4BE0-8D34-8B8BB64087BA}"/>
                </a:ext>
              </a:extLst>
            </p:cNvPr>
            <p:cNvSpPr/>
            <p:nvPr/>
          </p:nvSpPr>
          <p:spPr>
            <a:xfrm>
              <a:off x="2480335" y="179890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03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32" y="5803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0" name="object 597">
              <a:extLst>
                <a:ext uri="{FF2B5EF4-FFF2-40B4-BE49-F238E27FC236}">
                  <a16:creationId xmlns:a16="http://schemas.microsoft.com/office/drawing/2014/main" id="{DFB9E162-8E38-4E62-A0B7-EEE067AA68D3}"/>
                </a:ext>
              </a:extLst>
            </p:cNvPr>
            <p:cNvSpPr/>
            <p:nvPr/>
          </p:nvSpPr>
          <p:spPr>
            <a:xfrm>
              <a:off x="2480619" y="178870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1" name="object 598">
              <a:extLst>
                <a:ext uri="{FF2B5EF4-FFF2-40B4-BE49-F238E27FC236}">
                  <a16:creationId xmlns:a16="http://schemas.microsoft.com/office/drawing/2014/main" id="{CE3CEBF0-135B-420F-87B9-F83413C8EF19}"/>
                </a:ext>
              </a:extLst>
            </p:cNvPr>
            <p:cNvSpPr/>
            <p:nvPr/>
          </p:nvSpPr>
          <p:spPr>
            <a:xfrm>
              <a:off x="2480619" y="178870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2" name="object 599">
              <a:extLst>
                <a:ext uri="{FF2B5EF4-FFF2-40B4-BE49-F238E27FC236}">
                  <a16:creationId xmlns:a16="http://schemas.microsoft.com/office/drawing/2014/main" id="{9C08727D-4E6F-4B86-A39E-B2F351EC2249}"/>
                </a:ext>
              </a:extLst>
            </p:cNvPr>
            <p:cNvSpPr/>
            <p:nvPr/>
          </p:nvSpPr>
          <p:spPr>
            <a:xfrm>
              <a:off x="2334235" y="258958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93" name="object 600">
              <a:extLst>
                <a:ext uri="{FF2B5EF4-FFF2-40B4-BE49-F238E27FC236}">
                  <a16:creationId xmlns:a16="http://schemas.microsoft.com/office/drawing/2014/main" id="{EA52C4CD-5457-4DCE-B955-BB2F4DDDFA9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34247" y="2534716"/>
              <a:ext cx="32296" cy="73926"/>
            </a:xfrm>
            <a:prstGeom prst="rect">
              <a:avLst/>
            </a:prstGeom>
          </p:spPr>
        </p:pic>
        <p:sp>
          <p:nvSpPr>
            <p:cNvPr id="1294" name="object 601">
              <a:extLst>
                <a:ext uri="{FF2B5EF4-FFF2-40B4-BE49-F238E27FC236}">
                  <a16:creationId xmlns:a16="http://schemas.microsoft.com/office/drawing/2014/main" id="{0801D3B0-B6E1-473F-8737-4982D50E38E2}"/>
                </a:ext>
              </a:extLst>
            </p:cNvPr>
            <p:cNvSpPr/>
            <p:nvPr/>
          </p:nvSpPr>
          <p:spPr>
            <a:xfrm>
              <a:off x="2334247" y="2534717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61"/>
                  </a:lnTo>
                  <a:lnTo>
                    <a:pt x="32296" y="0"/>
                  </a:lnTo>
                  <a:lnTo>
                    <a:pt x="30556" y="3213"/>
                  </a:lnTo>
                  <a:lnTo>
                    <a:pt x="29235" y="5397"/>
                  </a:lnTo>
                  <a:lnTo>
                    <a:pt x="27051" y="5829"/>
                  </a:lnTo>
                  <a:lnTo>
                    <a:pt x="24879" y="7581"/>
                  </a:lnTo>
                  <a:lnTo>
                    <a:pt x="22694" y="8890"/>
                  </a:lnTo>
                  <a:lnTo>
                    <a:pt x="19634" y="8890"/>
                  </a:lnTo>
                  <a:lnTo>
                    <a:pt x="16294" y="10198"/>
                  </a:lnTo>
                  <a:lnTo>
                    <a:pt x="13093" y="9321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81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5" name="object 602">
              <a:extLst>
                <a:ext uri="{FF2B5EF4-FFF2-40B4-BE49-F238E27FC236}">
                  <a16:creationId xmlns:a16="http://schemas.microsoft.com/office/drawing/2014/main" id="{97A8EDF7-58F0-4796-BDD0-6217969C8979}"/>
                </a:ext>
              </a:extLst>
            </p:cNvPr>
            <p:cNvSpPr/>
            <p:nvPr/>
          </p:nvSpPr>
          <p:spPr>
            <a:xfrm>
              <a:off x="2334532" y="252453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6" name="object 603">
              <a:extLst>
                <a:ext uri="{FF2B5EF4-FFF2-40B4-BE49-F238E27FC236}">
                  <a16:creationId xmlns:a16="http://schemas.microsoft.com/office/drawing/2014/main" id="{FB30DFF7-A0E3-4FAD-ACEA-2F4BFCEC2D62}"/>
                </a:ext>
              </a:extLst>
            </p:cNvPr>
            <p:cNvSpPr/>
            <p:nvPr/>
          </p:nvSpPr>
          <p:spPr>
            <a:xfrm>
              <a:off x="2334532" y="252453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7" name="object 604">
              <a:extLst>
                <a:ext uri="{FF2B5EF4-FFF2-40B4-BE49-F238E27FC236}">
                  <a16:creationId xmlns:a16="http://schemas.microsoft.com/office/drawing/2014/main" id="{35DE5E15-F86D-4519-93DE-3AF6908ECD4B}"/>
                </a:ext>
              </a:extLst>
            </p:cNvPr>
            <p:cNvSpPr/>
            <p:nvPr/>
          </p:nvSpPr>
          <p:spPr>
            <a:xfrm>
              <a:off x="2328125" y="1881911"/>
              <a:ext cx="46990" cy="659130"/>
            </a:xfrm>
            <a:custGeom>
              <a:avLst/>
              <a:gdLst/>
              <a:ahLst/>
              <a:cxnLst/>
              <a:rect l="l" t="t" r="r" b="b"/>
              <a:pathLst>
                <a:path w="46989" h="659130">
                  <a:moveTo>
                    <a:pt x="46558" y="0"/>
                  </a:moveTo>
                  <a:lnTo>
                    <a:pt x="0" y="0"/>
                  </a:lnTo>
                  <a:lnTo>
                    <a:pt x="0" y="658926"/>
                  </a:lnTo>
                  <a:lnTo>
                    <a:pt x="46558" y="658926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8" name="object 605">
              <a:extLst>
                <a:ext uri="{FF2B5EF4-FFF2-40B4-BE49-F238E27FC236}">
                  <a16:creationId xmlns:a16="http://schemas.microsoft.com/office/drawing/2014/main" id="{00E640BE-D96D-4A40-BEB1-B8261B152C07}"/>
                </a:ext>
              </a:extLst>
            </p:cNvPr>
            <p:cNvSpPr/>
            <p:nvPr/>
          </p:nvSpPr>
          <p:spPr>
            <a:xfrm>
              <a:off x="2328125" y="1881911"/>
              <a:ext cx="46990" cy="659130"/>
            </a:xfrm>
            <a:custGeom>
              <a:avLst/>
              <a:gdLst/>
              <a:ahLst/>
              <a:cxnLst/>
              <a:rect l="l" t="t" r="r" b="b"/>
              <a:pathLst>
                <a:path w="46989" h="659130">
                  <a:moveTo>
                    <a:pt x="46558" y="658926"/>
                  </a:moveTo>
                  <a:lnTo>
                    <a:pt x="0" y="658926"/>
                  </a:lnTo>
                  <a:lnTo>
                    <a:pt x="0" y="0"/>
                  </a:lnTo>
                  <a:lnTo>
                    <a:pt x="46558" y="0"/>
                  </a:lnTo>
                  <a:lnTo>
                    <a:pt x="46558" y="658926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9" name="object 606">
              <a:extLst>
                <a:ext uri="{FF2B5EF4-FFF2-40B4-BE49-F238E27FC236}">
                  <a16:creationId xmlns:a16="http://schemas.microsoft.com/office/drawing/2014/main" id="{4EEF209A-B4CE-45A8-9A15-3D55FD6ABB46}"/>
                </a:ext>
              </a:extLst>
            </p:cNvPr>
            <p:cNvSpPr/>
            <p:nvPr/>
          </p:nvSpPr>
          <p:spPr>
            <a:xfrm>
              <a:off x="2328125" y="1871446"/>
              <a:ext cx="46990" cy="10795"/>
            </a:xfrm>
            <a:custGeom>
              <a:avLst/>
              <a:gdLst/>
              <a:ahLst/>
              <a:cxnLst/>
              <a:rect l="l" t="t" r="r" b="b"/>
              <a:pathLst>
                <a:path w="46989" h="10794">
                  <a:moveTo>
                    <a:pt x="46558" y="0"/>
                  </a:moveTo>
                  <a:lnTo>
                    <a:pt x="0" y="0"/>
                  </a:lnTo>
                  <a:lnTo>
                    <a:pt x="0" y="10464"/>
                  </a:lnTo>
                  <a:lnTo>
                    <a:pt x="46558" y="10464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0" name="object 607">
              <a:extLst>
                <a:ext uri="{FF2B5EF4-FFF2-40B4-BE49-F238E27FC236}">
                  <a16:creationId xmlns:a16="http://schemas.microsoft.com/office/drawing/2014/main" id="{825EFEC7-6C51-4324-B8FD-C76564EE779C}"/>
                </a:ext>
              </a:extLst>
            </p:cNvPr>
            <p:cNvSpPr/>
            <p:nvPr/>
          </p:nvSpPr>
          <p:spPr>
            <a:xfrm>
              <a:off x="2328125" y="1871446"/>
              <a:ext cx="46990" cy="10795"/>
            </a:xfrm>
            <a:custGeom>
              <a:avLst/>
              <a:gdLst/>
              <a:ahLst/>
              <a:cxnLst/>
              <a:rect l="l" t="t" r="r" b="b"/>
              <a:pathLst>
                <a:path w="46989" h="10794">
                  <a:moveTo>
                    <a:pt x="46558" y="10464"/>
                  </a:moveTo>
                  <a:lnTo>
                    <a:pt x="0" y="10464"/>
                  </a:lnTo>
                  <a:lnTo>
                    <a:pt x="0" y="0"/>
                  </a:lnTo>
                  <a:lnTo>
                    <a:pt x="46558" y="0"/>
                  </a:lnTo>
                  <a:lnTo>
                    <a:pt x="46558" y="10464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1" name="object 608">
              <a:extLst>
                <a:ext uri="{FF2B5EF4-FFF2-40B4-BE49-F238E27FC236}">
                  <a16:creationId xmlns:a16="http://schemas.microsoft.com/office/drawing/2014/main" id="{908FBAA0-1B8A-4517-98D6-2088B3EFDC0E}"/>
                </a:ext>
              </a:extLst>
            </p:cNvPr>
            <p:cNvSpPr/>
            <p:nvPr/>
          </p:nvSpPr>
          <p:spPr>
            <a:xfrm>
              <a:off x="2335103" y="186547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02" name="object 609">
              <a:extLst>
                <a:ext uri="{FF2B5EF4-FFF2-40B4-BE49-F238E27FC236}">
                  <a16:creationId xmlns:a16="http://schemas.microsoft.com/office/drawing/2014/main" id="{BFE89392-F7BD-40B6-802D-46DA1621481E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35111" y="1810613"/>
              <a:ext cx="32308" cy="73926"/>
            </a:xfrm>
            <a:prstGeom prst="rect">
              <a:avLst/>
            </a:prstGeom>
          </p:spPr>
        </p:pic>
        <p:sp>
          <p:nvSpPr>
            <p:cNvPr id="1303" name="object 610">
              <a:extLst>
                <a:ext uri="{FF2B5EF4-FFF2-40B4-BE49-F238E27FC236}">
                  <a16:creationId xmlns:a16="http://schemas.microsoft.com/office/drawing/2014/main" id="{A2720B98-55EF-4E9D-A7D1-417389545225}"/>
                </a:ext>
              </a:extLst>
            </p:cNvPr>
            <p:cNvSpPr/>
            <p:nvPr/>
          </p:nvSpPr>
          <p:spPr>
            <a:xfrm>
              <a:off x="2335115" y="181061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48" y="5372"/>
                  </a:lnTo>
                  <a:lnTo>
                    <a:pt x="27063" y="5803"/>
                  </a:lnTo>
                  <a:lnTo>
                    <a:pt x="24879" y="7556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45" y="5803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4" name="object 611">
              <a:extLst>
                <a:ext uri="{FF2B5EF4-FFF2-40B4-BE49-F238E27FC236}">
                  <a16:creationId xmlns:a16="http://schemas.microsoft.com/office/drawing/2014/main" id="{DBCF320D-A675-408A-866A-8F1DA0C7F2DA}"/>
                </a:ext>
              </a:extLst>
            </p:cNvPr>
            <p:cNvSpPr/>
            <p:nvPr/>
          </p:nvSpPr>
          <p:spPr>
            <a:xfrm>
              <a:off x="2335401" y="180042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5" name="object 612">
              <a:extLst>
                <a:ext uri="{FF2B5EF4-FFF2-40B4-BE49-F238E27FC236}">
                  <a16:creationId xmlns:a16="http://schemas.microsoft.com/office/drawing/2014/main" id="{332C191A-3624-4DA1-A6C4-E01661773086}"/>
                </a:ext>
              </a:extLst>
            </p:cNvPr>
            <p:cNvSpPr/>
            <p:nvPr/>
          </p:nvSpPr>
          <p:spPr>
            <a:xfrm>
              <a:off x="2335401" y="180042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6" name="object 613">
              <a:extLst>
                <a:ext uri="{FF2B5EF4-FFF2-40B4-BE49-F238E27FC236}">
                  <a16:creationId xmlns:a16="http://schemas.microsoft.com/office/drawing/2014/main" id="{DE32DE5E-A3C1-42D7-AC8D-D4BEE8C2A886}"/>
                </a:ext>
              </a:extLst>
            </p:cNvPr>
            <p:cNvSpPr/>
            <p:nvPr/>
          </p:nvSpPr>
          <p:spPr>
            <a:xfrm>
              <a:off x="2286511" y="2601229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50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07" name="object 614">
              <a:extLst>
                <a:ext uri="{FF2B5EF4-FFF2-40B4-BE49-F238E27FC236}">
                  <a16:creationId xmlns:a16="http://schemas.microsoft.com/office/drawing/2014/main" id="{5576B538-7369-4BF3-BDCF-A4FCC26B142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495" y="2546375"/>
              <a:ext cx="32321" cy="73926"/>
            </a:xfrm>
            <a:prstGeom prst="rect">
              <a:avLst/>
            </a:prstGeom>
          </p:spPr>
        </p:pic>
        <p:sp>
          <p:nvSpPr>
            <p:cNvPr id="1308" name="object 615">
              <a:extLst>
                <a:ext uri="{FF2B5EF4-FFF2-40B4-BE49-F238E27FC236}">
                  <a16:creationId xmlns:a16="http://schemas.microsoft.com/office/drawing/2014/main" id="{937E5E2E-07D3-4F00-844D-0757428BABF9}"/>
                </a:ext>
              </a:extLst>
            </p:cNvPr>
            <p:cNvSpPr/>
            <p:nvPr/>
          </p:nvSpPr>
          <p:spPr>
            <a:xfrm>
              <a:off x="2286510" y="2546376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03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32" y="5803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9" name="object 616">
              <a:extLst>
                <a:ext uri="{FF2B5EF4-FFF2-40B4-BE49-F238E27FC236}">
                  <a16:creationId xmlns:a16="http://schemas.microsoft.com/office/drawing/2014/main" id="{FB51F77C-F53B-46AD-9E7A-459817403743}"/>
                </a:ext>
              </a:extLst>
            </p:cNvPr>
            <p:cNvSpPr/>
            <p:nvPr/>
          </p:nvSpPr>
          <p:spPr>
            <a:xfrm>
              <a:off x="2286796" y="253617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0" name="object 617">
              <a:extLst>
                <a:ext uri="{FF2B5EF4-FFF2-40B4-BE49-F238E27FC236}">
                  <a16:creationId xmlns:a16="http://schemas.microsoft.com/office/drawing/2014/main" id="{8458BDBF-30D6-438E-AB2C-89A2D66EF42C}"/>
                </a:ext>
              </a:extLst>
            </p:cNvPr>
            <p:cNvSpPr/>
            <p:nvPr/>
          </p:nvSpPr>
          <p:spPr>
            <a:xfrm>
              <a:off x="2286796" y="253617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1" name="object 618">
              <a:extLst>
                <a:ext uri="{FF2B5EF4-FFF2-40B4-BE49-F238E27FC236}">
                  <a16:creationId xmlns:a16="http://schemas.microsoft.com/office/drawing/2014/main" id="{5B2CB7DE-8EBA-42D1-98AB-F77324EA94BA}"/>
                </a:ext>
              </a:extLst>
            </p:cNvPr>
            <p:cNvSpPr/>
            <p:nvPr/>
          </p:nvSpPr>
          <p:spPr>
            <a:xfrm>
              <a:off x="2280386" y="1893557"/>
              <a:ext cx="46990" cy="659130"/>
            </a:xfrm>
            <a:custGeom>
              <a:avLst/>
              <a:gdLst/>
              <a:ahLst/>
              <a:cxnLst/>
              <a:rect l="l" t="t" r="r" b="b"/>
              <a:pathLst>
                <a:path w="46989" h="659130">
                  <a:moveTo>
                    <a:pt x="46558" y="0"/>
                  </a:moveTo>
                  <a:lnTo>
                    <a:pt x="0" y="0"/>
                  </a:lnTo>
                  <a:lnTo>
                    <a:pt x="0" y="658926"/>
                  </a:lnTo>
                  <a:lnTo>
                    <a:pt x="46558" y="658926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2" name="object 619">
              <a:extLst>
                <a:ext uri="{FF2B5EF4-FFF2-40B4-BE49-F238E27FC236}">
                  <a16:creationId xmlns:a16="http://schemas.microsoft.com/office/drawing/2014/main" id="{3B109297-D174-4570-A16E-F8DC5FB7107B}"/>
                </a:ext>
              </a:extLst>
            </p:cNvPr>
            <p:cNvSpPr/>
            <p:nvPr/>
          </p:nvSpPr>
          <p:spPr>
            <a:xfrm>
              <a:off x="2280386" y="1893557"/>
              <a:ext cx="46990" cy="659130"/>
            </a:xfrm>
            <a:custGeom>
              <a:avLst/>
              <a:gdLst/>
              <a:ahLst/>
              <a:cxnLst/>
              <a:rect l="l" t="t" r="r" b="b"/>
              <a:pathLst>
                <a:path w="46989" h="659130">
                  <a:moveTo>
                    <a:pt x="46558" y="658926"/>
                  </a:moveTo>
                  <a:lnTo>
                    <a:pt x="0" y="658926"/>
                  </a:lnTo>
                  <a:lnTo>
                    <a:pt x="0" y="0"/>
                  </a:lnTo>
                  <a:lnTo>
                    <a:pt x="46558" y="0"/>
                  </a:lnTo>
                  <a:lnTo>
                    <a:pt x="46558" y="658926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3" name="object 620">
              <a:extLst>
                <a:ext uri="{FF2B5EF4-FFF2-40B4-BE49-F238E27FC236}">
                  <a16:creationId xmlns:a16="http://schemas.microsoft.com/office/drawing/2014/main" id="{6979D48A-B9EB-47FD-8716-CD4BF08C3ACD}"/>
                </a:ext>
              </a:extLst>
            </p:cNvPr>
            <p:cNvSpPr/>
            <p:nvPr/>
          </p:nvSpPr>
          <p:spPr>
            <a:xfrm>
              <a:off x="2280386" y="1883079"/>
              <a:ext cx="46990" cy="10795"/>
            </a:xfrm>
            <a:custGeom>
              <a:avLst/>
              <a:gdLst/>
              <a:ahLst/>
              <a:cxnLst/>
              <a:rect l="l" t="t" r="r" b="b"/>
              <a:pathLst>
                <a:path w="46989" h="10794">
                  <a:moveTo>
                    <a:pt x="46558" y="0"/>
                  </a:moveTo>
                  <a:lnTo>
                    <a:pt x="0" y="0"/>
                  </a:lnTo>
                  <a:lnTo>
                    <a:pt x="0" y="10477"/>
                  </a:lnTo>
                  <a:lnTo>
                    <a:pt x="46558" y="10477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4" name="object 621">
              <a:extLst>
                <a:ext uri="{FF2B5EF4-FFF2-40B4-BE49-F238E27FC236}">
                  <a16:creationId xmlns:a16="http://schemas.microsoft.com/office/drawing/2014/main" id="{FF05D494-0D9F-48C8-BE22-6CE9573FDA40}"/>
                </a:ext>
              </a:extLst>
            </p:cNvPr>
            <p:cNvSpPr/>
            <p:nvPr/>
          </p:nvSpPr>
          <p:spPr>
            <a:xfrm>
              <a:off x="2280386" y="1883079"/>
              <a:ext cx="46990" cy="10795"/>
            </a:xfrm>
            <a:custGeom>
              <a:avLst/>
              <a:gdLst/>
              <a:ahLst/>
              <a:cxnLst/>
              <a:rect l="l" t="t" r="r" b="b"/>
              <a:pathLst>
                <a:path w="46989" h="10794">
                  <a:moveTo>
                    <a:pt x="46558" y="10477"/>
                  </a:moveTo>
                  <a:lnTo>
                    <a:pt x="0" y="10477"/>
                  </a:lnTo>
                  <a:lnTo>
                    <a:pt x="0" y="0"/>
                  </a:lnTo>
                  <a:lnTo>
                    <a:pt x="46558" y="0"/>
                  </a:lnTo>
                  <a:lnTo>
                    <a:pt x="46558" y="10477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5" name="object 622">
              <a:extLst>
                <a:ext uri="{FF2B5EF4-FFF2-40B4-BE49-F238E27FC236}">
                  <a16:creationId xmlns:a16="http://schemas.microsoft.com/office/drawing/2014/main" id="{F07E6EA6-7E3F-4A1A-A46F-446DA16F6A9D}"/>
                </a:ext>
              </a:extLst>
            </p:cNvPr>
            <p:cNvSpPr/>
            <p:nvPr/>
          </p:nvSpPr>
          <p:spPr>
            <a:xfrm>
              <a:off x="2287366" y="187710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16" name="object 623">
              <a:extLst>
                <a:ext uri="{FF2B5EF4-FFF2-40B4-BE49-F238E27FC236}">
                  <a16:creationId xmlns:a16="http://schemas.microsoft.com/office/drawing/2014/main" id="{6F493DE4-0B86-431F-9017-87E18820677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87371" y="1822259"/>
              <a:ext cx="32308" cy="73913"/>
            </a:xfrm>
            <a:prstGeom prst="rect">
              <a:avLst/>
            </a:prstGeom>
          </p:spPr>
        </p:pic>
        <p:sp>
          <p:nvSpPr>
            <p:cNvPr id="1317" name="object 624">
              <a:extLst>
                <a:ext uri="{FF2B5EF4-FFF2-40B4-BE49-F238E27FC236}">
                  <a16:creationId xmlns:a16="http://schemas.microsoft.com/office/drawing/2014/main" id="{7AC7CFD5-7159-4E83-AC98-A61C24BBB993}"/>
                </a:ext>
              </a:extLst>
            </p:cNvPr>
            <p:cNvSpPr/>
            <p:nvPr/>
          </p:nvSpPr>
          <p:spPr>
            <a:xfrm>
              <a:off x="2287379" y="1822252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8" name="object 625">
              <a:extLst>
                <a:ext uri="{FF2B5EF4-FFF2-40B4-BE49-F238E27FC236}">
                  <a16:creationId xmlns:a16="http://schemas.microsoft.com/office/drawing/2014/main" id="{81301158-05DC-4C37-91D6-4C32C465807E}"/>
                </a:ext>
              </a:extLst>
            </p:cNvPr>
            <p:cNvSpPr/>
            <p:nvPr/>
          </p:nvSpPr>
          <p:spPr>
            <a:xfrm>
              <a:off x="2287664" y="181205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9" name="object 626">
              <a:extLst>
                <a:ext uri="{FF2B5EF4-FFF2-40B4-BE49-F238E27FC236}">
                  <a16:creationId xmlns:a16="http://schemas.microsoft.com/office/drawing/2014/main" id="{AF76F097-EB8B-46C5-B7F8-16F6FAA4F947}"/>
                </a:ext>
              </a:extLst>
            </p:cNvPr>
            <p:cNvSpPr/>
            <p:nvPr/>
          </p:nvSpPr>
          <p:spPr>
            <a:xfrm>
              <a:off x="2287664" y="181205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0" name="object 627">
              <a:extLst>
                <a:ext uri="{FF2B5EF4-FFF2-40B4-BE49-F238E27FC236}">
                  <a16:creationId xmlns:a16="http://schemas.microsoft.com/office/drawing/2014/main" id="{7662EEB8-B993-4874-AAA5-CC812F42853C}"/>
                </a:ext>
              </a:extLst>
            </p:cNvPr>
            <p:cNvSpPr/>
            <p:nvPr/>
          </p:nvSpPr>
          <p:spPr>
            <a:xfrm>
              <a:off x="2380806" y="260238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1" name="object 628">
              <a:extLst>
                <a:ext uri="{FF2B5EF4-FFF2-40B4-BE49-F238E27FC236}">
                  <a16:creationId xmlns:a16="http://schemas.microsoft.com/office/drawing/2014/main" id="{C2369742-AA02-4124-9791-C3B5F7B6EDEC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80805" y="2547530"/>
              <a:ext cx="32308" cy="73913"/>
            </a:xfrm>
            <a:prstGeom prst="rect">
              <a:avLst/>
            </a:prstGeom>
          </p:spPr>
        </p:pic>
        <p:sp>
          <p:nvSpPr>
            <p:cNvPr id="1322" name="object 629">
              <a:extLst>
                <a:ext uri="{FF2B5EF4-FFF2-40B4-BE49-F238E27FC236}">
                  <a16:creationId xmlns:a16="http://schemas.microsoft.com/office/drawing/2014/main" id="{537218C4-BEAC-488A-83F5-384277EDD779}"/>
                </a:ext>
              </a:extLst>
            </p:cNvPr>
            <p:cNvSpPr/>
            <p:nvPr/>
          </p:nvSpPr>
          <p:spPr>
            <a:xfrm>
              <a:off x="2380818" y="254752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3" name="object 630">
              <a:extLst>
                <a:ext uri="{FF2B5EF4-FFF2-40B4-BE49-F238E27FC236}">
                  <a16:creationId xmlns:a16="http://schemas.microsoft.com/office/drawing/2014/main" id="{BEB51F59-1522-4A60-B7F1-5E31D3C3BA8B}"/>
                </a:ext>
              </a:extLst>
            </p:cNvPr>
            <p:cNvSpPr/>
            <p:nvPr/>
          </p:nvSpPr>
          <p:spPr>
            <a:xfrm>
              <a:off x="2381091" y="253734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75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4" name="object 631">
              <a:extLst>
                <a:ext uri="{FF2B5EF4-FFF2-40B4-BE49-F238E27FC236}">
                  <a16:creationId xmlns:a16="http://schemas.microsoft.com/office/drawing/2014/main" id="{F5FB18BD-A33B-4A82-84FC-CC28EEB7A44C}"/>
                </a:ext>
              </a:extLst>
            </p:cNvPr>
            <p:cNvSpPr/>
            <p:nvPr/>
          </p:nvSpPr>
          <p:spPr>
            <a:xfrm>
              <a:off x="2381091" y="253734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5" name="object 632">
              <a:extLst>
                <a:ext uri="{FF2B5EF4-FFF2-40B4-BE49-F238E27FC236}">
                  <a16:creationId xmlns:a16="http://schemas.microsoft.com/office/drawing/2014/main" id="{2789558C-A2BE-4EF1-B987-BEAB3B13D2AA}"/>
                </a:ext>
              </a:extLst>
            </p:cNvPr>
            <p:cNvSpPr/>
            <p:nvPr/>
          </p:nvSpPr>
          <p:spPr>
            <a:xfrm>
              <a:off x="2374684" y="1894700"/>
              <a:ext cx="46990" cy="659130"/>
            </a:xfrm>
            <a:custGeom>
              <a:avLst/>
              <a:gdLst/>
              <a:ahLst/>
              <a:cxnLst/>
              <a:rect l="l" t="t" r="r" b="b"/>
              <a:pathLst>
                <a:path w="46989" h="659130">
                  <a:moveTo>
                    <a:pt x="46570" y="0"/>
                  </a:moveTo>
                  <a:lnTo>
                    <a:pt x="0" y="0"/>
                  </a:lnTo>
                  <a:lnTo>
                    <a:pt x="0" y="658926"/>
                  </a:lnTo>
                  <a:lnTo>
                    <a:pt x="46570" y="658926"/>
                  </a:lnTo>
                  <a:lnTo>
                    <a:pt x="46570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6" name="object 633">
              <a:extLst>
                <a:ext uri="{FF2B5EF4-FFF2-40B4-BE49-F238E27FC236}">
                  <a16:creationId xmlns:a16="http://schemas.microsoft.com/office/drawing/2014/main" id="{7F55C2CA-3CE2-4D25-950B-5BCC509E82B0}"/>
                </a:ext>
              </a:extLst>
            </p:cNvPr>
            <p:cNvSpPr/>
            <p:nvPr/>
          </p:nvSpPr>
          <p:spPr>
            <a:xfrm>
              <a:off x="2374684" y="1894700"/>
              <a:ext cx="46990" cy="659130"/>
            </a:xfrm>
            <a:custGeom>
              <a:avLst/>
              <a:gdLst/>
              <a:ahLst/>
              <a:cxnLst/>
              <a:rect l="l" t="t" r="r" b="b"/>
              <a:pathLst>
                <a:path w="46989" h="659130">
                  <a:moveTo>
                    <a:pt x="46570" y="658926"/>
                  </a:moveTo>
                  <a:lnTo>
                    <a:pt x="0" y="658926"/>
                  </a:lnTo>
                  <a:lnTo>
                    <a:pt x="0" y="0"/>
                  </a:lnTo>
                  <a:lnTo>
                    <a:pt x="46570" y="0"/>
                  </a:lnTo>
                  <a:lnTo>
                    <a:pt x="46570" y="658926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7" name="object 634">
              <a:extLst>
                <a:ext uri="{FF2B5EF4-FFF2-40B4-BE49-F238E27FC236}">
                  <a16:creationId xmlns:a16="http://schemas.microsoft.com/office/drawing/2014/main" id="{45308A34-9A96-4431-8BE8-C5EABDFE252A}"/>
                </a:ext>
              </a:extLst>
            </p:cNvPr>
            <p:cNvSpPr/>
            <p:nvPr/>
          </p:nvSpPr>
          <p:spPr>
            <a:xfrm>
              <a:off x="2374684" y="1884248"/>
              <a:ext cx="46990" cy="10795"/>
            </a:xfrm>
            <a:custGeom>
              <a:avLst/>
              <a:gdLst/>
              <a:ahLst/>
              <a:cxnLst/>
              <a:rect l="l" t="t" r="r" b="b"/>
              <a:pathLst>
                <a:path w="46989" h="10794">
                  <a:moveTo>
                    <a:pt x="46570" y="0"/>
                  </a:moveTo>
                  <a:lnTo>
                    <a:pt x="0" y="0"/>
                  </a:lnTo>
                  <a:lnTo>
                    <a:pt x="0" y="10464"/>
                  </a:lnTo>
                  <a:lnTo>
                    <a:pt x="46570" y="10464"/>
                  </a:lnTo>
                  <a:lnTo>
                    <a:pt x="4657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8" name="object 635">
              <a:extLst>
                <a:ext uri="{FF2B5EF4-FFF2-40B4-BE49-F238E27FC236}">
                  <a16:creationId xmlns:a16="http://schemas.microsoft.com/office/drawing/2014/main" id="{0428EE82-E4BD-476F-BB1A-386E739ED0B6}"/>
                </a:ext>
              </a:extLst>
            </p:cNvPr>
            <p:cNvSpPr/>
            <p:nvPr/>
          </p:nvSpPr>
          <p:spPr>
            <a:xfrm>
              <a:off x="2374684" y="1884248"/>
              <a:ext cx="46990" cy="10795"/>
            </a:xfrm>
            <a:custGeom>
              <a:avLst/>
              <a:gdLst/>
              <a:ahLst/>
              <a:cxnLst/>
              <a:rect l="l" t="t" r="r" b="b"/>
              <a:pathLst>
                <a:path w="46989" h="10794">
                  <a:moveTo>
                    <a:pt x="46570" y="10464"/>
                  </a:moveTo>
                  <a:lnTo>
                    <a:pt x="0" y="10464"/>
                  </a:lnTo>
                  <a:lnTo>
                    <a:pt x="0" y="0"/>
                  </a:lnTo>
                  <a:lnTo>
                    <a:pt x="46570" y="0"/>
                  </a:lnTo>
                  <a:lnTo>
                    <a:pt x="46570" y="10464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9" name="object 636">
              <a:extLst>
                <a:ext uri="{FF2B5EF4-FFF2-40B4-BE49-F238E27FC236}">
                  <a16:creationId xmlns:a16="http://schemas.microsoft.com/office/drawing/2014/main" id="{9F524C2E-5092-4F55-825A-475FE763B22C}"/>
                </a:ext>
              </a:extLst>
            </p:cNvPr>
            <p:cNvSpPr/>
            <p:nvPr/>
          </p:nvSpPr>
          <p:spPr>
            <a:xfrm>
              <a:off x="2381674" y="187827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0" name="object 637">
              <a:extLst>
                <a:ext uri="{FF2B5EF4-FFF2-40B4-BE49-F238E27FC236}">
                  <a16:creationId xmlns:a16="http://schemas.microsoft.com/office/drawing/2014/main" id="{B6CDE1D9-8ABA-450F-8588-689897D3A0EA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81668" y="1823414"/>
              <a:ext cx="32308" cy="73926"/>
            </a:xfrm>
            <a:prstGeom prst="rect">
              <a:avLst/>
            </a:prstGeom>
          </p:spPr>
        </p:pic>
        <p:sp>
          <p:nvSpPr>
            <p:cNvPr id="1331" name="object 638">
              <a:extLst>
                <a:ext uri="{FF2B5EF4-FFF2-40B4-BE49-F238E27FC236}">
                  <a16:creationId xmlns:a16="http://schemas.microsoft.com/office/drawing/2014/main" id="{84AA593C-9092-4B47-9867-1A7849C27C25}"/>
                </a:ext>
              </a:extLst>
            </p:cNvPr>
            <p:cNvSpPr/>
            <p:nvPr/>
          </p:nvSpPr>
          <p:spPr>
            <a:xfrm>
              <a:off x="2381674" y="1823418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04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49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77"/>
                  </a:lnTo>
                  <a:lnTo>
                    <a:pt x="19634" y="8877"/>
                  </a:lnTo>
                  <a:lnTo>
                    <a:pt x="16306" y="10185"/>
                  </a:lnTo>
                  <a:lnTo>
                    <a:pt x="13093" y="9309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2" name="object 639">
              <a:extLst>
                <a:ext uri="{FF2B5EF4-FFF2-40B4-BE49-F238E27FC236}">
                  <a16:creationId xmlns:a16="http://schemas.microsoft.com/office/drawing/2014/main" id="{98FCEF62-D906-4CDB-AFF2-81B7D34B597C}"/>
                </a:ext>
              </a:extLst>
            </p:cNvPr>
            <p:cNvSpPr/>
            <p:nvPr/>
          </p:nvSpPr>
          <p:spPr>
            <a:xfrm>
              <a:off x="2381959" y="181322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66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66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66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3" name="object 640">
              <a:extLst>
                <a:ext uri="{FF2B5EF4-FFF2-40B4-BE49-F238E27FC236}">
                  <a16:creationId xmlns:a16="http://schemas.microsoft.com/office/drawing/2014/main" id="{1E99B97E-5911-4B7D-8887-F1AEF432FA3F}"/>
                </a:ext>
              </a:extLst>
            </p:cNvPr>
            <p:cNvSpPr/>
            <p:nvPr/>
          </p:nvSpPr>
          <p:spPr>
            <a:xfrm>
              <a:off x="2381959" y="181322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4" name="object 641">
              <a:extLst>
                <a:ext uri="{FF2B5EF4-FFF2-40B4-BE49-F238E27FC236}">
                  <a16:creationId xmlns:a16="http://schemas.microsoft.com/office/drawing/2014/main" id="{614FCB00-3D67-45D2-8A5B-FEAEB45DE094}"/>
                </a:ext>
              </a:extLst>
            </p:cNvPr>
            <p:cNvSpPr/>
            <p:nvPr/>
          </p:nvSpPr>
          <p:spPr>
            <a:xfrm>
              <a:off x="2239940" y="258958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5" name="object 642">
              <a:extLst>
                <a:ext uri="{FF2B5EF4-FFF2-40B4-BE49-F238E27FC236}">
                  <a16:creationId xmlns:a16="http://schemas.microsoft.com/office/drawing/2014/main" id="{1F113623-434E-4929-A7CB-BF402C28924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39949" y="2534716"/>
              <a:ext cx="32296" cy="73926"/>
            </a:xfrm>
            <a:prstGeom prst="rect">
              <a:avLst/>
            </a:prstGeom>
          </p:spPr>
        </p:pic>
        <p:sp>
          <p:nvSpPr>
            <p:cNvPr id="1336" name="object 643">
              <a:extLst>
                <a:ext uri="{FF2B5EF4-FFF2-40B4-BE49-F238E27FC236}">
                  <a16:creationId xmlns:a16="http://schemas.microsoft.com/office/drawing/2014/main" id="{B9C47BE2-436C-4BC1-A84C-97D723318181}"/>
                </a:ext>
              </a:extLst>
            </p:cNvPr>
            <p:cNvSpPr/>
            <p:nvPr/>
          </p:nvSpPr>
          <p:spPr>
            <a:xfrm>
              <a:off x="2239952" y="2534717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7" name="object 644">
              <a:extLst>
                <a:ext uri="{FF2B5EF4-FFF2-40B4-BE49-F238E27FC236}">
                  <a16:creationId xmlns:a16="http://schemas.microsoft.com/office/drawing/2014/main" id="{5865422A-CF51-4D03-94FD-BDD1EA43E9A3}"/>
                </a:ext>
              </a:extLst>
            </p:cNvPr>
            <p:cNvSpPr/>
            <p:nvPr/>
          </p:nvSpPr>
          <p:spPr>
            <a:xfrm>
              <a:off x="2240225" y="252453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66" y="0"/>
                  </a:moveTo>
                  <a:lnTo>
                    <a:pt x="7175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75" y="20370"/>
                  </a:lnTo>
                  <a:lnTo>
                    <a:pt x="24866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66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8" name="object 645">
              <a:extLst>
                <a:ext uri="{FF2B5EF4-FFF2-40B4-BE49-F238E27FC236}">
                  <a16:creationId xmlns:a16="http://schemas.microsoft.com/office/drawing/2014/main" id="{534244C3-1B04-44B0-B704-7F89A9778DA9}"/>
                </a:ext>
              </a:extLst>
            </p:cNvPr>
            <p:cNvSpPr/>
            <p:nvPr/>
          </p:nvSpPr>
          <p:spPr>
            <a:xfrm>
              <a:off x="2240225" y="252453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9" name="object 646">
              <a:extLst>
                <a:ext uri="{FF2B5EF4-FFF2-40B4-BE49-F238E27FC236}">
                  <a16:creationId xmlns:a16="http://schemas.microsoft.com/office/drawing/2014/main" id="{DEBDFA47-92A9-4931-8C4C-FCDCC8AAF603}"/>
                </a:ext>
              </a:extLst>
            </p:cNvPr>
            <p:cNvSpPr/>
            <p:nvPr/>
          </p:nvSpPr>
          <p:spPr>
            <a:xfrm>
              <a:off x="2233828" y="1881911"/>
              <a:ext cx="46990" cy="659130"/>
            </a:xfrm>
            <a:custGeom>
              <a:avLst/>
              <a:gdLst/>
              <a:ahLst/>
              <a:cxnLst/>
              <a:rect l="l" t="t" r="r" b="b"/>
              <a:pathLst>
                <a:path w="46989" h="659130">
                  <a:moveTo>
                    <a:pt x="46558" y="0"/>
                  </a:moveTo>
                  <a:lnTo>
                    <a:pt x="0" y="0"/>
                  </a:lnTo>
                  <a:lnTo>
                    <a:pt x="0" y="658914"/>
                  </a:lnTo>
                  <a:lnTo>
                    <a:pt x="46558" y="658914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0" name="object 647">
              <a:extLst>
                <a:ext uri="{FF2B5EF4-FFF2-40B4-BE49-F238E27FC236}">
                  <a16:creationId xmlns:a16="http://schemas.microsoft.com/office/drawing/2014/main" id="{0836D38C-B3EE-470A-BBD1-BB1DEDFC58ED}"/>
                </a:ext>
              </a:extLst>
            </p:cNvPr>
            <p:cNvSpPr/>
            <p:nvPr/>
          </p:nvSpPr>
          <p:spPr>
            <a:xfrm>
              <a:off x="2233828" y="1881911"/>
              <a:ext cx="46990" cy="659130"/>
            </a:xfrm>
            <a:custGeom>
              <a:avLst/>
              <a:gdLst/>
              <a:ahLst/>
              <a:cxnLst/>
              <a:rect l="l" t="t" r="r" b="b"/>
              <a:pathLst>
                <a:path w="46989" h="659130">
                  <a:moveTo>
                    <a:pt x="46558" y="658914"/>
                  </a:moveTo>
                  <a:lnTo>
                    <a:pt x="0" y="658914"/>
                  </a:lnTo>
                  <a:lnTo>
                    <a:pt x="0" y="0"/>
                  </a:lnTo>
                  <a:lnTo>
                    <a:pt x="46558" y="0"/>
                  </a:lnTo>
                  <a:lnTo>
                    <a:pt x="46558" y="658914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1" name="object 648">
              <a:extLst>
                <a:ext uri="{FF2B5EF4-FFF2-40B4-BE49-F238E27FC236}">
                  <a16:creationId xmlns:a16="http://schemas.microsoft.com/office/drawing/2014/main" id="{8D708AFD-43D9-40E4-B8DA-58AFA482F7C8}"/>
                </a:ext>
              </a:extLst>
            </p:cNvPr>
            <p:cNvSpPr/>
            <p:nvPr/>
          </p:nvSpPr>
          <p:spPr>
            <a:xfrm>
              <a:off x="2233828" y="1871446"/>
              <a:ext cx="46990" cy="10795"/>
            </a:xfrm>
            <a:custGeom>
              <a:avLst/>
              <a:gdLst/>
              <a:ahLst/>
              <a:cxnLst/>
              <a:rect l="l" t="t" r="r" b="b"/>
              <a:pathLst>
                <a:path w="46989" h="10794">
                  <a:moveTo>
                    <a:pt x="46558" y="0"/>
                  </a:moveTo>
                  <a:lnTo>
                    <a:pt x="0" y="0"/>
                  </a:lnTo>
                  <a:lnTo>
                    <a:pt x="0" y="10464"/>
                  </a:lnTo>
                  <a:lnTo>
                    <a:pt x="46558" y="10464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2" name="object 649">
              <a:extLst>
                <a:ext uri="{FF2B5EF4-FFF2-40B4-BE49-F238E27FC236}">
                  <a16:creationId xmlns:a16="http://schemas.microsoft.com/office/drawing/2014/main" id="{9C769913-2873-4AAE-B6B5-D9D6DB9E0916}"/>
                </a:ext>
              </a:extLst>
            </p:cNvPr>
            <p:cNvSpPr/>
            <p:nvPr/>
          </p:nvSpPr>
          <p:spPr>
            <a:xfrm>
              <a:off x="2233828" y="1871446"/>
              <a:ext cx="46990" cy="10795"/>
            </a:xfrm>
            <a:custGeom>
              <a:avLst/>
              <a:gdLst/>
              <a:ahLst/>
              <a:cxnLst/>
              <a:rect l="l" t="t" r="r" b="b"/>
              <a:pathLst>
                <a:path w="46989" h="10794">
                  <a:moveTo>
                    <a:pt x="46558" y="10464"/>
                  </a:moveTo>
                  <a:lnTo>
                    <a:pt x="0" y="10464"/>
                  </a:lnTo>
                  <a:lnTo>
                    <a:pt x="0" y="0"/>
                  </a:lnTo>
                  <a:lnTo>
                    <a:pt x="46558" y="0"/>
                  </a:lnTo>
                  <a:lnTo>
                    <a:pt x="46558" y="10464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3" name="object 650">
              <a:extLst>
                <a:ext uri="{FF2B5EF4-FFF2-40B4-BE49-F238E27FC236}">
                  <a16:creationId xmlns:a16="http://schemas.microsoft.com/office/drawing/2014/main" id="{A8372E9E-913C-4DB2-8779-EC7A66910BB6}"/>
                </a:ext>
              </a:extLst>
            </p:cNvPr>
            <p:cNvSpPr/>
            <p:nvPr/>
          </p:nvSpPr>
          <p:spPr>
            <a:xfrm>
              <a:off x="2240808" y="186547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44" name="object 651">
              <a:extLst>
                <a:ext uri="{FF2B5EF4-FFF2-40B4-BE49-F238E27FC236}">
                  <a16:creationId xmlns:a16="http://schemas.microsoft.com/office/drawing/2014/main" id="{A45579FF-C457-4077-843E-5AE8BA947AD2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240813" y="1810613"/>
              <a:ext cx="32308" cy="73926"/>
            </a:xfrm>
            <a:prstGeom prst="rect">
              <a:avLst/>
            </a:prstGeom>
          </p:spPr>
        </p:pic>
        <p:sp>
          <p:nvSpPr>
            <p:cNvPr id="1345" name="object 652">
              <a:extLst>
                <a:ext uri="{FF2B5EF4-FFF2-40B4-BE49-F238E27FC236}">
                  <a16:creationId xmlns:a16="http://schemas.microsoft.com/office/drawing/2014/main" id="{B955700F-FAB0-4E68-8781-9B90B2CD607B}"/>
                </a:ext>
              </a:extLst>
            </p:cNvPr>
            <p:cNvSpPr/>
            <p:nvPr/>
          </p:nvSpPr>
          <p:spPr>
            <a:xfrm>
              <a:off x="2240820" y="181061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03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32" y="5803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6" name="object 653">
              <a:extLst>
                <a:ext uri="{FF2B5EF4-FFF2-40B4-BE49-F238E27FC236}">
                  <a16:creationId xmlns:a16="http://schemas.microsoft.com/office/drawing/2014/main" id="{21C9E310-623C-4EF5-B4DF-670277C55EBC}"/>
                </a:ext>
              </a:extLst>
            </p:cNvPr>
            <p:cNvSpPr/>
            <p:nvPr/>
          </p:nvSpPr>
          <p:spPr>
            <a:xfrm>
              <a:off x="2241106" y="180042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7" name="object 654">
              <a:extLst>
                <a:ext uri="{FF2B5EF4-FFF2-40B4-BE49-F238E27FC236}">
                  <a16:creationId xmlns:a16="http://schemas.microsoft.com/office/drawing/2014/main" id="{BA65684E-CC92-4C45-9DB2-9C891BB81E77}"/>
                </a:ext>
              </a:extLst>
            </p:cNvPr>
            <p:cNvSpPr/>
            <p:nvPr/>
          </p:nvSpPr>
          <p:spPr>
            <a:xfrm>
              <a:off x="2241106" y="180042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8" name="object 655">
              <a:extLst>
                <a:ext uri="{FF2B5EF4-FFF2-40B4-BE49-F238E27FC236}">
                  <a16:creationId xmlns:a16="http://schemas.microsoft.com/office/drawing/2014/main" id="{BE54864A-78FC-4BD7-B0D0-F7D7A9027782}"/>
                </a:ext>
              </a:extLst>
            </p:cNvPr>
            <p:cNvSpPr/>
            <p:nvPr/>
          </p:nvSpPr>
          <p:spPr>
            <a:xfrm>
              <a:off x="2520782" y="1581340"/>
              <a:ext cx="1470660" cy="1367155"/>
            </a:xfrm>
            <a:custGeom>
              <a:avLst/>
              <a:gdLst/>
              <a:ahLst/>
              <a:cxnLst/>
              <a:rect l="l" t="t" r="r" b="b"/>
              <a:pathLst>
                <a:path w="1470660" h="1367155">
                  <a:moveTo>
                    <a:pt x="1468018" y="0"/>
                  </a:moveTo>
                  <a:lnTo>
                    <a:pt x="0" y="800938"/>
                  </a:lnTo>
                  <a:lnTo>
                    <a:pt x="1168" y="1366723"/>
                  </a:lnTo>
                  <a:lnTo>
                    <a:pt x="1470634" y="568693"/>
                  </a:lnTo>
                  <a:lnTo>
                    <a:pt x="1468018" y="0"/>
                  </a:lnTo>
                  <a:close/>
                </a:path>
              </a:pathLst>
            </a:custGeom>
            <a:solidFill>
              <a:srgbClr val="4C75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9" name="object 656">
              <a:extLst>
                <a:ext uri="{FF2B5EF4-FFF2-40B4-BE49-F238E27FC236}">
                  <a16:creationId xmlns:a16="http://schemas.microsoft.com/office/drawing/2014/main" id="{A93D022B-4E5B-4213-A354-07B16E47688B}"/>
                </a:ext>
              </a:extLst>
            </p:cNvPr>
            <p:cNvSpPr/>
            <p:nvPr/>
          </p:nvSpPr>
          <p:spPr>
            <a:xfrm>
              <a:off x="2520782" y="1581340"/>
              <a:ext cx="1470660" cy="1367155"/>
            </a:xfrm>
            <a:custGeom>
              <a:avLst/>
              <a:gdLst/>
              <a:ahLst/>
              <a:cxnLst/>
              <a:rect l="l" t="t" r="r" b="b"/>
              <a:pathLst>
                <a:path w="1470660" h="1367155">
                  <a:moveTo>
                    <a:pt x="1168" y="1366723"/>
                  </a:moveTo>
                  <a:lnTo>
                    <a:pt x="0" y="800938"/>
                  </a:lnTo>
                  <a:lnTo>
                    <a:pt x="1468018" y="0"/>
                  </a:lnTo>
                  <a:lnTo>
                    <a:pt x="1470634" y="568693"/>
                  </a:lnTo>
                  <a:lnTo>
                    <a:pt x="1168" y="1366723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0" name="object 657">
              <a:extLst>
                <a:ext uri="{FF2B5EF4-FFF2-40B4-BE49-F238E27FC236}">
                  <a16:creationId xmlns:a16="http://schemas.microsoft.com/office/drawing/2014/main" id="{681A3FAB-8DD4-492D-B2C0-B4D9574BA2F5}"/>
                </a:ext>
              </a:extLst>
            </p:cNvPr>
            <p:cNvSpPr/>
            <p:nvPr/>
          </p:nvSpPr>
          <p:spPr>
            <a:xfrm>
              <a:off x="2480043" y="1558051"/>
              <a:ext cx="1508760" cy="824230"/>
            </a:xfrm>
            <a:custGeom>
              <a:avLst/>
              <a:gdLst/>
              <a:ahLst/>
              <a:cxnLst/>
              <a:rect l="l" t="t" r="r" b="b"/>
              <a:pathLst>
                <a:path w="1508760" h="824230">
                  <a:moveTo>
                    <a:pt x="1469186" y="0"/>
                  </a:moveTo>
                  <a:lnTo>
                    <a:pt x="0" y="800938"/>
                  </a:lnTo>
                  <a:lnTo>
                    <a:pt x="40741" y="824230"/>
                  </a:lnTo>
                  <a:lnTo>
                    <a:pt x="1508760" y="23291"/>
                  </a:lnTo>
                  <a:lnTo>
                    <a:pt x="146918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1" name="object 658">
              <a:extLst>
                <a:ext uri="{FF2B5EF4-FFF2-40B4-BE49-F238E27FC236}">
                  <a16:creationId xmlns:a16="http://schemas.microsoft.com/office/drawing/2014/main" id="{D5D8CF5F-670B-41F0-A10D-BFA408CEBB2D}"/>
                </a:ext>
              </a:extLst>
            </p:cNvPr>
            <p:cNvSpPr/>
            <p:nvPr/>
          </p:nvSpPr>
          <p:spPr>
            <a:xfrm>
              <a:off x="2480043" y="1558051"/>
              <a:ext cx="1508760" cy="824230"/>
            </a:xfrm>
            <a:custGeom>
              <a:avLst/>
              <a:gdLst/>
              <a:ahLst/>
              <a:cxnLst/>
              <a:rect l="l" t="t" r="r" b="b"/>
              <a:pathLst>
                <a:path w="1508760" h="824230">
                  <a:moveTo>
                    <a:pt x="0" y="800938"/>
                  </a:moveTo>
                  <a:lnTo>
                    <a:pt x="40741" y="824230"/>
                  </a:lnTo>
                  <a:lnTo>
                    <a:pt x="1508760" y="23291"/>
                  </a:lnTo>
                  <a:lnTo>
                    <a:pt x="1469186" y="0"/>
                  </a:lnTo>
                  <a:lnTo>
                    <a:pt x="0" y="80093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2" name="object 659">
              <a:extLst>
                <a:ext uri="{FF2B5EF4-FFF2-40B4-BE49-F238E27FC236}">
                  <a16:creationId xmlns:a16="http://schemas.microsoft.com/office/drawing/2014/main" id="{3671B1B5-BD98-473E-A01A-343B31555172}"/>
                </a:ext>
              </a:extLst>
            </p:cNvPr>
            <p:cNvSpPr/>
            <p:nvPr/>
          </p:nvSpPr>
          <p:spPr>
            <a:xfrm>
              <a:off x="551888" y="1297280"/>
              <a:ext cx="42545" cy="588645"/>
            </a:xfrm>
            <a:custGeom>
              <a:avLst/>
              <a:gdLst/>
              <a:ahLst/>
              <a:cxnLst/>
              <a:rect l="l" t="t" r="r" b="b"/>
              <a:pathLst>
                <a:path w="42545" h="588644">
                  <a:moveTo>
                    <a:pt x="41033" y="0"/>
                  </a:moveTo>
                  <a:lnTo>
                    <a:pt x="0" y="25907"/>
                  </a:lnTo>
                  <a:lnTo>
                    <a:pt x="0" y="588187"/>
                  </a:lnTo>
                  <a:lnTo>
                    <a:pt x="42202" y="565772"/>
                  </a:lnTo>
                  <a:lnTo>
                    <a:pt x="41033" y="0"/>
                  </a:lnTo>
                  <a:close/>
                </a:path>
              </a:pathLst>
            </a:custGeom>
            <a:solidFill>
              <a:srgbClr val="4C75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3" name="object 660">
              <a:extLst>
                <a:ext uri="{FF2B5EF4-FFF2-40B4-BE49-F238E27FC236}">
                  <a16:creationId xmlns:a16="http://schemas.microsoft.com/office/drawing/2014/main" id="{EE9B0F91-8017-423D-BA38-FBD8F88D35D1}"/>
                </a:ext>
              </a:extLst>
            </p:cNvPr>
            <p:cNvSpPr/>
            <p:nvPr/>
          </p:nvSpPr>
          <p:spPr>
            <a:xfrm>
              <a:off x="551888" y="1297280"/>
              <a:ext cx="42545" cy="588645"/>
            </a:xfrm>
            <a:custGeom>
              <a:avLst/>
              <a:gdLst/>
              <a:ahLst/>
              <a:cxnLst/>
              <a:rect l="l" t="t" r="r" b="b"/>
              <a:pathLst>
                <a:path w="42545" h="588644">
                  <a:moveTo>
                    <a:pt x="0" y="588187"/>
                  </a:moveTo>
                  <a:lnTo>
                    <a:pt x="0" y="25907"/>
                  </a:lnTo>
                  <a:lnTo>
                    <a:pt x="41033" y="0"/>
                  </a:lnTo>
                  <a:lnTo>
                    <a:pt x="42202" y="565772"/>
                  </a:lnTo>
                  <a:lnTo>
                    <a:pt x="0" y="588187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4" name="object 661">
              <a:extLst>
                <a:ext uri="{FF2B5EF4-FFF2-40B4-BE49-F238E27FC236}">
                  <a16:creationId xmlns:a16="http://schemas.microsoft.com/office/drawing/2014/main" id="{82007B35-318F-402C-8EDB-B2F5CCCEBD00}"/>
                </a:ext>
              </a:extLst>
            </p:cNvPr>
            <p:cNvSpPr/>
            <p:nvPr/>
          </p:nvSpPr>
          <p:spPr>
            <a:xfrm>
              <a:off x="700431" y="1461984"/>
              <a:ext cx="26670" cy="590550"/>
            </a:xfrm>
            <a:custGeom>
              <a:avLst/>
              <a:gdLst/>
              <a:ahLst/>
              <a:cxnLst/>
              <a:rect l="l" t="t" r="r" b="b"/>
              <a:pathLst>
                <a:path w="26670" h="590550">
                  <a:moveTo>
                    <a:pt x="26390" y="0"/>
                  </a:moveTo>
                  <a:lnTo>
                    <a:pt x="1651" y="24447"/>
                  </a:lnTo>
                  <a:lnTo>
                    <a:pt x="0" y="590257"/>
                  </a:lnTo>
                  <a:lnTo>
                    <a:pt x="26390" y="558812"/>
                  </a:lnTo>
                  <a:lnTo>
                    <a:pt x="26390" y="0"/>
                  </a:lnTo>
                  <a:close/>
                </a:path>
              </a:pathLst>
            </a:custGeom>
            <a:solidFill>
              <a:srgbClr val="4C75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5" name="object 662">
              <a:extLst>
                <a:ext uri="{FF2B5EF4-FFF2-40B4-BE49-F238E27FC236}">
                  <a16:creationId xmlns:a16="http://schemas.microsoft.com/office/drawing/2014/main" id="{D78C95C5-E7AF-450F-911C-8E688CA1BEC7}"/>
                </a:ext>
              </a:extLst>
            </p:cNvPr>
            <p:cNvSpPr/>
            <p:nvPr/>
          </p:nvSpPr>
          <p:spPr>
            <a:xfrm>
              <a:off x="700431" y="1461984"/>
              <a:ext cx="26670" cy="590550"/>
            </a:xfrm>
            <a:custGeom>
              <a:avLst/>
              <a:gdLst/>
              <a:ahLst/>
              <a:cxnLst/>
              <a:rect l="l" t="t" r="r" b="b"/>
              <a:pathLst>
                <a:path w="26670" h="590550">
                  <a:moveTo>
                    <a:pt x="0" y="590257"/>
                  </a:moveTo>
                  <a:lnTo>
                    <a:pt x="1651" y="24447"/>
                  </a:lnTo>
                  <a:lnTo>
                    <a:pt x="26390" y="0"/>
                  </a:lnTo>
                  <a:lnTo>
                    <a:pt x="26390" y="558812"/>
                  </a:lnTo>
                  <a:lnTo>
                    <a:pt x="0" y="590257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6" name="object 663">
              <a:extLst>
                <a:ext uri="{FF2B5EF4-FFF2-40B4-BE49-F238E27FC236}">
                  <a16:creationId xmlns:a16="http://schemas.microsoft.com/office/drawing/2014/main" id="{F0278BC8-D4EB-46EE-9E6C-D61F36A1E5C7}"/>
                </a:ext>
              </a:extLst>
            </p:cNvPr>
            <p:cNvSpPr/>
            <p:nvPr/>
          </p:nvSpPr>
          <p:spPr>
            <a:xfrm>
              <a:off x="549569" y="1320256"/>
              <a:ext cx="150495" cy="730250"/>
            </a:xfrm>
            <a:custGeom>
              <a:avLst/>
              <a:gdLst/>
              <a:ahLst/>
              <a:cxnLst/>
              <a:rect l="l" t="t" r="r" b="b"/>
              <a:pathLst>
                <a:path w="150495" h="730250">
                  <a:moveTo>
                    <a:pt x="0" y="0"/>
                  </a:moveTo>
                  <a:lnTo>
                    <a:pt x="0" y="558800"/>
                  </a:lnTo>
                  <a:lnTo>
                    <a:pt x="148666" y="729653"/>
                  </a:lnTo>
                  <a:lnTo>
                    <a:pt x="150317" y="1638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7" name="object 664">
              <a:extLst>
                <a:ext uri="{FF2B5EF4-FFF2-40B4-BE49-F238E27FC236}">
                  <a16:creationId xmlns:a16="http://schemas.microsoft.com/office/drawing/2014/main" id="{44A6500B-C760-4988-BE5A-A839B499F35B}"/>
                </a:ext>
              </a:extLst>
            </p:cNvPr>
            <p:cNvSpPr/>
            <p:nvPr/>
          </p:nvSpPr>
          <p:spPr>
            <a:xfrm>
              <a:off x="549569" y="1320256"/>
              <a:ext cx="150495" cy="730250"/>
            </a:xfrm>
            <a:custGeom>
              <a:avLst/>
              <a:gdLst/>
              <a:ahLst/>
              <a:cxnLst/>
              <a:rect l="l" t="t" r="r" b="b"/>
              <a:pathLst>
                <a:path w="150495" h="730250">
                  <a:moveTo>
                    <a:pt x="0" y="558800"/>
                  </a:moveTo>
                  <a:lnTo>
                    <a:pt x="148666" y="729653"/>
                  </a:lnTo>
                  <a:lnTo>
                    <a:pt x="150317" y="163842"/>
                  </a:lnTo>
                  <a:lnTo>
                    <a:pt x="0" y="0"/>
                  </a:lnTo>
                  <a:lnTo>
                    <a:pt x="0" y="55880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8" name="object 665">
              <a:extLst>
                <a:ext uri="{FF2B5EF4-FFF2-40B4-BE49-F238E27FC236}">
                  <a16:creationId xmlns:a16="http://schemas.microsoft.com/office/drawing/2014/main" id="{3313C09C-2E51-47BE-8345-A055CF459F79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46394" y="1286817"/>
              <a:ext cx="181127" cy="200456"/>
            </a:xfrm>
            <a:prstGeom prst="rect">
              <a:avLst/>
            </a:prstGeom>
          </p:spPr>
        </p:pic>
        <p:sp>
          <p:nvSpPr>
            <p:cNvPr id="1359" name="object 666">
              <a:extLst>
                <a:ext uri="{FF2B5EF4-FFF2-40B4-BE49-F238E27FC236}">
                  <a16:creationId xmlns:a16="http://schemas.microsoft.com/office/drawing/2014/main" id="{C2A46108-C6C3-4193-B8E3-0C435F1FC15C}"/>
                </a:ext>
              </a:extLst>
            </p:cNvPr>
            <p:cNvSpPr/>
            <p:nvPr/>
          </p:nvSpPr>
          <p:spPr>
            <a:xfrm>
              <a:off x="121439" y="1092387"/>
              <a:ext cx="428625" cy="791210"/>
            </a:xfrm>
            <a:custGeom>
              <a:avLst/>
              <a:gdLst/>
              <a:ahLst/>
              <a:cxnLst/>
              <a:rect l="l" t="t" r="r" b="b"/>
              <a:pathLst>
                <a:path w="428625" h="791210">
                  <a:moveTo>
                    <a:pt x="0" y="0"/>
                  </a:moveTo>
                  <a:lnTo>
                    <a:pt x="0" y="563460"/>
                  </a:lnTo>
                  <a:lnTo>
                    <a:pt x="428117" y="790752"/>
                  </a:lnTo>
                  <a:lnTo>
                    <a:pt x="428117" y="228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0" name="object 667">
              <a:extLst>
                <a:ext uri="{FF2B5EF4-FFF2-40B4-BE49-F238E27FC236}">
                  <a16:creationId xmlns:a16="http://schemas.microsoft.com/office/drawing/2014/main" id="{3F411DF1-7E1F-444A-9CDF-78809ED8B9D1}"/>
                </a:ext>
              </a:extLst>
            </p:cNvPr>
            <p:cNvSpPr/>
            <p:nvPr/>
          </p:nvSpPr>
          <p:spPr>
            <a:xfrm>
              <a:off x="121439" y="1092387"/>
              <a:ext cx="428625" cy="791210"/>
            </a:xfrm>
            <a:custGeom>
              <a:avLst/>
              <a:gdLst/>
              <a:ahLst/>
              <a:cxnLst/>
              <a:rect l="l" t="t" r="r" b="b"/>
              <a:pathLst>
                <a:path w="428625" h="791210">
                  <a:moveTo>
                    <a:pt x="0" y="0"/>
                  </a:moveTo>
                  <a:lnTo>
                    <a:pt x="0" y="563460"/>
                  </a:lnTo>
                  <a:lnTo>
                    <a:pt x="428117" y="790752"/>
                  </a:lnTo>
                  <a:lnTo>
                    <a:pt x="428117" y="22846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1" name="object 668">
              <a:extLst>
                <a:ext uri="{FF2B5EF4-FFF2-40B4-BE49-F238E27FC236}">
                  <a16:creationId xmlns:a16="http://schemas.microsoft.com/office/drawing/2014/main" id="{7E3E6786-BC4D-44D2-8F44-7B11CC4E042D}"/>
                </a:ext>
              </a:extLst>
            </p:cNvPr>
            <p:cNvSpPr/>
            <p:nvPr/>
          </p:nvSpPr>
          <p:spPr>
            <a:xfrm>
              <a:off x="119108" y="1066771"/>
              <a:ext cx="469265" cy="254635"/>
            </a:xfrm>
            <a:custGeom>
              <a:avLst/>
              <a:gdLst/>
              <a:ahLst/>
              <a:cxnLst/>
              <a:rect l="l" t="t" r="r" b="b"/>
              <a:pathLst>
                <a:path w="469265" h="254634">
                  <a:moveTo>
                    <a:pt x="46570" y="0"/>
                  </a:moveTo>
                  <a:lnTo>
                    <a:pt x="0" y="25615"/>
                  </a:lnTo>
                  <a:lnTo>
                    <a:pt x="428117" y="254076"/>
                  </a:lnTo>
                  <a:lnTo>
                    <a:pt x="469163" y="228168"/>
                  </a:lnTo>
                  <a:lnTo>
                    <a:pt x="4657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2" name="object 669">
              <a:extLst>
                <a:ext uri="{FF2B5EF4-FFF2-40B4-BE49-F238E27FC236}">
                  <a16:creationId xmlns:a16="http://schemas.microsoft.com/office/drawing/2014/main" id="{8FA34B88-4C62-4383-BFD8-22B69EAC6B7A}"/>
                </a:ext>
              </a:extLst>
            </p:cNvPr>
            <p:cNvSpPr/>
            <p:nvPr/>
          </p:nvSpPr>
          <p:spPr>
            <a:xfrm>
              <a:off x="119108" y="1066771"/>
              <a:ext cx="469265" cy="254635"/>
            </a:xfrm>
            <a:custGeom>
              <a:avLst/>
              <a:gdLst/>
              <a:ahLst/>
              <a:cxnLst/>
              <a:rect l="l" t="t" r="r" b="b"/>
              <a:pathLst>
                <a:path w="469265" h="254634">
                  <a:moveTo>
                    <a:pt x="0" y="25615"/>
                  </a:moveTo>
                  <a:lnTo>
                    <a:pt x="428117" y="254076"/>
                  </a:lnTo>
                  <a:lnTo>
                    <a:pt x="469163" y="228168"/>
                  </a:lnTo>
                  <a:lnTo>
                    <a:pt x="46570" y="0"/>
                  </a:lnTo>
                  <a:lnTo>
                    <a:pt x="0" y="2561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3" name="object 670">
              <a:extLst>
                <a:ext uri="{FF2B5EF4-FFF2-40B4-BE49-F238E27FC236}">
                  <a16:creationId xmlns:a16="http://schemas.microsoft.com/office/drawing/2014/main" id="{1E6C4129-54B7-45EB-89A6-6ADD292BFAB2}"/>
                </a:ext>
              </a:extLst>
            </p:cNvPr>
            <p:cNvSpPr/>
            <p:nvPr/>
          </p:nvSpPr>
          <p:spPr>
            <a:xfrm>
              <a:off x="907827" y="805434"/>
              <a:ext cx="35560" cy="32384"/>
            </a:xfrm>
            <a:custGeom>
              <a:avLst/>
              <a:gdLst/>
              <a:ahLst/>
              <a:cxnLst/>
              <a:rect l="l" t="t" r="r" b="b"/>
              <a:pathLst>
                <a:path w="35559" h="32384">
                  <a:moveTo>
                    <a:pt x="16730" y="0"/>
                  </a:moveTo>
                  <a:lnTo>
                    <a:pt x="9992" y="2270"/>
                  </a:lnTo>
                  <a:lnTo>
                    <a:pt x="4429" y="6704"/>
                  </a:lnTo>
                  <a:lnTo>
                    <a:pt x="1008" y="12382"/>
                  </a:lnTo>
                  <a:lnTo>
                    <a:pt x="0" y="18590"/>
                  </a:lnTo>
                  <a:lnTo>
                    <a:pt x="1673" y="24609"/>
                  </a:lnTo>
                  <a:lnTo>
                    <a:pt x="5818" y="29268"/>
                  </a:lnTo>
                  <a:lnTo>
                    <a:pt x="11578" y="31780"/>
                  </a:lnTo>
                  <a:lnTo>
                    <a:pt x="18202" y="31980"/>
                  </a:lnTo>
                  <a:lnTo>
                    <a:pt x="24940" y="29702"/>
                  </a:lnTo>
                  <a:lnTo>
                    <a:pt x="30501" y="25274"/>
                  </a:lnTo>
                  <a:lnTo>
                    <a:pt x="33920" y="19596"/>
                  </a:lnTo>
                  <a:lnTo>
                    <a:pt x="34932" y="13389"/>
                  </a:lnTo>
                  <a:lnTo>
                    <a:pt x="33271" y="7375"/>
                  </a:lnTo>
                  <a:lnTo>
                    <a:pt x="29119" y="2717"/>
                  </a:lnTo>
                  <a:lnTo>
                    <a:pt x="23355" y="203"/>
                  </a:lnTo>
                  <a:lnTo>
                    <a:pt x="16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4" name="object 671">
              <a:extLst>
                <a:ext uri="{FF2B5EF4-FFF2-40B4-BE49-F238E27FC236}">
                  <a16:creationId xmlns:a16="http://schemas.microsoft.com/office/drawing/2014/main" id="{7B28B81D-F6B6-4600-80DF-578A16F948EC}"/>
                </a:ext>
              </a:extLst>
            </p:cNvPr>
            <p:cNvSpPr/>
            <p:nvPr/>
          </p:nvSpPr>
          <p:spPr>
            <a:xfrm>
              <a:off x="907827" y="805434"/>
              <a:ext cx="35560" cy="32384"/>
            </a:xfrm>
            <a:custGeom>
              <a:avLst/>
              <a:gdLst/>
              <a:ahLst/>
              <a:cxnLst/>
              <a:rect l="l" t="t" r="r" b="b"/>
              <a:pathLst>
                <a:path w="35559" h="32384">
                  <a:moveTo>
                    <a:pt x="9992" y="2270"/>
                  </a:moveTo>
                  <a:lnTo>
                    <a:pt x="16730" y="0"/>
                  </a:lnTo>
                  <a:lnTo>
                    <a:pt x="23355" y="203"/>
                  </a:lnTo>
                  <a:lnTo>
                    <a:pt x="29119" y="2717"/>
                  </a:lnTo>
                  <a:lnTo>
                    <a:pt x="33271" y="7375"/>
                  </a:lnTo>
                  <a:lnTo>
                    <a:pt x="34932" y="13389"/>
                  </a:lnTo>
                  <a:lnTo>
                    <a:pt x="33920" y="19596"/>
                  </a:lnTo>
                  <a:lnTo>
                    <a:pt x="30501" y="25274"/>
                  </a:lnTo>
                  <a:lnTo>
                    <a:pt x="24940" y="29702"/>
                  </a:lnTo>
                  <a:lnTo>
                    <a:pt x="18202" y="31980"/>
                  </a:lnTo>
                  <a:lnTo>
                    <a:pt x="11578" y="31780"/>
                  </a:lnTo>
                  <a:lnTo>
                    <a:pt x="5818" y="29268"/>
                  </a:lnTo>
                  <a:lnTo>
                    <a:pt x="1673" y="24609"/>
                  </a:lnTo>
                  <a:lnTo>
                    <a:pt x="0" y="18590"/>
                  </a:lnTo>
                  <a:lnTo>
                    <a:pt x="1008" y="12382"/>
                  </a:lnTo>
                  <a:lnTo>
                    <a:pt x="4429" y="6704"/>
                  </a:lnTo>
                  <a:lnTo>
                    <a:pt x="9992" y="227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65" name="object 672">
              <a:extLst>
                <a:ext uri="{FF2B5EF4-FFF2-40B4-BE49-F238E27FC236}">
                  <a16:creationId xmlns:a16="http://schemas.microsoft.com/office/drawing/2014/main" id="{BBE55302-53BF-4995-9380-5A9669804ADF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08710" y="804836"/>
              <a:ext cx="83807" cy="61709"/>
            </a:xfrm>
            <a:prstGeom prst="rect">
              <a:avLst/>
            </a:prstGeom>
          </p:spPr>
        </p:pic>
        <p:sp>
          <p:nvSpPr>
            <p:cNvPr id="1366" name="object 673">
              <a:extLst>
                <a:ext uri="{FF2B5EF4-FFF2-40B4-BE49-F238E27FC236}">
                  <a16:creationId xmlns:a16="http://schemas.microsoft.com/office/drawing/2014/main" id="{45228AF9-E720-4E78-BC9D-E537D5C71418}"/>
                </a:ext>
              </a:extLst>
            </p:cNvPr>
            <p:cNvSpPr/>
            <p:nvPr/>
          </p:nvSpPr>
          <p:spPr>
            <a:xfrm>
              <a:off x="908698" y="804839"/>
              <a:ext cx="83820" cy="62230"/>
            </a:xfrm>
            <a:custGeom>
              <a:avLst/>
              <a:gdLst/>
              <a:ahLst/>
              <a:cxnLst/>
              <a:rect l="l" t="t" r="r" b="b"/>
              <a:pathLst>
                <a:path w="83819" h="62230">
                  <a:moveTo>
                    <a:pt x="83820" y="34925"/>
                  </a:moveTo>
                  <a:lnTo>
                    <a:pt x="25031" y="1752"/>
                  </a:lnTo>
                  <a:lnTo>
                    <a:pt x="18630" y="0"/>
                  </a:lnTo>
                  <a:lnTo>
                    <a:pt x="12230" y="584"/>
                  </a:lnTo>
                  <a:lnTo>
                    <a:pt x="7569" y="2908"/>
                  </a:lnTo>
                  <a:lnTo>
                    <a:pt x="4089" y="5816"/>
                  </a:lnTo>
                  <a:lnTo>
                    <a:pt x="584" y="11645"/>
                  </a:lnTo>
                  <a:lnTo>
                    <a:pt x="0" y="18630"/>
                  </a:lnTo>
                  <a:lnTo>
                    <a:pt x="0" y="23876"/>
                  </a:lnTo>
                  <a:lnTo>
                    <a:pt x="2921" y="28524"/>
                  </a:lnTo>
                  <a:lnTo>
                    <a:pt x="6985" y="30861"/>
                  </a:lnTo>
                  <a:lnTo>
                    <a:pt x="63449" y="61696"/>
                  </a:lnTo>
                  <a:lnTo>
                    <a:pt x="58204" y="55295"/>
                  </a:lnTo>
                  <a:lnTo>
                    <a:pt x="57619" y="47155"/>
                  </a:lnTo>
                  <a:lnTo>
                    <a:pt x="59372" y="42494"/>
                  </a:lnTo>
                  <a:lnTo>
                    <a:pt x="62877" y="36677"/>
                  </a:lnTo>
                  <a:lnTo>
                    <a:pt x="68110" y="32600"/>
                  </a:lnTo>
                  <a:lnTo>
                    <a:pt x="73939" y="31432"/>
                  </a:lnTo>
                  <a:lnTo>
                    <a:pt x="83820" y="34925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7" name="object 674">
              <a:extLst>
                <a:ext uri="{FF2B5EF4-FFF2-40B4-BE49-F238E27FC236}">
                  <a16:creationId xmlns:a16="http://schemas.microsoft.com/office/drawing/2014/main" id="{7E8E2CE1-E86B-4E60-9068-B84FC921FB70}"/>
                </a:ext>
              </a:extLst>
            </p:cNvPr>
            <p:cNvSpPr/>
            <p:nvPr/>
          </p:nvSpPr>
          <p:spPr>
            <a:xfrm>
              <a:off x="963419" y="836575"/>
              <a:ext cx="35560" cy="32384"/>
            </a:xfrm>
            <a:custGeom>
              <a:avLst/>
              <a:gdLst/>
              <a:ahLst/>
              <a:cxnLst/>
              <a:rect l="l" t="t" r="r" b="b"/>
              <a:pathLst>
                <a:path w="35559" h="32384">
                  <a:moveTo>
                    <a:pt x="16724" y="0"/>
                  </a:moveTo>
                  <a:lnTo>
                    <a:pt x="9986" y="2270"/>
                  </a:lnTo>
                  <a:lnTo>
                    <a:pt x="4425" y="6704"/>
                  </a:lnTo>
                  <a:lnTo>
                    <a:pt x="1008" y="12382"/>
                  </a:lnTo>
                  <a:lnTo>
                    <a:pt x="0" y="18590"/>
                  </a:lnTo>
                  <a:lnTo>
                    <a:pt x="1668" y="24609"/>
                  </a:lnTo>
                  <a:lnTo>
                    <a:pt x="5814" y="29273"/>
                  </a:lnTo>
                  <a:lnTo>
                    <a:pt x="11577" y="31785"/>
                  </a:lnTo>
                  <a:lnTo>
                    <a:pt x="18202" y="31982"/>
                  </a:lnTo>
                  <a:lnTo>
                    <a:pt x="24934" y="29702"/>
                  </a:lnTo>
                  <a:lnTo>
                    <a:pt x="30498" y="25269"/>
                  </a:lnTo>
                  <a:lnTo>
                    <a:pt x="33921" y="19591"/>
                  </a:lnTo>
                  <a:lnTo>
                    <a:pt x="34937" y="13387"/>
                  </a:lnTo>
                  <a:lnTo>
                    <a:pt x="33278" y="7375"/>
                  </a:lnTo>
                  <a:lnTo>
                    <a:pt x="29119" y="2717"/>
                  </a:lnTo>
                  <a:lnTo>
                    <a:pt x="23352" y="203"/>
                  </a:lnTo>
                  <a:lnTo>
                    <a:pt x="167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8" name="object 675">
              <a:extLst>
                <a:ext uri="{FF2B5EF4-FFF2-40B4-BE49-F238E27FC236}">
                  <a16:creationId xmlns:a16="http://schemas.microsoft.com/office/drawing/2014/main" id="{FEF7FC89-388D-429E-BE20-961BD6E1391E}"/>
                </a:ext>
              </a:extLst>
            </p:cNvPr>
            <p:cNvSpPr/>
            <p:nvPr/>
          </p:nvSpPr>
          <p:spPr>
            <a:xfrm>
              <a:off x="963419" y="836575"/>
              <a:ext cx="35560" cy="32384"/>
            </a:xfrm>
            <a:custGeom>
              <a:avLst/>
              <a:gdLst/>
              <a:ahLst/>
              <a:cxnLst/>
              <a:rect l="l" t="t" r="r" b="b"/>
              <a:pathLst>
                <a:path w="35559" h="32384">
                  <a:moveTo>
                    <a:pt x="9986" y="2270"/>
                  </a:moveTo>
                  <a:lnTo>
                    <a:pt x="16724" y="0"/>
                  </a:lnTo>
                  <a:lnTo>
                    <a:pt x="23352" y="203"/>
                  </a:lnTo>
                  <a:lnTo>
                    <a:pt x="29119" y="2717"/>
                  </a:lnTo>
                  <a:lnTo>
                    <a:pt x="33278" y="7375"/>
                  </a:lnTo>
                  <a:lnTo>
                    <a:pt x="34937" y="13387"/>
                  </a:lnTo>
                  <a:lnTo>
                    <a:pt x="33921" y="19591"/>
                  </a:lnTo>
                  <a:lnTo>
                    <a:pt x="30498" y="25269"/>
                  </a:lnTo>
                  <a:lnTo>
                    <a:pt x="24934" y="29702"/>
                  </a:lnTo>
                  <a:lnTo>
                    <a:pt x="18202" y="31982"/>
                  </a:lnTo>
                  <a:lnTo>
                    <a:pt x="11577" y="31785"/>
                  </a:lnTo>
                  <a:lnTo>
                    <a:pt x="5814" y="29273"/>
                  </a:lnTo>
                  <a:lnTo>
                    <a:pt x="1668" y="24609"/>
                  </a:lnTo>
                  <a:lnTo>
                    <a:pt x="0" y="18590"/>
                  </a:lnTo>
                  <a:lnTo>
                    <a:pt x="1008" y="12382"/>
                  </a:lnTo>
                  <a:lnTo>
                    <a:pt x="4425" y="6704"/>
                  </a:lnTo>
                  <a:lnTo>
                    <a:pt x="9986" y="227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9" name="object 676">
              <a:extLst>
                <a:ext uri="{FF2B5EF4-FFF2-40B4-BE49-F238E27FC236}">
                  <a16:creationId xmlns:a16="http://schemas.microsoft.com/office/drawing/2014/main" id="{09E1B370-4D91-4934-93AE-FE3D7B783966}"/>
                </a:ext>
              </a:extLst>
            </p:cNvPr>
            <p:cNvSpPr/>
            <p:nvPr/>
          </p:nvSpPr>
          <p:spPr>
            <a:xfrm>
              <a:off x="1098756" y="1588612"/>
              <a:ext cx="55880" cy="590550"/>
            </a:xfrm>
            <a:custGeom>
              <a:avLst/>
              <a:gdLst/>
              <a:ahLst/>
              <a:cxnLst/>
              <a:rect l="l" t="t" r="r" b="b"/>
              <a:pathLst>
                <a:path w="55880" h="590550">
                  <a:moveTo>
                    <a:pt x="55867" y="0"/>
                  </a:moveTo>
                  <a:lnTo>
                    <a:pt x="3479" y="24460"/>
                  </a:lnTo>
                  <a:lnTo>
                    <a:pt x="0" y="590245"/>
                  </a:lnTo>
                  <a:lnTo>
                    <a:pt x="55867" y="558812"/>
                  </a:lnTo>
                  <a:lnTo>
                    <a:pt x="55867" y="0"/>
                  </a:lnTo>
                  <a:close/>
                </a:path>
              </a:pathLst>
            </a:custGeom>
            <a:solidFill>
              <a:srgbClr val="4C75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0" name="object 677">
              <a:extLst>
                <a:ext uri="{FF2B5EF4-FFF2-40B4-BE49-F238E27FC236}">
                  <a16:creationId xmlns:a16="http://schemas.microsoft.com/office/drawing/2014/main" id="{B740E14F-2917-4700-A54E-2CDC2C3D57E0}"/>
                </a:ext>
              </a:extLst>
            </p:cNvPr>
            <p:cNvSpPr/>
            <p:nvPr/>
          </p:nvSpPr>
          <p:spPr>
            <a:xfrm>
              <a:off x="1098756" y="1588612"/>
              <a:ext cx="55880" cy="590550"/>
            </a:xfrm>
            <a:custGeom>
              <a:avLst/>
              <a:gdLst/>
              <a:ahLst/>
              <a:cxnLst/>
              <a:rect l="l" t="t" r="r" b="b"/>
              <a:pathLst>
                <a:path w="55880" h="590550">
                  <a:moveTo>
                    <a:pt x="0" y="590245"/>
                  </a:moveTo>
                  <a:lnTo>
                    <a:pt x="3479" y="24460"/>
                  </a:lnTo>
                  <a:lnTo>
                    <a:pt x="55867" y="0"/>
                  </a:lnTo>
                  <a:lnTo>
                    <a:pt x="55867" y="558812"/>
                  </a:lnTo>
                  <a:lnTo>
                    <a:pt x="0" y="59024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1" name="object 678">
              <a:extLst>
                <a:ext uri="{FF2B5EF4-FFF2-40B4-BE49-F238E27FC236}">
                  <a16:creationId xmlns:a16="http://schemas.microsoft.com/office/drawing/2014/main" id="{591C40AF-415B-4D4D-8540-E4802474EDDC}"/>
                </a:ext>
              </a:extLst>
            </p:cNvPr>
            <p:cNvSpPr/>
            <p:nvPr/>
          </p:nvSpPr>
          <p:spPr>
            <a:xfrm>
              <a:off x="779185" y="1446871"/>
              <a:ext cx="318770" cy="730250"/>
            </a:xfrm>
            <a:custGeom>
              <a:avLst/>
              <a:gdLst/>
              <a:ahLst/>
              <a:cxnLst/>
              <a:rect l="l" t="t" r="r" b="b"/>
              <a:pathLst>
                <a:path w="318769" h="730250">
                  <a:moveTo>
                    <a:pt x="0" y="0"/>
                  </a:moveTo>
                  <a:lnTo>
                    <a:pt x="0" y="558812"/>
                  </a:lnTo>
                  <a:lnTo>
                    <a:pt x="314909" y="729653"/>
                  </a:lnTo>
                  <a:lnTo>
                    <a:pt x="318389" y="163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" name="object 679">
              <a:extLst>
                <a:ext uri="{FF2B5EF4-FFF2-40B4-BE49-F238E27FC236}">
                  <a16:creationId xmlns:a16="http://schemas.microsoft.com/office/drawing/2014/main" id="{1ACB0CA5-0ED6-4C7F-B1C7-01E10EBEAEE6}"/>
                </a:ext>
              </a:extLst>
            </p:cNvPr>
            <p:cNvSpPr/>
            <p:nvPr/>
          </p:nvSpPr>
          <p:spPr>
            <a:xfrm>
              <a:off x="779185" y="1446871"/>
              <a:ext cx="318770" cy="730250"/>
            </a:xfrm>
            <a:custGeom>
              <a:avLst/>
              <a:gdLst/>
              <a:ahLst/>
              <a:cxnLst/>
              <a:rect l="l" t="t" r="r" b="b"/>
              <a:pathLst>
                <a:path w="318769" h="730250">
                  <a:moveTo>
                    <a:pt x="0" y="558812"/>
                  </a:moveTo>
                  <a:lnTo>
                    <a:pt x="314909" y="729653"/>
                  </a:lnTo>
                  <a:lnTo>
                    <a:pt x="318389" y="163855"/>
                  </a:lnTo>
                  <a:lnTo>
                    <a:pt x="0" y="0"/>
                  </a:lnTo>
                  <a:lnTo>
                    <a:pt x="0" y="55881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" name="object 680">
              <a:extLst>
                <a:ext uri="{FF2B5EF4-FFF2-40B4-BE49-F238E27FC236}">
                  <a16:creationId xmlns:a16="http://schemas.microsoft.com/office/drawing/2014/main" id="{7132356E-6F95-4252-B99F-C8E0496294C5}"/>
                </a:ext>
              </a:extLst>
            </p:cNvPr>
            <p:cNvSpPr/>
            <p:nvPr/>
          </p:nvSpPr>
          <p:spPr>
            <a:xfrm>
              <a:off x="779185" y="1416620"/>
              <a:ext cx="370205" cy="194310"/>
            </a:xfrm>
            <a:custGeom>
              <a:avLst/>
              <a:gdLst/>
              <a:ahLst/>
              <a:cxnLst/>
              <a:rect l="l" t="t" r="r" b="b"/>
              <a:pathLst>
                <a:path w="370205" h="194309">
                  <a:moveTo>
                    <a:pt x="53555" y="0"/>
                  </a:moveTo>
                  <a:lnTo>
                    <a:pt x="0" y="30251"/>
                  </a:lnTo>
                  <a:lnTo>
                    <a:pt x="318389" y="194106"/>
                  </a:lnTo>
                  <a:lnTo>
                    <a:pt x="370205" y="169964"/>
                  </a:lnTo>
                  <a:lnTo>
                    <a:pt x="53555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4" name="object 681">
              <a:extLst>
                <a:ext uri="{FF2B5EF4-FFF2-40B4-BE49-F238E27FC236}">
                  <a16:creationId xmlns:a16="http://schemas.microsoft.com/office/drawing/2014/main" id="{C2B32ACB-C06A-4068-9037-392242212E12}"/>
                </a:ext>
              </a:extLst>
            </p:cNvPr>
            <p:cNvSpPr/>
            <p:nvPr/>
          </p:nvSpPr>
          <p:spPr>
            <a:xfrm>
              <a:off x="779185" y="1416620"/>
              <a:ext cx="370205" cy="194310"/>
            </a:xfrm>
            <a:custGeom>
              <a:avLst/>
              <a:gdLst/>
              <a:ahLst/>
              <a:cxnLst/>
              <a:rect l="l" t="t" r="r" b="b"/>
              <a:pathLst>
                <a:path w="370205" h="194309">
                  <a:moveTo>
                    <a:pt x="0" y="30251"/>
                  </a:moveTo>
                  <a:lnTo>
                    <a:pt x="318389" y="194106"/>
                  </a:lnTo>
                  <a:lnTo>
                    <a:pt x="370205" y="169964"/>
                  </a:lnTo>
                  <a:lnTo>
                    <a:pt x="53555" y="0"/>
                  </a:lnTo>
                  <a:lnTo>
                    <a:pt x="0" y="30251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5" name="object 682">
              <a:extLst>
                <a:ext uri="{FF2B5EF4-FFF2-40B4-BE49-F238E27FC236}">
                  <a16:creationId xmlns:a16="http://schemas.microsoft.com/office/drawing/2014/main" id="{4823650C-F5D3-4139-8F59-483D8556579D}"/>
                </a:ext>
              </a:extLst>
            </p:cNvPr>
            <p:cNvSpPr/>
            <p:nvPr/>
          </p:nvSpPr>
          <p:spPr>
            <a:xfrm>
              <a:off x="1030358" y="1575806"/>
              <a:ext cx="695325" cy="935990"/>
            </a:xfrm>
            <a:custGeom>
              <a:avLst/>
              <a:gdLst/>
              <a:ahLst/>
              <a:cxnLst/>
              <a:rect l="l" t="t" r="r" b="b"/>
              <a:pathLst>
                <a:path w="695325" h="935989">
                  <a:moveTo>
                    <a:pt x="0" y="0"/>
                  </a:moveTo>
                  <a:lnTo>
                    <a:pt x="0" y="565785"/>
                  </a:lnTo>
                  <a:lnTo>
                    <a:pt x="695007" y="935977"/>
                  </a:lnTo>
                  <a:lnTo>
                    <a:pt x="695007" y="373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6" name="object 683">
              <a:extLst>
                <a:ext uri="{FF2B5EF4-FFF2-40B4-BE49-F238E27FC236}">
                  <a16:creationId xmlns:a16="http://schemas.microsoft.com/office/drawing/2014/main" id="{8A78531B-3A4D-48E0-BDC7-6973CFA6185E}"/>
                </a:ext>
              </a:extLst>
            </p:cNvPr>
            <p:cNvSpPr/>
            <p:nvPr/>
          </p:nvSpPr>
          <p:spPr>
            <a:xfrm>
              <a:off x="1030358" y="1575806"/>
              <a:ext cx="695325" cy="935990"/>
            </a:xfrm>
            <a:custGeom>
              <a:avLst/>
              <a:gdLst/>
              <a:ahLst/>
              <a:cxnLst/>
              <a:rect l="l" t="t" r="r" b="b"/>
              <a:pathLst>
                <a:path w="695325" h="935989">
                  <a:moveTo>
                    <a:pt x="0" y="0"/>
                  </a:moveTo>
                  <a:lnTo>
                    <a:pt x="0" y="565785"/>
                  </a:lnTo>
                  <a:lnTo>
                    <a:pt x="695007" y="935977"/>
                  </a:lnTo>
                  <a:lnTo>
                    <a:pt x="695007" y="37369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7" name="object 684">
              <a:extLst>
                <a:ext uri="{FF2B5EF4-FFF2-40B4-BE49-F238E27FC236}">
                  <a16:creationId xmlns:a16="http://schemas.microsoft.com/office/drawing/2014/main" id="{E5AE1FB9-B862-46E4-93B4-1C10B97C2B6F}"/>
                </a:ext>
              </a:extLst>
            </p:cNvPr>
            <p:cNvSpPr/>
            <p:nvPr/>
          </p:nvSpPr>
          <p:spPr>
            <a:xfrm>
              <a:off x="1030358" y="1549911"/>
              <a:ext cx="736600" cy="400050"/>
            </a:xfrm>
            <a:custGeom>
              <a:avLst/>
              <a:gdLst/>
              <a:ahLst/>
              <a:cxnLst/>
              <a:rect l="l" t="t" r="r" b="b"/>
              <a:pathLst>
                <a:path w="736600" h="400050">
                  <a:moveTo>
                    <a:pt x="44526" y="0"/>
                  </a:moveTo>
                  <a:lnTo>
                    <a:pt x="0" y="25895"/>
                  </a:lnTo>
                  <a:lnTo>
                    <a:pt x="695007" y="399592"/>
                  </a:lnTo>
                  <a:lnTo>
                    <a:pt x="736041" y="373697"/>
                  </a:lnTo>
                  <a:lnTo>
                    <a:pt x="4452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8" name="object 685">
              <a:extLst>
                <a:ext uri="{FF2B5EF4-FFF2-40B4-BE49-F238E27FC236}">
                  <a16:creationId xmlns:a16="http://schemas.microsoft.com/office/drawing/2014/main" id="{81C4DC27-F846-4C81-B9A3-F8DC11359948}"/>
                </a:ext>
              </a:extLst>
            </p:cNvPr>
            <p:cNvSpPr/>
            <p:nvPr/>
          </p:nvSpPr>
          <p:spPr>
            <a:xfrm>
              <a:off x="1030358" y="1549911"/>
              <a:ext cx="736600" cy="400050"/>
            </a:xfrm>
            <a:custGeom>
              <a:avLst/>
              <a:gdLst/>
              <a:ahLst/>
              <a:cxnLst/>
              <a:rect l="l" t="t" r="r" b="b"/>
              <a:pathLst>
                <a:path w="736600" h="400050">
                  <a:moveTo>
                    <a:pt x="0" y="25895"/>
                  </a:moveTo>
                  <a:lnTo>
                    <a:pt x="695007" y="399592"/>
                  </a:lnTo>
                  <a:lnTo>
                    <a:pt x="736041" y="373697"/>
                  </a:lnTo>
                  <a:lnTo>
                    <a:pt x="44526" y="0"/>
                  </a:lnTo>
                  <a:lnTo>
                    <a:pt x="0" y="2589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9" name="object 686">
              <a:extLst>
                <a:ext uri="{FF2B5EF4-FFF2-40B4-BE49-F238E27FC236}">
                  <a16:creationId xmlns:a16="http://schemas.microsoft.com/office/drawing/2014/main" id="{23B43611-65F8-45E4-908A-BC20A7293FF9}"/>
                </a:ext>
              </a:extLst>
            </p:cNvPr>
            <p:cNvSpPr/>
            <p:nvPr/>
          </p:nvSpPr>
          <p:spPr>
            <a:xfrm>
              <a:off x="1725360" y="1923611"/>
              <a:ext cx="42545" cy="588645"/>
            </a:xfrm>
            <a:custGeom>
              <a:avLst/>
              <a:gdLst/>
              <a:ahLst/>
              <a:cxnLst/>
              <a:rect l="l" t="t" r="r" b="b"/>
              <a:pathLst>
                <a:path w="42544" h="588644">
                  <a:moveTo>
                    <a:pt x="41033" y="0"/>
                  </a:moveTo>
                  <a:lnTo>
                    <a:pt x="0" y="25895"/>
                  </a:lnTo>
                  <a:lnTo>
                    <a:pt x="0" y="588175"/>
                  </a:lnTo>
                  <a:lnTo>
                    <a:pt x="42202" y="565772"/>
                  </a:lnTo>
                  <a:lnTo>
                    <a:pt x="41033" y="0"/>
                  </a:lnTo>
                  <a:close/>
                </a:path>
              </a:pathLst>
            </a:custGeom>
            <a:solidFill>
              <a:srgbClr val="4C75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0" name="object 687">
              <a:extLst>
                <a:ext uri="{FF2B5EF4-FFF2-40B4-BE49-F238E27FC236}">
                  <a16:creationId xmlns:a16="http://schemas.microsoft.com/office/drawing/2014/main" id="{E4305502-7E12-4778-9FD5-E40F402F7C82}"/>
                </a:ext>
              </a:extLst>
            </p:cNvPr>
            <p:cNvSpPr/>
            <p:nvPr/>
          </p:nvSpPr>
          <p:spPr>
            <a:xfrm>
              <a:off x="1725360" y="1923611"/>
              <a:ext cx="42545" cy="588645"/>
            </a:xfrm>
            <a:custGeom>
              <a:avLst/>
              <a:gdLst/>
              <a:ahLst/>
              <a:cxnLst/>
              <a:rect l="l" t="t" r="r" b="b"/>
              <a:pathLst>
                <a:path w="42544" h="588644">
                  <a:moveTo>
                    <a:pt x="0" y="588175"/>
                  </a:moveTo>
                  <a:lnTo>
                    <a:pt x="0" y="25895"/>
                  </a:lnTo>
                  <a:lnTo>
                    <a:pt x="41033" y="0"/>
                  </a:lnTo>
                  <a:lnTo>
                    <a:pt x="42202" y="565772"/>
                  </a:lnTo>
                  <a:lnTo>
                    <a:pt x="0" y="58817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1" name="object 688">
              <a:extLst>
                <a:ext uri="{FF2B5EF4-FFF2-40B4-BE49-F238E27FC236}">
                  <a16:creationId xmlns:a16="http://schemas.microsoft.com/office/drawing/2014/main" id="{B51E4FC1-FE68-47EC-A4CB-7ADF01C064E5}"/>
                </a:ext>
              </a:extLst>
            </p:cNvPr>
            <p:cNvSpPr/>
            <p:nvPr/>
          </p:nvSpPr>
          <p:spPr>
            <a:xfrm>
              <a:off x="1738755" y="1929720"/>
              <a:ext cx="493395" cy="828040"/>
            </a:xfrm>
            <a:custGeom>
              <a:avLst/>
              <a:gdLst/>
              <a:ahLst/>
              <a:cxnLst/>
              <a:rect l="l" t="t" r="r" b="b"/>
              <a:pathLst>
                <a:path w="493394" h="828039">
                  <a:moveTo>
                    <a:pt x="0" y="0"/>
                  </a:moveTo>
                  <a:lnTo>
                    <a:pt x="0" y="563448"/>
                  </a:lnTo>
                  <a:lnTo>
                    <a:pt x="493318" y="828001"/>
                  </a:lnTo>
                  <a:lnTo>
                    <a:pt x="493318" y="265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2" name="object 689">
              <a:extLst>
                <a:ext uri="{FF2B5EF4-FFF2-40B4-BE49-F238E27FC236}">
                  <a16:creationId xmlns:a16="http://schemas.microsoft.com/office/drawing/2014/main" id="{645D4395-E291-4833-9B0E-7791BE7A6B61}"/>
                </a:ext>
              </a:extLst>
            </p:cNvPr>
            <p:cNvSpPr/>
            <p:nvPr/>
          </p:nvSpPr>
          <p:spPr>
            <a:xfrm>
              <a:off x="1738755" y="1929720"/>
              <a:ext cx="493395" cy="828040"/>
            </a:xfrm>
            <a:custGeom>
              <a:avLst/>
              <a:gdLst/>
              <a:ahLst/>
              <a:cxnLst/>
              <a:rect l="l" t="t" r="r" b="b"/>
              <a:pathLst>
                <a:path w="493394" h="828039">
                  <a:moveTo>
                    <a:pt x="0" y="0"/>
                  </a:moveTo>
                  <a:lnTo>
                    <a:pt x="0" y="563448"/>
                  </a:lnTo>
                  <a:lnTo>
                    <a:pt x="493318" y="828001"/>
                  </a:lnTo>
                  <a:lnTo>
                    <a:pt x="493318" y="265709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3" name="object 690">
              <a:extLst>
                <a:ext uri="{FF2B5EF4-FFF2-40B4-BE49-F238E27FC236}">
                  <a16:creationId xmlns:a16="http://schemas.microsoft.com/office/drawing/2014/main" id="{41A9B078-9FC8-4EFB-AFE2-D003B24A1A51}"/>
                </a:ext>
              </a:extLst>
            </p:cNvPr>
            <p:cNvSpPr/>
            <p:nvPr/>
          </p:nvSpPr>
          <p:spPr>
            <a:xfrm>
              <a:off x="2529231" y="2354197"/>
              <a:ext cx="55880" cy="590550"/>
            </a:xfrm>
            <a:custGeom>
              <a:avLst/>
              <a:gdLst/>
              <a:ahLst/>
              <a:cxnLst/>
              <a:rect l="l" t="t" r="r" b="b"/>
              <a:pathLst>
                <a:path w="55880" h="590550">
                  <a:moveTo>
                    <a:pt x="55880" y="0"/>
                  </a:moveTo>
                  <a:lnTo>
                    <a:pt x="3492" y="24447"/>
                  </a:lnTo>
                  <a:lnTo>
                    <a:pt x="0" y="590245"/>
                  </a:lnTo>
                  <a:lnTo>
                    <a:pt x="55880" y="558800"/>
                  </a:lnTo>
                  <a:lnTo>
                    <a:pt x="55880" y="0"/>
                  </a:lnTo>
                  <a:close/>
                </a:path>
              </a:pathLst>
            </a:custGeom>
            <a:solidFill>
              <a:srgbClr val="4C75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4" name="object 691">
              <a:extLst>
                <a:ext uri="{FF2B5EF4-FFF2-40B4-BE49-F238E27FC236}">
                  <a16:creationId xmlns:a16="http://schemas.microsoft.com/office/drawing/2014/main" id="{6D03BA3B-615A-450F-8CB9-25FECC522E28}"/>
                </a:ext>
              </a:extLst>
            </p:cNvPr>
            <p:cNvSpPr/>
            <p:nvPr/>
          </p:nvSpPr>
          <p:spPr>
            <a:xfrm>
              <a:off x="2529231" y="2354197"/>
              <a:ext cx="55880" cy="590550"/>
            </a:xfrm>
            <a:custGeom>
              <a:avLst/>
              <a:gdLst/>
              <a:ahLst/>
              <a:cxnLst/>
              <a:rect l="l" t="t" r="r" b="b"/>
              <a:pathLst>
                <a:path w="55880" h="590550">
                  <a:moveTo>
                    <a:pt x="0" y="590245"/>
                  </a:moveTo>
                  <a:lnTo>
                    <a:pt x="3492" y="24447"/>
                  </a:lnTo>
                  <a:lnTo>
                    <a:pt x="55880" y="0"/>
                  </a:lnTo>
                  <a:lnTo>
                    <a:pt x="55880" y="558800"/>
                  </a:lnTo>
                  <a:lnTo>
                    <a:pt x="0" y="59024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5" name="object 692">
              <a:extLst>
                <a:ext uri="{FF2B5EF4-FFF2-40B4-BE49-F238E27FC236}">
                  <a16:creationId xmlns:a16="http://schemas.microsoft.com/office/drawing/2014/main" id="{D089B744-1C35-48DB-BCF7-CCB47C40832E}"/>
                </a:ext>
              </a:extLst>
            </p:cNvPr>
            <p:cNvSpPr/>
            <p:nvPr/>
          </p:nvSpPr>
          <p:spPr>
            <a:xfrm>
              <a:off x="2209672" y="2212455"/>
              <a:ext cx="318770" cy="730250"/>
            </a:xfrm>
            <a:custGeom>
              <a:avLst/>
              <a:gdLst/>
              <a:ahLst/>
              <a:cxnLst/>
              <a:rect l="l" t="t" r="r" b="b"/>
              <a:pathLst>
                <a:path w="318769" h="730250">
                  <a:moveTo>
                    <a:pt x="0" y="0"/>
                  </a:moveTo>
                  <a:lnTo>
                    <a:pt x="0" y="558800"/>
                  </a:lnTo>
                  <a:lnTo>
                    <a:pt x="314896" y="729653"/>
                  </a:lnTo>
                  <a:lnTo>
                    <a:pt x="318376" y="163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6" name="object 693">
              <a:extLst>
                <a:ext uri="{FF2B5EF4-FFF2-40B4-BE49-F238E27FC236}">
                  <a16:creationId xmlns:a16="http://schemas.microsoft.com/office/drawing/2014/main" id="{3387B7B0-C41B-4019-BF8A-491F4AEFFC0B}"/>
                </a:ext>
              </a:extLst>
            </p:cNvPr>
            <p:cNvSpPr/>
            <p:nvPr/>
          </p:nvSpPr>
          <p:spPr>
            <a:xfrm>
              <a:off x="2209672" y="2212455"/>
              <a:ext cx="318770" cy="730250"/>
            </a:xfrm>
            <a:custGeom>
              <a:avLst/>
              <a:gdLst/>
              <a:ahLst/>
              <a:cxnLst/>
              <a:rect l="l" t="t" r="r" b="b"/>
              <a:pathLst>
                <a:path w="318769" h="730250">
                  <a:moveTo>
                    <a:pt x="0" y="558800"/>
                  </a:moveTo>
                  <a:lnTo>
                    <a:pt x="314896" y="729653"/>
                  </a:lnTo>
                  <a:lnTo>
                    <a:pt x="318376" y="163855"/>
                  </a:lnTo>
                  <a:lnTo>
                    <a:pt x="0" y="0"/>
                  </a:lnTo>
                  <a:lnTo>
                    <a:pt x="0" y="55880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7" name="object 694">
              <a:extLst>
                <a:ext uri="{FF2B5EF4-FFF2-40B4-BE49-F238E27FC236}">
                  <a16:creationId xmlns:a16="http://schemas.microsoft.com/office/drawing/2014/main" id="{58D77ED1-78E4-48FA-97CC-64796861AADC}"/>
                </a:ext>
              </a:extLst>
            </p:cNvPr>
            <p:cNvSpPr/>
            <p:nvPr/>
          </p:nvSpPr>
          <p:spPr>
            <a:xfrm>
              <a:off x="2209672" y="2182191"/>
              <a:ext cx="370205" cy="194310"/>
            </a:xfrm>
            <a:custGeom>
              <a:avLst/>
              <a:gdLst/>
              <a:ahLst/>
              <a:cxnLst/>
              <a:rect l="l" t="t" r="r" b="b"/>
              <a:pathLst>
                <a:path w="370205" h="194310">
                  <a:moveTo>
                    <a:pt x="53543" y="0"/>
                  </a:moveTo>
                  <a:lnTo>
                    <a:pt x="0" y="30264"/>
                  </a:lnTo>
                  <a:lnTo>
                    <a:pt x="318376" y="194119"/>
                  </a:lnTo>
                  <a:lnTo>
                    <a:pt x="370192" y="169976"/>
                  </a:lnTo>
                  <a:lnTo>
                    <a:pt x="53543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8" name="object 695">
              <a:extLst>
                <a:ext uri="{FF2B5EF4-FFF2-40B4-BE49-F238E27FC236}">
                  <a16:creationId xmlns:a16="http://schemas.microsoft.com/office/drawing/2014/main" id="{20F3FD52-CB30-49BE-9234-0C264CDCA7A6}"/>
                </a:ext>
              </a:extLst>
            </p:cNvPr>
            <p:cNvSpPr/>
            <p:nvPr/>
          </p:nvSpPr>
          <p:spPr>
            <a:xfrm>
              <a:off x="2209672" y="2182191"/>
              <a:ext cx="370205" cy="194310"/>
            </a:xfrm>
            <a:custGeom>
              <a:avLst/>
              <a:gdLst/>
              <a:ahLst/>
              <a:cxnLst/>
              <a:rect l="l" t="t" r="r" b="b"/>
              <a:pathLst>
                <a:path w="370205" h="194310">
                  <a:moveTo>
                    <a:pt x="0" y="30264"/>
                  </a:moveTo>
                  <a:lnTo>
                    <a:pt x="318376" y="194119"/>
                  </a:lnTo>
                  <a:lnTo>
                    <a:pt x="370192" y="169976"/>
                  </a:lnTo>
                  <a:lnTo>
                    <a:pt x="53543" y="0"/>
                  </a:lnTo>
                  <a:lnTo>
                    <a:pt x="0" y="30264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9" name="object 696">
              <a:extLst>
                <a:ext uri="{FF2B5EF4-FFF2-40B4-BE49-F238E27FC236}">
                  <a16:creationId xmlns:a16="http://schemas.microsoft.com/office/drawing/2014/main" id="{E90560E5-6C97-4CFC-9968-142F04EF6282}"/>
                </a:ext>
              </a:extLst>
            </p:cNvPr>
            <p:cNvSpPr/>
            <p:nvPr/>
          </p:nvSpPr>
          <p:spPr>
            <a:xfrm>
              <a:off x="3781657" y="1688753"/>
              <a:ext cx="0" cy="566420"/>
            </a:xfrm>
            <a:custGeom>
              <a:avLst/>
              <a:gdLst/>
              <a:ahLst/>
              <a:cxnLst/>
              <a:rect l="l" t="t" r="r" b="b"/>
              <a:pathLst>
                <a:path h="566419">
                  <a:moveTo>
                    <a:pt x="0" y="0"/>
                  </a:moveTo>
                  <a:lnTo>
                    <a:pt x="0" y="56614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0" name="object 697">
              <a:extLst>
                <a:ext uri="{FF2B5EF4-FFF2-40B4-BE49-F238E27FC236}">
                  <a16:creationId xmlns:a16="http://schemas.microsoft.com/office/drawing/2014/main" id="{B99FEDB9-4754-4E1B-9BB1-2C8A399F98FB}"/>
                </a:ext>
              </a:extLst>
            </p:cNvPr>
            <p:cNvSpPr/>
            <p:nvPr/>
          </p:nvSpPr>
          <p:spPr>
            <a:xfrm>
              <a:off x="3742456" y="1671601"/>
              <a:ext cx="34290" cy="19050"/>
            </a:xfrm>
            <a:custGeom>
              <a:avLst/>
              <a:gdLst/>
              <a:ahLst/>
              <a:cxnLst/>
              <a:rect l="l" t="t" r="r" b="b"/>
              <a:pathLst>
                <a:path w="34289" h="19050">
                  <a:moveTo>
                    <a:pt x="33718" y="1855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1" name="object 698">
              <a:extLst>
                <a:ext uri="{FF2B5EF4-FFF2-40B4-BE49-F238E27FC236}">
                  <a16:creationId xmlns:a16="http://schemas.microsoft.com/office/drawing/2014/main" id="{B3D8EFB9-9312-4011-94AF-8BBD86E94AD9}"/>
                </a:ext>
              </a:extLst>
            </p:cNvPr>
            <p:cNvSpPr/>
            <p:nvPr/>
          </p:nvSpPr>
          <p:spPr>
            <a:xfrm>
              <a:off x="3185699" y="1967368"/>
              <a:ext cx="511809" cy="277495"/>
            </a:xfrm>
            <a:custGeom>
              <a:avLst/>
              <a:gdLst/>
              <a:ahLst/>
              <a:cxnLst/>
              <a:rect l="l" t="t" r="r" b="b"/>
              <a:pathLst>
                <a:path w="511810" h="277494">
                  <a:moveTo>
                    <a:pt x="391172" y="0"/>
                  </a:moveTo>
                  <a:lnTo>
                    <a:pt x="0" y="211874"/>
                  </a:lnTo>
                  <a:lnTo>
                    <a:pt x="117360" y="277075"/>
                  </a:lnTo>
                  <a:lnTo>
                    <a:pt x="511784" y="61925"/>
                  </a:lnTo>
                  <a:lnTo>
                    <a:pt x="391172" y="0"/>
                  </a:lnTo>
                  <a:close/>
                </a:path>
              </a:pathLst>
            </a:custGeom>
            <a:solidFill>
              <a:srgbClr val="008EB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2" name="object 699">
              <a:extLst>
                <a:ext uri="{FF2B5EF4-FFF2-40B4-BE49-F238E27FC236}">
                  <a16:creationId xmlns:a16="http://schemas.microsoft.com/office/drawing/2014/main" id="{40490AF7-500F-4878-BEB7-2DAB7618AE8B}"/>
                </a:ext>
              </a:extLst>
            </p:cNvPr>
            <p:cNvSpPr/>
            <p:nvPr/>
          </p:nvSpPr>
          <p:spPr>
            <a:xfrm>
              <a:off x="3185699" y="1967368"/>
              <a:ext cx="511809" cy="277495"/>
            </a:xfrm>
            <a:custGeom>
              <a:avLst/>
              <a:gdLst/>
              <a:ahLst/>
              <a:cxnLst/>
              <a:rect l="l" t="t" r="r" b="b"/>
              <a:pathLst>
                <a:path w="511810" h="277494">
                  <a:moveTo>
                    <a:pt x="0" y="211874"/>
                  </a:moveTo>
                  <a:lnTo>
                    <a:pt x="391172" y="0"/>
                  </a:lnTo>
                  <a:lnTo>
                    <a:pt x="511784" y="61925"/>
                  </a:lnTo>
                  <a:lnTo>
                    <a:pt x="117360" y="277075"/>
                  </a:lnTo>
                  <a:lnTo>
                    <a:pt x="0" y="211874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3" name="object 700">
              <a:extLst>
                <a:ext uri="{FF2B5EF4-FFF2-40B4-BE49-F238E27FC236}">
                  <a16:creationId xmlns:a16="http://schemas.microsoft.com/office/drawing/2014/main" id="{AE3710C8-F6C0-45DF-84AC-EDCE063E23FC}"/>
                </a:ext>
              </a:extLst>
            </p:cNvPr>
            <p:cNvSpPr/>
            <p:nvPr/>
          </p:nvSpPr>
          <p:spPr>
            <a:xfrm>
              <a:off x="3185699" y="2179242"/>
              <a:ext cx="117475" cy="499109"/>
            </a:xfrm>
            <a:custGeom>
              <a:avLst/>
              <a:gdLst/>
              <a:ahLst/>
              <a:cxnLst/>
              <a:rect l="l" t="t" r="r" b="b"/>
              <a:pathLst>
                <a:path w="117475" h="499110">
                  <a:moveTo>
                    <a:pt x="0" y="0"/>
                  </a:moveTo>
                  <a:lnTo>
                    <a:pt x="0" y="436803"/>
                  </a:lnTo>
                  <a:lnTo>
                    <a:pt x="117360" y="498729"/>
                  </a:lnTo>
                  <a:lnTo>
                    <a:pt x="117360" y="65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EB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4" name="object 701">
              <a:extLst>
                <a:ext uri="{FF2B5EF4-FFF2-40B4-BE49-F238E27FC236}">
                  <a16:creationId xmlns:a16="http://schemas.microsoft.com/office/drawing/2014/main" id="{E044D544-CB34-4BD8-AB63-6A88D68D8B76}"/>
                </a:ext>
              </a:extLst>
            </p:cNvPr>
            <p:cNvSpPr/>
            <p:nvPr/>
          </p:nvSpPr>
          <p:spPr>
            <a:xfrm>
              <a:off x="3185699" y="2179242"/>
              <a:ext cx="117475" cy="499109"/>
            </a:xfrm>
            <a:custGeom>
              <a:avLst/>
              <a:gdLst/>
              <a:ahLst/>
              <a:cxnLst/>
              <a:rect l="l" t="t" r="r" b="b"/>
              <a:pathLst>
                <a:path w="117475" h="499110">
                  <a:moveTo>
                    <a:pt x="0" y="0"/>
                  </a:moveTo>
                  <a:lnTo>
                    <a:pt x="0" y="436803"/>
                  </a:lnTo>
                  <a:lnTo>
                    <a:pt x="117360" y="498729"/>
                  </a:lnTo>
                  <a:lnTo>
                    <a:pt x="117360" y="65201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5" name="object 702">
              <a:extLst>
                <a:ext uri="{FF2B5EF4-FFF2-40B4-BE49-F238E27FC236}">
                  <a16:creationId xmlns:a16="http://schemas.microsoft.com/office/drawing/2014/main" id="{9C774A6D-9F50-4707-BD5E-ACD8E9157112}"/>
                </a:ext>
              </a:extLst>
            </p:cNvPr>
            <p:cNvSpPr/>
            <p:nvPr/>
          </p:nvSpPr>
          <p:spPr>
            <a:xfrm>
              <a:off x="3303062" y="2029303"/>
              <a:ext cx="394970" cy="648970"/>
            </a:xfrm>
            <a:custGeom>
              <a:avLst/>
              <a:gdLst/>
              <a:ahLst/>
              <a:cxnLst/>
              <a:rect l="l" t="t" r="r" b="b"/>
              <a:pathLst>
                <a:path w="394970" h="648969">
                  <a:moveTo>
                    <a:pt x="394423" y="0"/>
                  </a:moveTo>
                  <a:lnTo>
                    <a:pt x="0" y="215137"/>
                  </a:lnTo>
                  <a:lnTo>
                    <a:pt x="0" y="648665"/>
                  </a:lnTo>
                  <a:lnTo>
                    <a:pt x="394423" y="433527"/>
                  </a:lnTo>
                  <a:lnTo>
                    <a:pt x="394423" y="0"/>
                  </a:lnTo>
                  <a:close/>
                </a:path>
              </a:pathLst>
            </a:custGeom>
            <a:solidFill>
              <a:srgbClr val="003C4D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6" name="object 703">
              <a:extLst>
                <a:ext uri="{FF2B5EF4-FFF2-40B4-BE49-F238E27FC236}">
                  <a16:creationId xmlns:a16="http://schemas.microsoft.com/office/drawing/2014/main" id="{49BF8AF2-A3BC-4B8C-83E1-8093328C7737}"/>
                </a:ext>
              </a:extLst>
            </p:cNvPr>
            <p:cNvSpPr/>
            <p:nvPr/>
          </p:nvSpPr>
          <p:spPr>
            <a:xfrm>
              <a:off x="3303062" y="2029303"/>
              <a:ext cx="394970" cy="648970"/>
            </a:xfrm>
            <a:custGeom>
              <a:avLst/>
              <a:gdLst/>
              <a:ahLst/>
              <a:cxnLst/>
              <a:rect l="l" t="t" r="r" b="b"/>
              <a:pathLst>
                <a:path w="394970" h="648969">
                  <a:moveTo>
                    <a:pt x="0" y="215137"/>
                  </a:moveTo>
                  <a:lnTo>
                    <a:pt x="0" y="648665"/>
                  </a:lnTo>
                  <a:lnTo>
                    <a:pt x="394423" y="433527"/>
                  </a:lnTo>
                  <a:lnTo>
                    <a:pt x="394423" y="0"/>
                  </a:lnTo>
                  <a:lnTo>
                    <a:pt x="0" y="215137"/>
                  </a:lnTo>
                  <a:close/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7" name="object 704">
              <a:extLst>
                <a:ext uri="{FF2B5EF4-FFF2-40B4-BE49-F238E27FC236}">
                  <a16:creationId xmlns:a16="http://schemas.microsoft.com/office/drawing/2014/main" id="{D5B13110-D7D2-4D22-A88D-52035BCAC8BC}"/>
                </a:ext>
              </a:extLst>
            </p:cNvPr>
            <p:cNvSpPr/>
            <p:nvPr/>
          </p:nvSpPr>
          <p:spPr>
            <a:xfrm>
              <a:off x="3299999" y="2026043"/>
              <a:ext cx="511809" cy="277495"/>
            </a:xfrm>
            <a:custGeom>
              <a:avLst/>
              <a:gdLst/>
              <a:ahLst/>
              <a:cxnLst/>
              <a:rect l="l" t="t" r="r" b="b"/>
              <a:pathLst>
                <a:path w="511810" h="277494">
                  <a:moveTo>
                    <a:pt x="391160" y="0"/>
                  </a:moveTo>
                  <a:lnTo>
                    <a:pt x="0" y="211874"/>
                  </a:lnTo>
                  <a:lnTo>
                    <a:pt x="117348" y="277075"/>
                  </a:lnTo>
                  <a:lnTo>
                    <a:pt x="511784" y="61925"/>
                  </a:lnTo>
                  <a:lnTo>
                    <a:pt x="391160" y="0"/>
                  </a:lnTo>
                  <a:close/>
                </a:path>
              </a:pathLst>
            </a:custGeom>
            <a:solidFill>
              <a:srgbClr val="008EB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8" name="object 705">
              <a:extLst>
                <a:ext uri="{FF2B5EF4-FFF2-40B4-BE49-F238E27FC236}">
                  <a16:creationId xmlns:a16="http://schemas.microsoft.com/office/drawing/2014/main" id="{85B18FDD-C2CB-419F-B4E6-B981D32294A9}"/>
                </a:ext>
              </a:extLst>
            </p:cNvPr>
            <p:cNvSpPr/>
            <p:nvPr/>
          </p:nvSpPr>
          <p:spPr>
            <a:xfrm>
              <a:off x="3299999" y="2026043"/>
              <a:ext cx="511809" cy="277495"/>
            </a:xfrm>
            <a:custGeom>
              <a:avLst/>
              <a:gdLst/>
              <a:ahLst/>
              <a:cxnLst/>
              <a:rect l="l" t="t" r="r" b="b"/>
              <a:pathLst>
                <a:path w="511810" h="277494">
                  <a:moveTo>
                    <a:pt x="0" y="211874"/>
                  </a:moveTo>
                  <a:lnTo>
                    <a:pt x="391160" y="0"/>
                  </a:lnTo>
                  <a:lnTo>
                    <a:pt x="511784" y="61925"/>
                  </a:lnTo>
                  <a:lnTo>
                    <a:pt x="117348" y="277075"/>
                  </a:lnTo>
                  <a:lnTo>
                    <a:pt x="0" y="211874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9" name="object 706">
              <a:extLst>
                <a:ext uri="{FF2B5EF4-FFF2-40B4-BE49-F238E27FC236}">
                  <a16:creationId xmlns:a16="http://schemas.microsoft.com/office/drawing/2014/main" id="{4829FF74-C042-483A-AA8F-DADAD88A1C04}"/>
                </a:ext>
              </a:extLst>
            </p:cNvPr>
            <p:cNvSpPr/>
            <p:nvPr/>
          </p:nvSpPr>
          <p:spPr>
            <a:xfrm>
              <a:off x="3299999" y="2237917"/>
              <a:ext cx="117475" cy="499109"/>
            </a:xfrm>
            <a:custGeom>
              <a:avLst/>
              <a:gdLst/>
              <a:ahLst/>
              <a:cxnLst/>
              <a:rect l="l" t="t" r="r" b="b"/>
              <a:pathLst>
                <a:path w="117475" h="499110">
                  <a:moveTo>
                    <a:pt x="0" y="0"/>
                  </a:moveTo>
                  <a:lnTo>
                    <a:pt x="0" y="436803"/>
                  </a:lnTo>
                  <a:lnTo>
                    <a:pt x="117348" y="498741"/>
                  </a:lnTo>
                  <a:lnTo>
                    <a:pt x="117348" y="65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EB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0" name="object 707">
              <a:extLst>
                <a:ext uri="{FF2B5EF4-FFF2-40B4-BE49-F238E27FC236}">
                  <a16:creationId xmlns:a16="http://schemas.microsoft.com/office/drawing/2014/main" id="{8560C496-5BD8-46E5-B7EC-97D1A116ADC9}"/>
                </a:ext>
              </a:extLst>
            </p:cNvPr>
            <p:cNvSpPr/>
            <p:nvPr/>
          </p:nvSpPr>
          <p:spPr>
            <a:xfrm>
              <a:off x="3299999" y="2237917"/>
              <a:ext cx="117475" cy="499109"/>
            </a:xfrm>
            <a:custGeom>
              <a:avLst/>
              <a:gdLst/>
              <a:ahLst/>
              <a:cxnLst/>
              <a:rect l="l" t="t" r="r" b="b"/>
              <a:pathLst>
                <a:path w="117475" h="499110">
                  <a:moveTo>
                    <a:pt x="0" y="0"/>
                  </a:moveTo>
                  <a:lnTo>
                    <a:pt x="0" y="436803"/>
                  </a:lnTo>
                  <a:lnTo>
                    <a:pt x="117348" y="498741"/>
                  </a:lnTo>
                  <a:lnTo>
                    <a:pt x="117348" y="65201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1" name="object 708">
              <a:extLst>
                <a:ext uri="{FF2B5EF4-FFF2-40B4-BE49-F238E27FC236}">
                  <a16:creationId xmlns:a16="http://schemas.microsoft.com/office/drawing/2014/main" id="{77FBB2C2-2394-4C4F-A2DE-5030EE50997A}"/>
                </a:ext>
              </a:extLst>
            </p:cNvPr>
            <p:cNvSpPr/>
            <p:nvPr/>
          </p:nvSpPr>
          <p:spPr>
            <a:xfrm>
              <a:off x="3417350" y="2087978"/>
              <a:ext cx="394970" cy="648970"/>
            </a:xfrm>
            <a:custGeom>
              <a:avLst/>
              <a:gdLst/>
              <a:ahLst/>
              <a:cxnLst/>
              <a:rect l="l" t="t" r="r" b="b"/>
              <a:pathLst>
                <a:path w="394970" h="648969">
                  <a:moveTo>
                    <a:pt x="394436" y="0"/>
                  </a:moveTo>
                  <a:lnTo>
                    <a:pt x="0" y="215137"/>
                  </a:lnTo>
                  <a:lnTo>
                    <a:pt x="0" y="648677"/>
                  </a:lnTo>
                  <a:lnTo>
                    <a:pt x="394436" y="433527"/>
                  </a:lnTo>
                  <a:lnTo>
                    <a:pt x="394436" y="0"/>
                  </a:lnTo>
                  <a:close/>
                </a:path>
              </a:pathLst>
            </a:custGeom>
            <a:solidFill>
              <a:srgbClr val="003C4D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2" name="object 709">
              <a:extLst>
                <a:ext uri="{FF2B5EF4-FFF2-40B4-BE49-F238E27FC236}">
                  <a16:creationId xmlns:a16="http://schemas.microsoft.com/office/drawing/2014/main" id="{1D113CE8-6A0E-4165-8DED-A7B13CE8C2A3}"/>
                </a:ext>
              </a:extLst>
            </p:cNvPr>
            <p:cNvSpPr/>
            <p:nvPr/>
          </p:nvSpPr>
          <p:spPr>
            <a:xfrm>
              <a:off x="3417350" y="2087978"/>
              <a:ext cx="394970" cy="648970"/>
            </a:xfrm>
            <a:custGeom>
              <a:avLst/>
              <a:gdLst/>
              <a:ahLst/>
              <a:cxnLst/>
              <a:rect l="l" t="t" r="r" b="b"/>
              <a:pathLst>
                <a:path w="394970" h="648969">
                  <a:moveTo>
                    <a:pt x="0" y="215137"/>
                  </a:moveTo>
                  <a:lnTo>
                    <a:pt x="0" y="648677"/>
                  </a:lnTo>
                  <a:lnTo>
                    <a:pt x="394436" y="433527"/>
                  </a:lnTo>
                  <a:lnTo>
                    <a:pt x="394436" y="0"/>
                  </a:lnTo>
                  <a:lnTo>
                    <a:pt x="0" y="215137"/>
                  </a:lnTo>
                  <a:close/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3" name="object 710">
              <a:extLst>
                <a:ext uri="{FF2B5EF4-FFF2-40B4-BE49-F238E27FC236}">
                  <a16:creationId xmlns:a16="http://schemas.microsoft.com/office/drawing/2014/main" id="{FB89DC67-4503-48C0-90F7-A4CCADED1DFA}"/>
                </a:ext>
              </a:extLst>
            </p:cNvPr>
            <p:cNvSpPr/>
            <p:nvPr/>
          </p:nvSpPr>
          <p:spPr>
            <a:xfrm>
              <a:off x="3417139" y="2087149"/>
              <a:ext cx="511809" cy="277495"/>
            </a:xfrm>
            <a:custGeom>
              <a:avLst/>
              <a:gdLst/>
              <a:ahLst/>
              <a:cxnLst/>
              <a:rect l="l" t="t" r="r" b="b"/>
              <a:pathLst>
                <a:path w="511810" h="277494">
                  <a:moveTo>
                    <a:pt x="391172" y="0"/>
                  </a:moveTo>
                  <a:lnTo>
                    <a:pt x="0" y="211886"/>
                  </a:lnTo>
                  <a:lnTo>
                    <a:pt x="117360" y="277075"/>
                  </a:lnTo>
                  <a:lnTo>
                    <a:pt x="511784" y="61937"/>
                  </a:lnTo>
                  <a:lnTo>
                    <a:pt x="391172" y="0"/>
                  </a:lnTo>
                  <a:close/>
                </a:path>
              </a:pathLst>
            </a:custGeom>
            <a:solidFill>
              <a:srgbClr val="008EB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4" name="object 711">
              <a:extLst>
                <a:ext uri="{FF2B5EF4-FFF2-40B4-BE49-F238E27FC236}">
                  <a16:creationId xmlns:a16="http://schemas.microsoft.com/office/drawing/2014/main" id="{72306670-D3C5-4A1B-B897-D43497B1A8CA}"/>
                </a:ext>
              </a:extLst>
            </p:cNvPr>
            <p:cNvSpPr/>
            <p:nvPr/>
          </p:nvSpPr>
          <p:spPr>
            <a:xfrm>
              <a:off x="3417139" y="2087149"/>
              <a:ext cx="511809" cy="277495"/>
            </a:xfrm>
            <a:custGeom>
              <a:avLst/>
              <a:gdLst/>
              <a:ahLst/>
              <a:cxnLst/>
              <a:rect l="l" t="t" r="r" b="b"/>
              <a:pathLst>
                <a:path w="511810" h="277494">
                  <a:moveTo>
                    <a:pt x="0" y="211886"/>
                  </a:moveTo>
                  <a:lnTo>
                    <a:pt x="391172" y="0"/>
                  </a:lnTo>
                  <a:lnTo>
                    <a:pt x="511784" y="61937"/>
                  </a:lnTo>
                  <a:lnTo>
                    <a:pt x="117360" y="277075"/>
                  </a:lnTo>
                  <a:lnTo>
                    <a:pt x="0" y="211886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5" name="object 712">
              <a:extLst>
                <a:ext uri="{FF2B5EF4-FFF2-40B4-BE49-F238E27FC236}">
                  <a16:creationId xmlns:a16="http://schemas.microsoft.com/office/drawing/2014/main" id="{0B2A1F41-BA87-4401-8467-B0BEDA7CE8C4}"/>
                </a:ext>
              </a:extLst>
            </p:cNvPr>
            <p:cNvSpPr/>
            <p:nvPr/>
          </p:nvSpPr>
          <p:spPr>
            <a:xfrm>
              <a:off x="3417139" y="2299036"/>
              <a:ext cx="117475" cy="499109"/>
            </a:xfrm>
            <a:custGeom>
              <a:avLst/>
              <a:gdLst/>
              <a:ahLst/>
              <a:cxnLst/>
              <a:rect l="l" t="t" r="r" b="b"/>
              <a:pathLst>
                <a:path w="117475" h="499110">
                  <a:moveTo>
                    <a:pt x="0" y="0"/>
                  </a:moveTo>
                  <a:lnTo>
                    <a:pt x="0" y="436803"/>
                  </a:lnTo>
                  <a:lnTo>
                    <a:pt x="117360" y="498716"/>
                  </a:lnTo>
                  <a:lnTo>
                    <a:pt x="117360" y="65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EB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6" name="object 713">
              <a:extLst>
                <a:ext uri="{FF2B5EF4-FFF2-40B4-BE49-F238E27FC236}">
                  <a16:creationId xmlns:a16="http://schemas.microsoft.com/office/drawing/2014/main" id="{73ED48F9-8F99-43A0-B0D5-CF1C47A4A302}"/>
                </a:ext>
              </a:extLst>
            </p:cNvPr>
            <p:cNvSpPr/>
            <p:nvPr/>
          </p:nvSpPr>
          <p:spPr>
            <a:xfrm>
              <a:off x="3417139" y="2299036"/>
              <a:ext cx="117475" cy="499109"/>
            </a:xfrm>
            <a:custGeom>
              <a:avLst/>
              <a:gdLst/>
              <a:ahLst/>
              <a:cxnLst/>
              <a:rect l="l" t="t" r="r" b="b"/>
              <a:pathLst>
                <a:path w="117475" h="499110">
                  <a:moveTo>
                    <a:pt x="0" y="0"/>
                  </a:moveTo>
                  <a:lnTo>
                    <a:pt x="0" y="436803"/>
                  </a:lnTo>
                  <a:lnTo>
                    <a:pt x="117360" y="498716"/>
                  </a:lnTo>
                  <a:lnTo>
                    <a:pt x="117360" y="65189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7" name="object 714">
              <a:extLst>
                <a:ext uri="{FF2B5EF4-FFF2-40B4-BE49-F238E27FC236}">
                  <a16:creationId xmlns:a16="http://schemas.microsoft.com/office/drawing/2014/main" id="{52A44A40-D523-4B4E-A164-5095775355A9}"/>
                </a:ext>
              </a:extLst>
            </p:cNvPr>
            <p:cNvSpPr/>
            <p:nvPr/>
          </p:nvSpPr>
          <p:spPr>
            <a:xfrm>
              <a:off x="3534503" y="2149097"/>
              <a:ext cx="394970" cy="648970"/>
            </a:xfrm>
            <a:custGeom>
              <a:avLst/>
              <a:gdLst/>
              <a:ahLst/>
              <a:cxnLst/>
              <a:rect l="l" t="t" r="r" b="b"/>
              <a:pathLst>
                <a:path w="394970" h="648969">
                  <a:moveTo>
                    <a:pt x="394423" y="0"/>
                  </a:moveTo>
                  <a:lnTo>
                    <a:pt x="0" y="215125"/>
                  </a:lnTo>
                  <a:lnTo>
                    <a:pt x="0" y="648652"/>
                  </a:lnTo>
                  <a:lnTo>
                    <a:pt x="394423" y="433527"/>
                  </a:lnTo>
                  <a:lnTo>
                    <a:pt x="394423" y="0"/>
                  </a:lnTo>
                  <a:close/>
                </a:path>
              </a:pathLst>
            </a:custGeom>
            <a:solidFill>
              <a:srgbClr val="003C4D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8" name="object 715">
              <a:extLst>
                <a:ext uri="{FF2B5EF4-FFF2-40B4-BE49-F238E27FC236}">
                  <a16:creationId xmlns:a16="http://schemas.microsoft.com/office/drawing/2014/main" id="{04C71978-CF4D-455E-8DB0-74BAE3D936BE}"/>
                </a:ext>
              </a:extLst>
            </p:cNvPr>
            <p:cNvSpPr/>
            <p:nvPr/>
          </p:nvSpPr>
          <p:spPr>
            <a:xfrm>
              <a:off x="3534503" y="2149097"/>
              <a:ext cx="394970" cy="648970"/>
            </a:xfrm>
            <a:custGeom>
              <a:avLst/>
              <a:gdLst/>
              <a:ahLst/>
              <a:cxnLst/>
              <a:rect l="l" t="t" r="r" b="b"/>
              <a:pathLst>
                <a:path w="394970" h="648969">
                  <a:moveTo>
                    <a:pt x="0" y="215125"/>
                  </a:moveTo>
                  <a:lnTo>
                    <a:pt x="0" y="648652"/>
                  </a:lnTo>
                  <a:lnTo>
                    <a:pt x="394423" y="433527"/>
                  </a:lnTo>
                  <a:lnTo>
                    <a:pt x="394423" y="0"/>
                  </a:lnTo>
                  <a:lnTo>
                    <a:pt x="0" y="215125"/>
                  </a:lnTo>
                  <a:close/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9" name="object 716">
              <a:extLst>
                <a:ext uri="{FF2B5EF4-FFF2-40B4-BE49-F238E27FC236}">
                  <a16:creationId xmlns:a16="http://schemas.microsoft.com/office/drawing/2014/main" id="{A4E00E60-C77D-45D7-B06C-0E6F27A06715}"/>
                </a:ext>
              </a:extLst>
            </p:cNvPr>
            <p:cNvSpPr/>
            <p:nvPr/>
          </p:nvSpPr>
          <p:spPr>
            <a:xfrm>
              <a:off x="1323884" y="1036788"/>
              <a:ext cx="27305" cy="13335"/>
            </a:xfrm>
            <a:custGeom>
              <a:avLst/>
              <a:gdLst/>
              <a:ahLst/>
              <a:cxnLst/>
              <a:rect l="l" t="t" r="r" b="b"/>
              <a:pathLst>
                <a:path w="27305" h="13334">
                  <a:moveTo>
                    <a:pt x="0" y="0"/>
                  </a:moveTo>
                  <a:lnTo>
                    <a:pt x="27241" y="13131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0" name="object 717">
              <a:extLst>
                <a:ext uri="{FF2B5EF4-FFF2-40B4-BE49-F238E27FC236}">
                  <a16:creationId xmlns:a16="http://schemas.microsoft.com/office/drawing/2014/main" id="{C2CE0BBF-F844-4821-A9AF-6F10363E5CF8}"/>
                </a:ext>
              </a:extLst>
            </p:cNvPr>
            <p:cNvSpPr/>
            <p:nvPr/>
          </p:nvSpPr>
          <p:spPr>
            <a:xfrm>
              <a:off x="155968" y="417898"/>
              <a:ext cx="1896745" cy="1005840"/>
            </a:xfrm>
            <a:custGeom>
              <a:avLst/>
              <a:gdLst/>
              <a:ahLst/>
              <a:cxnLst/>
              <a:rect l="l" t="t" r="r" b="b"/>
              <a:pathLst>
                <a:path w="1896745" h="1005840">
                  <a:moveTo>
                    <a:pt x="0" y="0"/>
                  </a:moveTo>
                  <a:lnTo>
                    <a:pt x="1896313" y="1005306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140C280E-BD77-46D2-80E7-CFFFD8F681E6}"/>
              </a:ext>
            </a:extLst>
          </p:cNvPr>
          <p:cNvCxnSpPr>
            <a:cxnSpLocks/>
          </p:cNvCxnSpPr>
          <p:nvPr/>
        </p:nvCxnSpPr>
        <p:spPr>
          <a:xfrm flipV="1">
            <a:off x="2284611" y="3821701"/>
            <a:ext cx="243542" cy="12580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20">
            <a:extLst>
              <a:ext uri="{FF2B5EF4-FFF2-40B4-BE49-F238E27FC236}">
                <a16:creationId xmlns:a16="http://schemas.microsoft.com/office/drawing/2014/main" id="{74B3E373-00CC-4CF8-8E92-E1953264C980}"/>
              </a:ext>
            </a:extLst>
          </p:cNvPr>
          <p:cNvSpPr txBox="1">
            <a:spLocks noChangeArrowheads="1"/>
          </p:cNvSpPr>
          <p:nvPr/>
        </p:nvSpPr>
        <p:spPr bwMode="auto">
          <a:xfrm rot="1547970">
            <a:off x="4883570" y="5896359"/>
            <a:ext cx="15504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LEPS2 experimental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building</a:t>
            </a:r>
          </a:p>
        </p:txBody>
      </p:sp>
      <p:sp>
        <p:nvSpPr>
          <p:cNvPr id="7" name="Text Box 20">
            <a:extLst>
              <a:ext uri="{FF2B5EF4-FFF2-40B4-BE49-F238E27FC236}">
                <a16:creationId xmlns:a16="http://schemas.microsoft.com/office/drawing/2014/main" id="{846084CD-9842-4C75-95F8-30F1649C8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606" y="6149799"/>
            <a:ext cx="5677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Beam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dump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9F4E839-A6B6-452B-8E18-47059DDA2DAC}"/>
              </a:ext>
            </a:extLst>
          </p:cNvPr>
          <p:cNvCxnSpPr>
            <a:cxnSpLocks/>
          </p:cNvCxnSpPr>
          <p:nvPr/>
        </p:nvCxnSpPr>
        <p:spPr>
          <a:xfrm>
            <a:off x="6195107" y="5027303"/>
            <a:ext cx="966820" cy="468000"/>
          </a:xfrm>
          <a:prstGeom prst="straightConnector1">
            <a:avLst/>
          </a:prstGeom>
          <a:ln w="1905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81CB313-5AB2-4A89-9F4F-0FE348C7D2FF}"/>
              </a:ext>
            </a:extLst>
          </p:cNvPr>
          <p:cNvSpPr txBox="1"/>
          <p:nvPr/>
        </p:nvSpPr>
        <p:spPr>
          <a:xfrm rot="1584509">
            <a:off x="6514305" y="5011006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18 m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BE17888-195F-45E8-8092-CD7EDF147F21}"/>
              </a:ext>
            </a:extLst>
          </p:cNvPr>
          <p:cNvCxnSpPr>
            <a:cxnSpLocks/>
          </p:cNvCxnSpPr>
          <p:nvPr/>
        </p:nvCxnSpPr>
        <p:spPr>
          <a:xfrm flipV="1">
            <a:off x="7084124" y="6051434"/>
            <a:ext cx="468000" cy="288152"/>
          </a:xfrm>
          <a:prstGeom prst="straightConnector1">
            <a:avLst/>
          </a:prstGeom>
          <a:ln w="1905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C7E5555-7613-4E00-8F96-6FFFF18C6235}"/>
              </a:ext>
            </a:extLst>
          </p:cNvPr>
          <p:cNvSpPr txBox="1"/>
          <p:nvPr/>
        </p:nvSpPr>
        <p:spPr>
          <a:xfrm rot="19659652">
            <a:off x="7152598" y="6172259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 m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13B01806-4BFC-4736-919C-C3F78D54197B}"/>
              </a:ext>
            </a:extLst>
          </p:cNvPr>
          <p:cNvCxnSpPr/>
          <p:nvPr/>
        </p:nvCxnSpPr>
        <p:spPr>
          <a:xfrm flipH="1" flipV="1">
            <a:off x="7272150" y="5578121"/>
            <a:ext cx="0" cy="396000"/>
          </a:xfrm>
          <a:prstGeom prst="straightConnector1">
            <a:avLst/>
          </a:prstGeom>
          <a:ln w="1905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EB06369-FDE4-4F60-A1BD-38E6E20DD9D0}"/>
              </a:ext>
            </a:extLst>
          </p:cNvPr>
          <p:cNvSpPr txBox="1"/>
          <p:nvPr/>
        </p:nvSpPr>
        <p:spPr>
          <a:xfrm>
            <a:off x="7339941" y="5648254"/>
            <a:ext cx="36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 m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Line 5">
            <a:extLst>
              <a:ext uri="{FF2B5EF4-FFF2-40B4-BE49-F238E27FC236}">
                <a16:creationId xmlns:a16="http://schemas.microsoft.com/office/drawing/2014/main" id="{F697D2BC-1556-4646-A8EF-8A3DA0A1DE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6107" y="3020893"/>
            <a:ext cx="209550" cy="124620"/>
          </a:xfrm>
          <a:prstGeom prst="line">
            <a:avLst/>
          </a:prstGeom>
          <a:noFill/>
          <a:ln w="19050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F7C379C2-143D-4F5F-BDFB-BAE7216FACA5}"/>
              </a:ext>
            </a:extLst>
          </p:cNvPr>
          <p:cNvSpPr>
            <a:spLocks/>
          </p:cNvSpPr>
          <p:nvPr/>
        </p:nvSpPr>
        <p:spPr bwMode="auto">
          <a:xfrm>
            <a:off x="1144219" y="3132813"/>
            <a:ext cx="55563" cy="26988"/>
          </a:xfrm>
          <a:custGeom>
            <a:avLst/>
            <a:gdLst>
              <a:gd name="T0" fmla="*/ 0 w 35"/>
              <a:gd name="T1" fmla="*/ 12 h 17"/>
              <a:gd name="T2" fmla="*/ 8 w 35"/>
              <a:gd name="T3" fmla="*/ 17 h 17"/>
              <a:gd name="T4" fmla="*/ 35 w 35"/>
              <a:gd name="T5" fmla="*/ 6 h 17"/>
              <a:gd name="T6" fmla="*/ 26 w 35"/>
              <a:gd name="T7" fmla="*/ 0 h 17"/>
              <a:gd name="T8" fmla="*/ 0 w 35"/>
              <a:gd name="T9" fmla="*/ 1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17">
                <a:moveTo>
                  <a:pt x="0" y="12"/>
                </a:moveTo>
                <a:lnTo>
                  <a:pt x="8" y="17"/>
                </a:lnTo>
                <a:lnTo>
                  <a:pt x="35" y="6"/>
                </a:lnTo>
                <a:lnTo>
                  <a:pt x="26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C2EFD64F-D216-4FDD-B5BD-9B424FE78D33}"/>
              </a:ext>
            </a:extLst>
          </p:cNvPr>
          <p:cNvSpPr>
            <a:spLocks/>
          </p:cNvSpPr>
          <p:nvPr/>
        </p:nvSpPr>
        <p:spPr bwMode="auto">
          <a:xfrm>
            <a:off x="1144219" y="3151863"/>
            <a:ext cx="12700" cy="31750"/>
          </a:xfrm>
          <a:custGeom>
            <a:avLst/>
            <a:gdLst>
              <a:gd name="T0" fmla="*/ 0 w 8"/>
              <a:gd name="T1" fmla="*/ 0 h 20"/>
              <a:gd name="T2" fmla="*/ 8 w 8"/>
              <a:gd name="T3" fmla="*/ 5 h 20"/>
              <a:gd name="T4" fmla="*/ 8 w 8"/>
              <a:gd name="T5" fmla="*/ 20 h 20"/>
              <a:gd name="T6" fmla="*/ 0 w 8"/>
              <a:gd name="T7" fmla="*/ 15 h 20"/>
              <a:gd name="T8" fmla="*/ 0 w 8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0">
                <a:moveTo>
                  <a:pt x="0" y="0"/>
                </a:moveTo>
                <a:lnTo>
                  <a:pt x="8" y="5"/>
                </a:lnTo>
                <a:lnTo>
                  <a:pt x="8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1DB2BD2A-3B70-4F5E-90AC-4A130A65DE66}"/>
              </a:ext>
            </a:extLst>
          </p:cNvPr>
          <p:cNvSpPr>
            <a:spLocks/>
          </p:cNvSpPr>
          <p:nvPr/>
        </p:nvSpPr>
        <p:spPr bwMode="auto">
          <a:xfrm>
            <a:off x="1156919" y="3142338"/>
            <a:ext cx="42863" cy="41275"/>
          </a:xfrm>
          <a:custGeom>
            <a:avLst/>
            <a:gdLst>
              <a:gd name="T0" fmla="*/ 0 w 27"/>
              <a:gd name="T1" fmla="*/ 11 h 26"/>
              <a:gd name="T2" fmla="*/ 0 w 27"/>
              <a:gd name="T3" fmla="*/ 26 h 26"/>
              <a:gd name="T4" fmla="*/ 27 w 27"/>
              <a:gd name="T5" fmla="*/ 14 h 26"/>
              <a:gd name="T6" fmla="*/ 27 w 27"/>
              <a:gd name="T7" fmla="*/ 0 h 26"/>
              <a:gd name="T8" fmla="*/ 0 w 27"/>
              <a:gd name="T9" fmla="*/ 1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6">
                <a:moveTo>
                  <a:pt x="0" y="11"/>
                </a:moveTo>
                <a:lnTo>
                  <a:pt x="0" y="26"/>
                </a:lnTo>
                <a:lnTo>
                  <a:pt x="27" y="14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21FCF5C3-1684-42B3-9A91-A18F0E17938B}"/>
              </a:ext>
            </a:extLst>
          </p:cNvPr>
          <p:cNvSpPr>
            <a:spLocks/>
          </p:cNvSpPr>
          <p:nvPr/>
        </p:nvSpPr>
        <p:spPr bwMode="auto">
          <a:xfrm>
            <a:off x="1144219" y="3094713"/>
            <a:ext cx="53975" cy="49213"/>
          </a:xfrm>
          <a:custGeom>
            <a:avLst/>
            <a:gdLst>
              <a:gd name="T0" fmla="*/ 0 w 34"/>
              <a:gd name="T1" fmla="*/ 23 h 31"/>
              <a:gd name="T2" fmla="*/ 17 w 34"/>
              <a:gd name="T3" fmla="*/ 0 h 31"/>
              <a:gd name="T4" fmla="*/ 34 w 34"/>
              <a:gd name="T5" fmla="*/ 8 h 31"/>
              <a:gd name="T6" fmla="*/ 17 w 34"/>
              <a:gd name="T7" fmla="*/ 31 h 31"/>
              <a:gd name="T8" fmla="*/ 0 w 34"/>
              <a:gd name="T9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3"/>
                </a:moveTo>
                <a:lnTo>
                  <a:pt x="17" y="0"/>
                </a:lnTo>
                <a:lnTo>
                  <a:pt x="34" y="8"/>
                </a:lnTo>
                <a:lnTo>
                  <a:pt x="17" y="31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C1110620-2555-410C-851B-40869B8287B5}"/>
              </a:ext>
            </a:extLst>
          </p:cNvPr>
          <p:cNvSpPr>
            <a:spLocks/>
          </p:cNvSpPr>
          <p:nvPr/>
        </p:nvSpPr>
        <p:spPr bwMode="auto">
          <a:xfrm>
            <a:off x="1152157" y="3101063"/>
            <a:ext cx="53975" cy="47625"/>
          </a:xfrm>
          <a:custGeom>
            <a:avLst/>
            <a:gdLst>
              <a:gd name="T0" fmla="*/ 0 w 34"/>
              <a:gd name="T1" fmla="*/ 22 h 30"/>
              <a:gd name="T2" fmla="*/ 17 w 34"/>
              <a:gd name="T3" fmla="*/ 0 h 30"/>
              <a:gd name="T4" fmla="*/ 34 w 34"/>
              <a:gd name="T5" fmla="*/ 8 h 30"/>
              <a:gd name="T6" fmla="*/ 17 w 34"/>
              <a:gd name="T7" fmla="*/ 30 h 30"/>
              <a:gd name="T8" fmla="*/ 0 w 34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">
                <a:moveTo>
                  <a:pt x="0" y="22"/>
                </a:moveTo>
                <a:lnTo>
                  <a:pt x="17" y="0"/>
                </a:lnTo>
                <a:lnTo>
                  <a:pt x="34" y="8"/>
                </a:lnTo>
                <a:lnTo>
                  <a:pt x="17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C85057A4-783D-4C11-9567-8293683A807C}"/>
              </a:ext>
            </a:extLst>
          </p:cNvPr>
          <p:cNvSpPr>
            <a:spLocks/>
          </p:cNvSpPr>
          <p:nvPr/>
        </p:nvSpPr>
        <p:spPr bwMode="auto">
          <a:xfrm>
            <a:off x="1166444" y="3113763"/>
            <a:ext cx="26988" cy="23813"/>
          </a:xfrm>
          <a:custGeom>
            <a:avLst/>
            <a:gdLst>
              <a:gd name="T0" fmla="*/ 0 w 17"/>
              <a:gd name="T1" fmla="*/ 11 h 15"/>
              <a:gd name="T2" fmla="*/ 9 w 17"/>
              <a:gd name="T3" fmla="*/ 0 h 15"/>
              <a:gd name="T4" fmla="*/ 17 w 17"/>
              <a:gd name="T5" fmla="*/ 4 h 15"/>
              <a:gd name="T6" fmla="*/ 9 w 17"/>
              <a:gd name="T7" fmla="*/ 15 h 15"/>
              <a:gd name="T8" fmla="*/ 0 w 17"/>
              <a:gd name="T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5">
                <a:moveTo>
                  <a:pt x="0" y="11"/>
                </a:moveTo>
                <a:lnTo>
                  <a:pt x="9" y="0"/>
                </a:lnTo>
                <a:lnTo>
                  <a:pt x="17" y="4"/>
                </a:lnTo>
                <a:lnTo>
                  <a:pt x="9" y="15"/>
                </a:lnTo>
                <a:lnTo>
                  <a:pt x="0" y="11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FEC66E61-2690-4FC1-9A90-EB48893E5544}"/>
              </a:ext>
            </a:extLst>
          </p:cNvPr>
          <p:cNvSpPr>
            <a:spLocks/>
          </p:cNvSpPr>
          <p:nvPr/>
        </p:nvSpPr>
        <p:spPr bwMode="auto">
          <a:xfrm>
            <a:off x="1144219" y="3094713"/>
            <a:ext cx="34925" cy="41275"/>
          </a:xfrm>
          <a:custGeom>
            <a:avLst/>
            <a:gdLst>
              <a:gd name="T0" fmla="*/ 0 w 22"/>
              <a:gd name="T1" fmla="*/ 23 h 26"/>
              <a:gd name="T2" fmla="*/ 5 w 22"/>
              <a:gd name="T3" fmla="*/ 26 h 26"/>
              <a:gd name="T4" fmla="*/ 22 w 22"/>
              <a:gd name="T5" fmla="*/ 4 h 26"/>
              <a:gd name="T6" fmla="*/ 17 w 22"/>
              <a:gd name="T7" fmla="*/ 0 h 26"/>
              <a:gd name="T8" fmla="*/ 0 w 22"/>
              <a:gd name="T9" fmla="*/ 2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6">
                <a:moveTo>
                  <a:pt x="0" y="23"/>
                </a:moveTo>
                <a:lnTo>
                  <a:pt x="5" y="26"/>
                </a:lnTo>
                <a:lnTo>
                  <a:pt x="22" y="4"/>
                </a:lnTo>
                <a:lnTo>
                  <a:pt x="17" y="0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4E9E0154-913A-4F15-89C3-E90E6925209C}"/>
              </a:ext>
            </a:extLst>
          </p:cNvPr>
          <p:cNvSpPr>
            <a:spLocks/>
          </p:cNvSpPr>
          <p:nvPr/>
        </p:nvSpPr>
        <p:spPr bwMode="auto">
          <a:xfrm>
            <a:off x="1171207" y="3094713"/>
            <a:ext cx="34925" cy="19050"/>
          </a:xfrm>
          <a:custGeom>
            <a:avLst/>
            <a:gdLst>
              <a:gd name="T0" fmla="*/ 5 w 22"/>
              <a:gd name="T1" fmla="*/ 4 h 12"/>
              <a:gd name="T2" fmla="*/ 22 w 22"/>
              <a:gd name="T3" fmla="*/ 12 h 12"/>
              <a:gd name="T4" fmla="*/ 16 w 22"/>
              <a:gd name="T5" fmla="*/ 8 h 12"/>
              <a:gd name="T6" fmla="*/ 0 w 22"/>
              <a:gd name="T7" fmla="*/ 0 h 12"/>
              <a:gd name="T8" fmla="*/ 5 w 22"/>
              <a:gd name="T9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12">
                <a:moveTo>
                  <a:pt x="5" y="4"/>
                </a:moveTo>
                <a:lnTo>
                  <a:pt x="22" y="12"/>
                </a:lnTo>
                <a:lnTo>
                  <a:pt x="16" y="8"/>
                </a:lnTo>
                <a:lnTo>
                  <a:pt x="0" y="0"/>
                </a:lnTo>
                <a:lnTo>
                  <a:pt x="5" y="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Line 15">
            <a:extLst>
              <a:ext uri="{FF2B5EF4-FFF2-40B4-BE49-F238E27FC236}">
                <a16:creationId xmlns:a16="http://schemas.microsoft.com/office/drawing/2014/main" id="{904CE405-43B5-4BD1-98A5-E83BDC07D7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5969" y="3123288"/>
            <a:ext cx="20638" cy="11113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CC336ADC-3E1E-491E-A56D-D49A69801D63}"/>
              </a:ext>
            </a:extLst>
          </p:cNvPr>
          <p:cNvSpPr>
            <a:spLocks/>
          </p:cNvSpPr>
          <p:nvPr/>
        </p:nvSpPr>
        <p:spPr bwMode="auto">
          <a:xfrm>
            <a:off x="1168032" y="3147100"/>
            <a:ext cx="57150" cy="26988"/>
          </a:xfrm>
          <a:custGeom>
            <a:avLst/>
            <a:gdLst>
              <a:gd name="T0" fmla="*/ 0 w 36"/>
              <a:gd name="T1" fmla="*/ 11 h 17"/>
              <a:gd name="T2" fmla="*/ 9 w 36"/>
              <a:gd name="T3" fmla="*/ 17 h 17"/>
              <a:gd name="T4" fmla="*/ 36 w 36"/>
              <a:gd name="T5" fmla="*/ 5 h 17"/>
              <a:gd name="T6" fmla="*/ 27 w 36"/>
              <a:gd name="T7" fmla="*/ 0 h 17"/>
              <a:gd name="T8" fmla="*/ 0 w 36"/>
              <a:gd name="T9" fmla="*/ 11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7">
                <a:moveTo>
                  <a:pt x="0" y="11"/>
                </a:moveTo>
                <a:lnTo>
                  <a:pt x="9" y="17"/>
                </a:lnTo>
                <a:lnTo>
                  <a:pt x="36" y="5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B55EF06-BCE6-421A-855B-CC540134B8DC}"/>
              </a:ext>
            </a:extLst>
          </p:cNvPr>
          <p:cNvSpPr>
            <a:spLocks/>
          </p:cNvSpPr>
          <p:nvPr/>
        </p:nvSpPr>
        <p:spPr bwMode="auto">
          <a:xfrm>
            <a:off x="1168032" y="3164563"/>
            <a:ext cx="14288" cy="31750"/>
          </a:xfrm>
          <a:custGeom>
            <a:avLst/>
            <a:gdLst>
              <a:gd name="T0" fmla="*/ 0 w 9"/>
              <a:gd name="T1" fmla="*/ 0 h 20"/>
              <a:gd name="T2" fmla="*/ 9 w 9"/>
              <a:gd name="T3" fmla="*/ 6 h 20"/>
              <a:gd name="T4" fmla="*/ 9 w 9"/>
              <a:gd name="T5" fmla="*/ 20 h 20"/>
              <a:gd name="T6" fmla="*/ 0 w 9"/>
              <a:gd name="T7" fmla="*/ 15 h 20"/>
              <a:gd name="T8" fmla="*/ 0 w 9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20">
                <a:moveTo>
                  <a:pt x="0" y="0"/>
                </a:moveTo>
                <a:lnTo>
                  <a:pt x="9" y="6"/>
                </a:lnTo>
                <a:lnTo>
                  <a:pt x="9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F1EDB7F2-FE67-4CBE-91AE-6CDEAA85D128}"/>
              </a:ext>
            </a:extLst>
          </p:cNvPr>
          <p:cNvSpPr>
            <a:spLocks/>
          </p:cNvSpPr>
          <p:nvPr/>
        </p:nvSpPr>
        <p:spPr bwMode="auto">
          <a:xfrm>
            <a:off x="1182319" y="3155038"/>
            <a:ext cx="42863" cy="41275"/>
          </a:xfrm>
          <a:custGeom>
            <a:avLst/>
            <a:gdLst>
              <a:gd name="T0" fmla="*/ 0 w 27"/>
              <a:gd name="T1" fmla="*/ 12 h 26"/>
              <a:gd name="T2" fmla="*/ 0 w 27"/>
              <a:gd name="T3" fmla="*/ 26 h 26"/>
              <a:gd name="T4" fmla="*/ 27 w 27"/>
              <a:gd name="T5" fmla="*/ 15 h 26"/>
              <a:gd name="T6" fmla="*/ 27 w 27"/>
              <a:gd name="T7" fmla="*/ 0 h 26"/>
              <a:gd name="T8" fmla="*/ 0 w 27"/>
              <a:gd name="T9" fmla="*/ 1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6">
                <a:moveTo>
                  <a:pt x="0" y="12"/>
                </a:moveTo>
                <a:lnTo>
                  <a:pt x="0" y="26"/>
                </a:lnTo>
                <a:lnTo>
                  <a:pt x="27" y="15"/>
                </a:lnTo>
                <a:lnTo>
                  <a:pt x="27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08EF469D-60E6-409D-9C98-119211931DE6}"/>
              </a:ext>
            </a:extLst>
          </p:cNvPr>
          <p:cNvSpPr>
            <a:spLocks/>
          </p:cNvSpPr>
          <p:nvPr/>
        </p:nvSpPr>
        <p:spPr bwMode="auto">
          <a:xfrm>
            <a:off x="1168032" y="3109000"/>
            <a:ext cx="53975" cy="49213"/>
          </a:xfrm>
          <a:custGeom>
            <a:avLst/>
            <a:gdLst>
              <a:gd name="T0" fmla="*/ 0 w 34"/>
              <a:gd name="T1" fmla="*/ 23 h 31"/>
              <a:gd name="T2" fmla="*/ 17 w 34"/>
              <a:gd name="T3" fmla="*/ 0 h 31"/>
              <a:gd name="T4" fmla="*/ 34 w 34"/>
              <a:gd name="T5" fmla="*/ 8 h 31"/>
              <a:gd name="T6" fmla="*/ 17 w 34"/>
              <a:gd name="T7" fmla="*/ 31 h 31"/>
              <a:gd name="T8" fmla="*/ 0 w 34"/>
              <a:gd name="T9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3"/>
                </a:moveTo>
                <a:lnTo>
                  <a:pt x="17" y="0"/>
                </a:lnTo>
                <a:lnTo>
                  <a:pt x="34" y="8"/>
                </a:lnTo>
                <a:lnTo>
                  <a:pt x="17" y="31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B945EEB4-1E93-4D6D-ACD5-8BC9609212D6}"/>
              </a:ext>
            </a:extLst>
          </p:cNvPr>
          <p:cNvSpPr>
            <a:spLocks/>
          </p:cNvSpPr>
          <p:nvPr/>
        </p:nvSpPr>
        <p:spPr bwMode="auto">
          <a:xfrm>
            <a:off x="1177557" y="3115350"/>
            <a:ext cx="53975" cy="47625"/>
          </a:xfrm>
          <a:custGeom>
            <a:avLst/>
            <a:gdLst>
              <a:gd name="T0" fmla="*/ 0 w 34"/>
              <a:gd name="T1" fmla="*/ 22 h 30"/>
              <a:gd name="T2" fmla="*/ 17 w 34"/>
              <a:gd name="T3" fmla="*/ 0 h 30"/>
              <a:gd name="T4" fmla="*/ 34 w 34"/>
              <a:gd name="T5" fmla="*/ 8 h 30"/>
              <a:gd name="T6" fmla="*/ 17 w 34"/>
              <a:gd name="T7" fmla="*/ 30 h 30"/>
              <a:gd name="T8" fmla="*/ 0 w 34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">
                <a:moveTo>
                  <a:pt x="0" y="22"/>
                </a:moveTo>
                <a:lnTo>
                  <a:pt x="17" y="0"/>
                </a:lnTo>
                <a:lnTo>
                  <a:pt x="34" y="8"/>
                </a:lnTo>
                <a:lnTo>
                  <a:pt x="17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AAE35E74-2B9F-4B39-8C05-D830F1E1D34B}"/>
              </a:ext>
            </a:extLst>
          </p:cNvPr>
          <p:cNvSpPr>
            <a:spLocks/>
          </p:cNvSpPr>
          <p:nvPr/>
        </p:nvSpPr>
        <p:spPr bwMode="auto">
          <a:xfrm>
            <a:off x="1190257" y="3128050"/>
            <a:ext cx="26988" cy="23813"/>
          </a:xfrm>
          <a:custGeom>
            <a:avLst/>
            <a:gdLst>
              <a:gd name="T0" fmla="*/ 0 w 17"/>
              <a:gd name="T1" fmla="*/ 11 h 15"/>
              <a:gd name="T2" fmla="*/ 9 w 17"/>
              <a:gd name="T3" fmla="*/ 0 h 15"/>
              <a:gd name="T4" fmla="*/ 17 w 17"/>
              <a:gd name="T5" fmla="*/ 3 h 15"/>
              <a:gd name="T6" fmla="*/ 9 w 17"/>
              <a:gd name="T7" fmla="*/ 15 h 15"/>
              <a:gd name="T8" fmla="*/ 0 w 17"/>
              <a:gd name="T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5">
                <a:moveTo>
                  <a:pt x="0" y="11"/>
                </a:moveTo>
                <a:lnTo>
                  <a:pt x="9" y="0"/>
                </a:lnTo>
                <a:lnTo>
                  <a:pt x="17" y="3"/>
                </a:lnTo>
                <a:lnTo>
                  <a:pt x="9" y="15"/>
                </a:lnTo>
                <a:lnTo>
                  <a:pt x="0" y="11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39AD8216-0B5F-4E5E-81F1-C5479D81C8E6}"/>
              </a:ext>
            </a:extLst>
          </p:cNvPr>
          <p:cNvSpPr>
            <a:spLocks/>
          </p:cNvSpPr>
          <p:nvPr/>
        </p:nvSpPr>
        <p:spPr bwMode="auto">
          <a:xfrm>
            <a:off x="1168032" y="3109000"/>
            <a:ext cx="36513" cy="41275"/>
          </a:xfrm>
          <a:custGeom>
            <a:avLst/>
            <a:gdLst>
              <a:gd name="T0" fmla="*/ 0 w 23"/>
              <a:gd name="T1" fmla="*/ 23 h 26"/>
              <a:gd name="T2" fmla="*/ 6 w 23"/>
              <a:gd name="T3" fmla="*/ 26 h 26"/>
              <a:gd name="T4" fmla="*/ 23 w 23"/>
              <a:gd name="T5" fmla="*/ 4 h 26"/>
              <a:gd name="T6" fmla="*/ 17 w 23"/>
              <a:gd name="T7" fmla="*/ 0 h 26"/>
              <a:gd name="T8" fmla="*/ 0 w 23"/>
              <a:gd name="T9" fmla="*/ 2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6">
                <a:moveTo>
                  <a:pt x="0" y="23"/>
                </a:moveTo>
                <a:lnTo>
                  <a:pt x="6" y="26"/>
                </a:lnTo>
                <a:lnTo>
                  <a:pt x="23" y="4"/>
                </a:lnTo>
                <a:lnTo>
                  <a:pt x="17" y="0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4B3720FC-C79C-4272-AD15-3D5863DE027B}"/>
              </a:ext>
            </a:extLst>
          </p:cNvPr>
          <p:cNvSpPr>
            <a:spLocks/>
          </p:cNvSpPr>
          <p:nvPr/>
        </p:nvSpPr>
        <p:spPr bwMode="auto">
          <a:xfrm>
            <a:off x="1195019" y="3109000"/>
            <a:ext cx="36513" cy="19050"/>
          </a:xfrm>
          <a:custGeom>
            <a:avLst/>
            <a:gdLst>
              <a:gd name="T0" fmla="*/ 6 w 23"/>
              <a:gd name="T1" fmla="*/ 4 h 12"/>
              <a:gd name="T2" fmla="*/ 23 w 23"/>
              <a:gd name="T3" fmla="*/ 12 h 12"/>
              <a:gd name="T4" fmla="*/ 17 w 23"/>
              <a:gd name="T5" fmla="*/ 8 h 12"/>
              <a:gd name="T6" fmla="*/ 0 w 23"/>
              <a:gd name="T7" fmla="*/ 0 h 12"/>
              <a:gd name="T8" fmla="*/ 6 w 23"/>
              <a:gd name="T9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12">
                <a:moveTo>
                  <a:pt x="6" y="4"/>
                </a:moveTo>
                <a:lnTo>
                  <a:pt x="23" y="12"/>
                </a:lnTo>
                <a:lnTo>
                  <a:pt x="17" y="8"/>
                </a:lnTo>
                <a:lnTo>
                  <a:pt x="0" y="0"/>
                </a:lnTo>
                <a:lnTo>
                  <a:pt x="6" y="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FFF438E4-EA19-415A-B686-CF8B52E0BF71}"/>
              </a:ext>
            </a:extLst>
          </p:cNvPr>
          <p:cNvSpPr>
            <a:spLocks/>
          </p:cNvSpPr>
          <p:nvPr/>
        </p:nvSpPr>
        <p:spPr bwMode="auto">
          <a:xfrm>
            <a:off x="1179144" y="3153450"/>
            <a:ext cx="55563" cy="25400"/>
          </a:xfrm>
          <a:custGeom>
            <a:avLst/>
            <a:gdLst>
              <a:gd name="T0" fmla="*/ 0 w 35"/>
              <a:gd name="T1" fmla="*/ 11 h 16"/>
              <a:gd name="T2" fmla="*/ 8 w 35"/>
              <a:gd name="T3" fmla="*/ 16 h 16"/>
              <a:gd name="T4" fmla="*/ 35 w 35"/>
              <a:gd name="T5" fmla="*/ 5 h 16"/>
              <a:gd name="T6" fmla="*/ 26 w 35"/>
              <a:gd name="T7" fmla="*/ 0 h 16"/>
              <a:gd name="T8" fmla="*/ 0 w 35"/>
              <a:gd name="T9" fmla="*/ 1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16">
                <a:moveTo>
                  <a:pt x="0" y="11"/>
                </a:moveTo>
                <a:lnTo>
                  <a:pt x="8" y="16"/>
                </a:lnTo>
                <a:lnTo>
                  <a:pt x="35" y="5"/>
                </a:lnTo>
                <a:lnTo>
                  <a:pt x="26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Freeform 25">
            <a:extLst>
              <a:ext uri="{FF2B5EF4-FFF2-40B4-BE49-F238E27FC236}">
                <a16:creationId xmlns:a16="http://schemas.microsoft.com/office/drawing/2014/main" id="{D1C7ADCC-E862-421D-B7CF-DD0D6F159E3D}"/>
              </a:ext>
            </a:extLst>
          </p:cNvPr>
          <p:cNvSpPr>
            <a:spLocks/>
          </p:cNvSpPr>
          <p:nvPr/>
        </p:nvSpPr>
        <p:spPr bwMode="auto">
          <a:xfrm>
            <a:off x="1179144" y="3170913"/>
            <a:ext cx="12700" cy="31750"/>
          </a:xfrm>
          <a:custGeom>
            <a:avLst/>
            <a:gdLst>
              <a:gd name="T0" fmla="*/ 0 w 8"/>
              <a:gd name="T1" fmla="*/ 0 h 20"/>
              <a:gd name="T2" fmla="*/ 8 w 8"/>
              <a:gd name="T3" fmla="*/ 5 h 20"/>
              <a:gd name="T4" fmla="*/ 8 w 8"/>
              <a:gd name="T5" fmla="*/ 20 h 20"/>
              <a:gd name="T6" fmla="*/ 0 w 8"/>
              <a:gd name="T7" fmla="*/ 15 h 20"/>
              <a:gd name="T8" fmla="*/ 0 w 8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0">
                <a:moveTo>
                  <a:pt x="0" y="0"/>
                </a:moveTo>
                <a:lnTo>
                  <a:pt x="8" y="5"/>
                </a:lnTo>
                <a:lnTo>
                  <a:pt x="8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Freeform 26">
            <a:extLst>
              <a:ext uri="{FF2B5EF4-FFF2-40B4-BE49-F238E27FC236}">
                <a16:creationId xmlns:a16="http://schemas.microsoft.com/office/drawing/2014/main" id="{D685CC9B-E667-4703-9300-0A504EE6113D}"/>
              </a:ext>
            </a:extLst>
          </p:cNvPr>
          <p:cNvSpPr>
            <a:spLocks/>
          </p:cNvSpPr>
          <p:nvPr/>
        </p:nvSpPr>
        <p:spPr bwMode="auto">
          <a:xfrm>
            <a:off x="1191844" y="3161388"/>
            <a:ext cx="42863" cy="41275"/>
          </a:xfrm>
          <a:custGeom>
            <a:avLst/>
            <a:gdLst>
              <a:gd name="T0" fmla="*/ 0 w 27"/>
              <a:gd name="T1" fmla="*/ 11 h 26"/>
              <a:gd name="T2" fmla="*/ 0 w 27"/>
              <a:gd name="T3" fmla="*/ 26 h 26"/>
              <a:gd name="T4" fmla="*/ 27 w 27"/>
              <a:gd name="T5" fmla="*/ 14 h 26"/>
              <a:gd name="T6" fmla="*/ 27 w 27"/>
              <a:gd name="T7" fmla="*/ 0 h 26"/>
              <a:gd name="T8" fmla="*/ 0 w 27"/>
              <a:gd name="T9" fmla="*/ 1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6">
                <a:moveTo>
                  <a:pt x="0" y="11"/>
                </a:moveTo>
                <a:lnTo>
                  <a:pt x="0" y="26"/>
                </a:lnTo>
                <a:lnTo>
                  <a:pt x="27" y="14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Freeform 27">
            <a:extLst>
              <a:ext uri="{FF2B5EF4-FFF2-40B4-BE49-F238E27FC236}">
                <a16:creationId xmlns:a16="http://schemas.microsoft.com/office/drawing/2014/main" id="{0444FBDE-728C-4C15-A5ED-1650EA273DA0}"/>
              </a:ext>
            </a:extLst>
          </p:cNvPr>
          <p:cNvSpPr>
            <a:spLocks/>
          </p:cNvSpPr>
          <p:nvPr/>
        </p:nvSpPr>
        <p:spPr bwMode="auto">
          <a:xfrm>
            <a:off x="1179144" y="3113763"/>
            <a:ext cx="52388" cy="49213"/>
          </a:xfrm>
          <a:custGeom>
            <a:avLst/>
            <a:gdLst>
              <a:gd name="T0" fmla="*/ 0 w 33"/>
              <a:gd name="T1" fmla="*/ 23 h 31"/>
              <a:gd name="T2" fmla="*/ 17 w 33"/>
              <a:gd name="T3" fmla="*/ 0 h 31"/>
              <a:gd name="T4" fmla="*/ 33 w 33"/>
              <a:gd name="T5" fmla="*/ 9 h 31"/>
              <a:gd name="T6" fmla="*/ 17 w 33"/>
              <a:gd name="T7" fmla="*/ 31 h 31"/>
              <a:gd name="T8" fmla="*/ 0 w 33"/>
              <a:gd name="T9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1">
                <a:moveTo>
                  <a:pt x="0" y="23"/>
                </a:moveTo>
                <a:lnTo>
                  <a:pt x="17" y="0"/>
                </a:lnTo>
                <a:lnTo>
                  <a:pt x="33" y="9"/>
                </a:lnTo>
                <a:lnTo>
                  <a:pt x="17" y="31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Freeform 28">
            <a:extLst>
              <a:ext uri="{FF2B5EF4-FFF2-40B4-BE49-F238E27FC236}">
                <a16:creationId xmlns:a16="http://schemas.microsoft.com/office/drawing/2014/main" id="{41D29A16-15A5-4F65-A528-5E37ADC3C446}"/>
              </a:ext>
            </a:extLst>
          </p:cNvPr>
          <p:cNvSpPr>
            <a:spLocks/>
          </p:cNvSpPr>
          <p:nvPr/>
        </p:nvSpPr>
        <p:spPr bwMode="auto">
          <a:xfrm>
            <a:off x="1187082" y="3120113"/>
            <a:ext cx="53975" cy="49213"/>
          </a:xfrm>
          <a:custGeom>
            <a:avLst/>
            <a:gdLst>
              <a:gd name="T0" fmla="*/ 0 w 34"/>
              <a:gd name="T1" fmla="*/ 22 h 31"/>
              <a:gd name="T2" fmla="*/ 17 w 34"/>
              <a:gd name="T3" fmla="*/ 0 h 31"/>
              <a:gd name="T4" fmla="*/ 34 w 34"/>
              <a:gd name="T5" fmla="*/ 8 h 31"/>
              <a:gd name="T6" fmla="*/ 17 w 34"/>
              <a:gd name="T7" fmla="*/ 31 h 31"/>
              <a:gd name="T8" fmla="*/ 0 w 34"/>
              <a:gd name="T9" fmla="*/ 22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2"/>
                </a:moveTo>
                <a:lnTo>
                  <a:pt x="17" y="0"/>
                </a:lnTo>
                <a:lnTo>
                  <a:pt x="34" y="8"/>
                </a:lnTo>
                <a:lnTo>
                  <a:pt x="17" y="31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Freeform 29">
            <a:extLst>
              <a:ext uri="{FF2B5EF4-FFF2-40B4-BE49-F238E27FC236}">
                <a16:creationId xmlns:a16="http://schemas.microsoft.com/office/drawing/2014/main" id="{29AAEF0A-2376-42E5-AFE8-CC70E421D762}"/>
              </a:ext>
            </a:extLst>
          </p:cNvPr>
          <p:cNvSpPr>
            <a:spLocks/>
          </p:cNvSpPr>
          <p:nvPr/>
        </p:nvSpPr>
        <p:spPr bwMode="auto">
          <a:xfrm>
            <a:off x="1201369" y="3132813"/>
            <a:ext cx="26988" cy="23813"/>
          </a:xfrm>
          <a:custGeom>
            <a:avLst/>
            <a:gdLst>
              <a:gd name="T0" fmla="*/ 0 w 17"/>
              <a:gd name="T1" fmla="*/ 11 h 15"/>
              <a:gd name="T2" fmla="*/ 9 w 17"/>
              <a:gd name="T3" fmla="*/ 0 h 15"/>
              <a:gd name="T4" fmla="*/ 17 w 17"/>
              <a:gd name="T5" fmla="*/ 4 h 15"/>
              <a:gd name="T6" fmla="*/ 9 w 17"/>
              <a:gd name="T7" fmla="*/ 15 h 15"/>
              <a:gd name="T8" fmla="*/ 0 w 17"/>
              <a:gd name="T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5">
                <a:moveTo>
                  <a:pt x="0" y="11"/>
                </a:moveTo>
                <a:lnTo>
                  <a:pt x="9" y="0"/>
                </a:lnTo>
                <a:lnTo>
                  <a:pt x="17" y="4"/>
                </a:lnTo>
                <a:lnTo>
                  <a:pt x="9" y="15"/>
                </a:lnTo>
                <a:lnTo>
                  <a:pt x="0" y="11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4A0076B5-5950-466A-A2E2-ECC8725D6899}"/>
              </a:ext>
            </a:extLst>
          </p:cNvPr>
          <p:cNvSpPr>
            <a:spLocks/>
          </p:cNvSpPr>
          <p:nvPr/>
        </p:nvSpPr>
        <p:spPr bwMode="auto">
          <a:xfrm>
            <a:off x="1179144" y="3113763"/>
            <a:ext cx="34925" cy="41275"/>
          </a:xfrm>
          <a:custGeom>
            <a:avLst/>
            <a:gdLst>
              <a:gd name="T0" fmla="*/ 0 w 22"/>
              <a:gd name="T1" fmla="*/ 23 h 26"/>
              <a:gd name="T2" fmla="*/ 5 w 22"/>
              <a:gd name="T3" fmla="*/ 26 h 26"/>
              <a:gd name="T4" fmla="*/ 22 w 22"/>
              <a:gd name="T5" fmla="*/ 4 h 26"/>
              <a:gd name="T6" fmla="*/ 17 w 22"/>
              <a:gd name="T7" fmla="*/ 0 h 26"/>
              <a:gd name="T8" fmla="*/ 0 w 22"/>
              <a:gd name="T9" fmla="*/ 2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6">
                <a:moveTo>
                  <a:pt x="0" y="23"/>
                </a:moveTo>
                <a:lnTo>
                  <a:pt x="5" y="26"/>
                </a:lnTo>
                <a:lnTo>
                  <a:pt x="22" y="4"/>
                </a:lnTo>
                <a:lnTo>
                  <a:pt x="17" y="0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8C08AC03-0311-4C34-A55D-9A6059C131A8}"/>
              </a:ext>
            </a:extLst>
          </p:cNvPr>
          <p:cNvSpPr>
            <a:spLocks/>
          </p:cNvSpPr>
          <p:nvPr/>
        </p:nvSpPr>
        <p:spPr bwMode="auto">
          <a:xfrm>
            <a:off x="1206132" y="3113763"/>
            <a:ext cx="34925" cy="19050"/>
          </a:xfrm>
          <a:custGeom>
            <a:avLst/>
            <a:gdLst>
              <a:gd name="T0" fmla="*/ 5 w 22"/>
              <a:gd name="T1" fmla="*/ 4 h 12"/>
              <a:gd name="T2" fmla="*/ 22 w 22"/>
              <a:gd name="T3" fmla="*/ 12 h 12"/>
              <a:gd name="T4" fmla="*/ 16 w 22"/>
              <a:gd name="T5" fmla="*/ 8 h 12"/>
              <a:gd name="T6" fmla="*/ 0 w 22"/>
              <a:gd name="T7" fmla="*/ 0 h 12"/>
              <a:gd name="T8" fmla="*/ 5 w 22"/>
              <a:gd name="T9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12">
                <a:moveTo>
                  <a:pt x="5" y="4"/>
                </a:moveTo>
                <a:lnTo>
                  <a:pt x="22" y="12"/>
                </a:lnTo>
                <a:lnTo>
                  <a:pt x="16" y="8"/>
                </a:lnTo>
                <a:lnTo>
                  <a:pt x="0" y="0"/>
                </a:lnTo>
                <a:lnTo>
                  <a:pt x="5" y="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Line 32">
            <a:extLst>
              <a:ext uri="{FF2B5EF4-FFF2-40B4-BE49-F238E27FC236}">
                <a16:creationId xmlns:a16="http://schemas.microsoft.com/office/drawing/2014/main" id="{0176CA25-D0A4-4B94-95D6-0EC76B8425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0894" y="3140750"/>
            <a:ext cx="23813" cy="14288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Freeform 33">
            <a:extLst>
              <a:ext uri="{FF2B5EF4-FFF2-40B4-BE49-F238E27FC236}">
                <a16:creationId xmlns:a16="http://schemas.microsoft.com/office/drawing/2014/main" id="{36B40232-F2D1-4BCD-94C4-D3400C340E39}"/>
              </a:ext>
            </a:extLst>
          </p:cNvPr>
          <p:cNvSpPr>
            <a:spLocks/>
          </p:cNvSpPr>
          <p:nvPr/>
        </p:nvSpPr>
        <p:spPr bwMode="auto">
          <a:xfrm>
            <a:off x="1201369" y="3167738"/>
            <a:ext cx="57150" cy="25400"/>
          </a:xfrm>
          <a:custGeom>
            <a:avLst/>
            <a:gdLst>
              <a:gd name="T0" fmla="*/ 0 w 36"/>
              <a:gd name="T1" fmla="*/ 11 h 16"/>
              <a:gd name="T2" fmla="*/ 9 w 36"/>
              <a:gd name="T3" fmla="*/ 16 h 16"/>
              <a:gd name="T4" fmla="*/ 36 w 36"/>
              <a:gd name="T5" fmla="*/ 5 h 16"/>
              <a:gd name="T6" fmla="*/ 27 w 36"/>
              <a:gd name="T7" fmla="*/ 0 h 16"/>
              <a:gd name="T8" fmla="*/ 0 w 36"/>
              <a:gd name="T9" fmla="*/ 1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6">
                <a:moveTo>
                  <a:pt x="0" y="11"/>
                </a:moveTo>
                <a:lnTo>
                  <a:pt x="9" y="16"/>
                </a:lnTo>
                <a:lnTo>
                  <a:pt x="36" y="5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Freeform 34">
            <a:extLst>
              <a:ext uri="{FF2B5EF4-FFF2-40B4-BE49-F238E27FC236}">
                <a16:creationId xmlns:a16="http://schemas.microsoft.com/office/drawing/2014/main" id="{E1874DC6-AC59-47E8-8EF2-2D9958A459DD}"/>
              </a:ext>
            </a:extLst>
          </p:cNvPr>
          <p:cNvSpPr>
            <a:spLocks/>
          </p:cNvSpPr>
          <p:nvPr/>
        </p:nvSpPr>
        <p:spPr bwMode="auto">
          <a:xfrm>
            <a:off x="1201369" y="3185200"/>
            <a:ext cx="14288" cy="31750"/>
          </a:xfrm>
          <a:custGeom>
            <a:avLst/>
            <a:gdLst>
              <a:gd name="T0" fmla="*/ 0 w 9"/>
              <a:gd name="T1" fmla="*/ 0 h 20"/>
              <a:gd name="T2" fmla="*/ 9 w 9"/>
              <a:gd name="T3" fmla="*/ 5 h 20"/>
              <a:gd name="T4" fmla="*/ 9 w 9"/>
              <a:gd name="T5" fmla="*/ 20 h 20"/>
              <a:gd name="T6" fmla="*/ 0 w 9"/>
              <a:gd name="T7" fmla="*/ 15 h 20"/>
              <a:gd name="T8" fmla="*/ 0 w 9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20">
                <a:moveTo>
                  <a:pt x="0" y="0"/>
                </a:moveTo>
                <a:lnTo>
                  <a:pt x="9" y="5"/>
                </a:lnTo>
                <a:lnTo>
                  <a:pt x="9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Freeform 35">
            <a:extLst>
              <a:ext uri="{FF2B5EF4-FFF2-40B4-BE49-F238E27FC236}">
                <a16:creationId xmlns:a16="http://schemas.microsoft.com/office/drawing/2014/main" id="{2DE304DE-A6DD-48CF-A223-D56F7613E467}"/>
              </a:ext>
            </a:extLst>
          </p:cNvPr>
          <p:cNvSpPr>
            <a:spLocks/>
          </p:cNvSpPr>
          <p:nvPr/>
        </p:nvSpPr>
        <p:spPr bwMode="auto">
          <a:xfrm>
            <a:off x="1215657" y="3175675"/>
            <a:ext cx="42863" cy="41275"/>
          </a:xfrm>
          <a:custGeom>
            <a:avLst/>
            <a:gdLst>
              <a:gd name="T0" fmla="*/ 0 w 27"/>
              <a:gd name="T1" fmla="*/ 11 h 26"/>
              <a:gd name="T2" fmla="*/ 0 w 27"/>
              <a:gd name="T3" fmla="*/ 26 h 26"/>
              <a:gd name="T4" fmla="*/ 27 w 27"/>
              <a:gd name="T5" fmla="*/ 14 h 26"/>
              <a:gd name="T6" fmla="*/ 27 w 27"/>
              <a:gd name="T7" fmla="*/ 0 h 26"/>
              <a:gd name="T8" fmla="*/ 0 w 27"/>
              <a:gd name="T9" fmla="*/ 1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6">
                <a:moveTo>
                  <a:pt x="0" y="11"/>
                </a:moveTo>
                <a:lnTo>
                  <a:pt x="0" y="26"/>
                </a:lnTo>
                <a:lnTo>
                  <a:pt x="27" y="14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Freeform 36">
            <a:extLst>
              <a:ext uri="{FF2B5EF4-FFF2-40B4-BE49-F238E27FC236}">
                <a16:creationId xmlns:a16="http://schemas.microsoft.com/office/drawing/2014/main" id="{B0F907EF-5772-444D-B909-CF62E6A46CF3}"/>
              </a:ext>
            </a:extLst>
          </p:cNvPr>
          <p:cNvSpPr>
            <a:spLocks/>
          </p:cNvSpPr>
          <p:nvPr/>
        </p:nvSpPr>
        <p:spPr bwMode="auto">
          <a:xfrm>
            <a:off x="1201369" y="3129638"/>
            <a:ext cx="53975" cy="47625"/>
          </a:xfrm>
          <a:custGeom>
            <a:avLst/>
            <a:gdLst>
              <a:gd name="T0" fmla="*/ 0 w 34"/>
              <a:gd name="T1" fmla="*/ 22 h 30"/>
              <a:gd name="T2" fmla="*/ 17 w 34"/>
              <a:gd name="T3" fmla="*/ 0 h 30"/>
              <a:gd name="T4" fmla="*/ 34 w 34"/>
              <a:gd name="T5" fmla="*/ 7 h 30"/>
              <a:gd name="T6" fmla="*/ 17 w 34"/>
              <a:gd name="T7" fmla="*/ 30 h 30"/>
              <a:gd name="T8" fmla="*/ 0 w 34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">
                <a:moveTo>
                  <a:pt x="0" y="22"/>
                </a:moveTo>
                <a:lnTo>
                  <a:pt x="17" y="0"/>
                </a:lnTo>
                <a:lnTo>
                  <a:pt x="34" y="7"/>
                </a:lnTo>
                <a:lnTo>
                  <a:pt x="17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Freeform 37">
            <a:extLst>
              <a:ext uri="{FF2B5EF4-FFF2-40B4-BE49-F238E27FC236}">
                <a16:creationId xmlns:a16="http://schemas.microsoft.com/office/drawing/2014/main" id="{6BFE5200-621D-4FBC-9F0A-5C69756C9389}"/>
              </a:ext>
            </a:extLst>
          </p:cNvPr>
          <p:cNvSpPr>
            <a:spLocks/>
          </p:cNvSpPr>
          <p:nvPr/>
        </p:nvSpPr>
        <p:spPr bwMode="auto">
          <a:xfrm>
            <a:off x="1210894" y="3134400"/>
            <a:ext cx="52388" cy="49213"/>
          </a:xfrm>
          <a:custGeom>
            <a:avLst/>
            <a:gdLst>
              <a:gd name="T0" fmla="*/ 0 w 33"/>
              <a:gd name="T1" fmla="*/ 22 h 31"/>
              <a:gd name="T2" fmla="*/ 16 w 33"/>
              <a:gd name="T3" fmla="*/ 0 h 31"/>
              <a:gd name="T4" fmla="*/ 33 w 33"/>
              <a:gd name="T5" fmla="*/ 8 h 31"/>
              <a:gd name="T6" fmla="*/ 16 w 33"/>
              <a:gd name="T7" fmla="*/ 31 h 31"/>
              <a:gd name="T8" fmla="*/ 0 w 33"/>
              <a:gd name="T9" fmla="*/ 22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1">
                <a:moveTo>
                  <a:pt x="0" y="22"/>
                </a:moveTo>
                <a:lnTo>
                  <a:pt x="16" y="0"/>
                </a:lnTo>
                <a:lnTo>
                  <a:pt x="33" y="8"/>
                </a:lnTo>
                <a:lnTo>
                  <a:pt x="16" y="31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Freeform 38">
            <a:extLst>
              <a:ext uri="{FF2B5EF4-FFF2-40B4-BE49-F238E27FC236}">
                <a16:creationId xmlns:a16="http://schemas.microsoft.com/office/drawing/2014/main" id="{BD7C9D87-411D-4624-8789-992EFB2DFA2C}"/>
              </a:ext>
            </a:extLst>
          </p:cNvPr>
          <p:cNvSpPr>
            <a:spLocks/>
          </p:cNvSpPr>
          <p:nvPr/>
        </p:nvSpPr>
        <p:spPr bwMode="auto">
          <a:xfrm>
            <a:off x="1225182" y="3147100"/>
            <a:ext cx="26988" cy="23813"/>
          </a:xfrm>
          <a:custGeom>
            <a:avLst/>
            <a:gdLst>
              <a:gd name="T0" fmla="*/ 0 w 17"/>
              <a:gd name="T1" fmla="*/ 11 h 15"/>
              <a:gd name="T2" fmla="*/ 8 w 17"/>
              <a:gd name="T3" fmla="*/ 0 h 15"/>
              <a:gd name="T4" fmla="*/ 17 w 17"/>
              <a:gd name="T5" fmla="*/ 4 h 15"/>
              <a:gd name="T6" fmla="*/ 8 w 17"/>
              <a:gd name="T7" fmla="*/ 15 h 15"/>
              <a:gd name="T8" fmla="*/ 0 w 17"/>
              <a:gd name="T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5">
                <a:moveTo>
                  <a:pt x="0" y="11"/>
                </a:moveTo>
                <a:lnTo>
                  <a:pt x="8" y="0"/>
                </a:lnTo>
                <a:lnTo>
                  <a:pt x="17" y="4"/>
                </a:lnTo>
                <a:lnTo>
                  <a:pt x="8" y="15"/>
                </a:lnTo>
                <a:lnTo>
                  <a:pt x="0" y="11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Freeform 39">
            <a:extLst>
              <a:ext uri="{FF2B5EF4-FFF2-40B4-BE49-F238E27FC236}">
                <a16:creationId xmlns:a16="http://schemas.microsoft.com/office/drawing/2014/main" id="{7CD16C91-BA53-47BA-8177-CEA73905AE74}"/>
              </a:ext>
            </a:extLst>
          </p:cNvPr>
          <p:cNvSpPr>
            <a:spLocks/>
          </p:cNvSpPr>
          <p:nvPr/>
        </p:nvSpPr>
        <p:spPr bwMode="auto">
          <a:xfrm>
            <a:off x="1201369" y="3129638"/>
            <a:ext cx="34925" cy="39688"/>
          </a:xfrm>
          <a:custGeom>
            <a:avLst/>
            <a:gdLst>
              <a:gd name="T0" fmla="*/ 0 w 22"/>
              <a:gd name="T1" fmla="*/ 22 h 25"/>
              <a:gd name="T2" fmla="*/ 6 w 22"/>
              <a:gd name="T3" fmla="*/ 25 h 25"/>
              <a:gd name="T4" fmla="*/ 22 w 22"/>
              <a:gd name="T5" fmla="*/ 3 h 25"/>
              <a:gd name="T6" fmla="*/ 17 w 22"/>
              <a:gd name="T7" fmla="*/ 0 h 25"/>
              <a:gd name="T8" fmla="*/ 0 w 22"/>
              <a:gd name="T9" fmla="*/ 2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5">
                <a:moveTo>
                  <a:pt x="0" y="22"/>
                </a:moveTo>
                <a:lnTo>
                  <a:pt x="6" y="25"/>
                </a:lnTo>
                <a:lnTo>
                  <a:pt x="22" y="3"/>
                </a:lnTo>
                <a:lnTo>
                  <a:pt x="17" y="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Freeform 40">
            <a:extLst>
              <a:ext uri="{FF2B5EF4-FFF2-40B4-BE49-F238E27FC236}">
                <a16:creationId xmlns:a16="http://schemas.microsoft.com/office/drawing/2014/main" id="{E7F49AB3-2FC7-4DE7-84EE-2840DEB62349}"/>
              </a:ext>
            </a:extLst>
          </p:cNvPr>
          <p:cNvSpPr>
            <a:spLocks/>
          </p:cNvSpPr>
          <p:nvPr/>
        </p:nvSpPr>
        <p:spPr bwMode="auto">
          <a:xfrm>
            <a:off x="1228357" y="3129638"/>
            <a:ext cx="34925" cy="17463"/>
          </a:xfrm>
          <a:custGeom>
            <a:avLst/>
            <a:gdLst>
              <a:gd name="T0" fmla="*/ 5 w 22"/>
              <a:gd name="T1" fmla="*/ 3 h 11"/>
              <a:gd name="T2" fmla="*/ 22 w 22"/>
              <a:gd name="T3" fmla="*/ 11 h 11"/>
              <a:gd name="T4" fmla="*/ 16 w 22"/>
              <a:gd name="T5" fmla="*/ 7 h 11"/>
              <a:gd name="T6" fmla="*/ 0 w 22"/>
              <a:gd name="T7" fmla="*/ 0 h 11"/>
              <a:gd name="T8" fmla="*/ 5 w 22"/>
              <a:gd name="T9" fmla="*/ 3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11">
                <a:moveTo>
                  <a:pt x="5" y="3"/>
                </a:moveTo>
                <a:lnTo>
                  <a:pt x="22" y="11"/>
                </a:lnTo>
                <a:lnTo>
                  <a:pt x="16" y="7"/>
                </a:lnTo>
                <a:lnTo>
                  <a:pt x="0" y="0"/>
                </a:lnTo>
                <a:lnTo>
                  <a:pt x="5" y="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Line 48">
            <a:extLst>
              <a:ext uri="{FF2B5EF4-FFF2-40B4-BE49-F238E27FC236}">
                <a16:creationId xmlns:a16="http://schemas.microsoft.com/office/drawing/2014/main" id="{798B1858-63BC-42BC-B579-98E68BFDF7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28357" y="3164563"/>
            <a:ext cx="33338" cy="15875"/>
          </a:xfrm>
          <a:prstGeom prst="line">
            <a:avLst/>
          </a:pr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Line 49">
            <a:extLst>
              <a:ext uri="{FF2B5EF4-FFF2-40B4-BE49-F238E27FC236}">
                <a16:creationId xmlns:a16="http://schemas.microsoft.com/office/drawing/2014/main" id="{8D89BA12-E5EC-4D0F-A83F-D148FAD348B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4707" y="3156625"/>
            <a:ext cx="88900" cy="52388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7C250B13-4150-4A33-B26F-C9DDAA581580}"/>
              </a:ext>
            </a:extLst>
          </p:cNvPr>
          <p:cNvSpPr>
            <a:spLocks/>
          </p:cNvSpPr>
          <p:nvPr/>
        </p:nvSpPr>
        <p:spPr bwMode="auto">
          <a:xfrm>
            <a:off x="1247407" y="3191550"/>
            <a:ext cx="19050" cy="41275"/>
          </a:xfrm>
          <a:custGeom>
            <a:avLst/>
            <a:gdLst>
              <a:gd name="T0" fmla="*/ 0 w 12"/>
              <a:gd name="T1" fmla="*/ 20 h 26"/>
              <a:gd name="T2" fmla="*/ 0 w 12"/>
              <a:gd name="T3" fmla="*/ 0 h 26"/>
              <a:gd name="T4" fmla="*/ 12 w 12"/>
              <a:gd name="T5" fmla="*/ 6 h 26"/>
              <a:gd name="T6" fmla="*/ 11 w 12"/>
              <a:gd name="T7" fmla="*/ 26 h 26"/>
              <a:gd name="T8" fmla="*/ 0 w 12"/>
              <a:gd name="T9" fmla="*/ 2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26">
                <a:moveTo>
                  <a:pt x="0" y="20"/>
                </a:moveTo>
                <a:lnTo>
                  <a:pt x="0" y="0"/>
                </a:lnTo>
                <a:lnTo>
                  <a:pt x="12" y="6"/>
                </a:lnTo>
                <a:lnTo>
                  <a:pt x="11" y="26"/>
                </a:lnTo>
                <a:lnTo>
                  <a:pt x="0" y="2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23B52D96-E528-4DE2-98B2-F1684A42A056}"/>
              </a:ext>
            </a:extLst>
          </p:cNvPr>
          <p:cNvSpPr>
            <a:spLocks/>
          </p:cNvSpPr>
          <p:nvPr/>
        </p:nvSpPr>
        <p:spPr bwMode="auto">
          <a:xfrm>
            <a:off x="1264869" y="3182025"/>
            <a:ext cx="44450" cy="50800"/>
          </a:xfrm>
          <a:custGeom>
            <a:avLst/>
            <a:gdLst>
              <a:gd name="T0" fmla="*/ 0 w 28"/>
              <a:gd name="T1" fmla="*/ 32 h 32"/>
              <a:gd name="T2" fmla="*/ 28 w 28"/>
              <a:gd name="T3" fmla="*/ 19 h 32"/>
              <a:gd name="T4" fmla="*/ 28 w 28"/>
              <a:gd name="T5" fmla="*/ 0 h 32"/>
              <a:gd name="T6" fmla="*/ 1 w 28"/>
              <a:gd name="T7" fmla="*/ 12 h 32"/>
              <a:gd name="T8" fmla="*/ 0 w 28"/>
              <a:gd name="T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32">
                <a:moveTo>
                  <a:pt x="0" y="32"/>
                </a:moveTo>
                <a:lnTo>
                  <a:pt x="28" y="19"/>
                </a:lnTo>
                <a:lnTo>
                  <a:pt x="28" y="0"/>
                </a:lnTo>
                <a:lnTo>
                  <a:pt x="1" y="12"/>
                </a:lnTo>
                <a:lnTo>
                  <a:pt x="0" y="32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49A19E85-169C-4A6C-9218-41EDF7ABD9B5}"/>
              </a:ext>
            </a:extLst>
          </p:cNvPr>
          <p:cNvSpPr>
            <a:spLocks/>
          </p:cNvSpPr>
          <p:nvPr/>
        </p:nvSpPr>
        <p:spPr bwMode="auto">
          <a:xfrm>
            <a:off x="1379169" y="3262988"/>
            <a:ext cx="20638" cy="41275"/>
          </a:xfrm>
          <a:custGeom>
            <a:avLst/>
            <a:gdLst>
              <a:gd name="T0" fmla="*/ 0 w 13"/>
              <a:gd name="T1" fmla="*/ 19 h 26"/>
              <a:gd name="T2" fmla="*/ 0 w 13"/>
              <a:gd name="T3" fmla="*/ 0 h 26"/>
              <a:gd name="T4" fmla="*/ 13 w 13"/>
              <a:gd name="T5" fmla="*/ 6 h 26"/>
              <a:gd name="T6" fmla="*/ 13 w 13"/>
              <a:gd name="T7" fmla="*/ 26 h 26"/>
              <a:gd name="T8" fmla="*/ 0 w 13"/>
              <a:gd name="T9" fmla="*/ 19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26">
                <a:moveTo>
                  <a:pt x="0" y="19"/>
                </a:moveTo>
                <a:lnTo>
                  <a:pt x="0" y="0"/>
                </a:lnTo>
                <a:lnTo>
                  <a:pt x="13" y="6"/>
                </a:lnTo>
                <a:lnTo>
                  <a:pt x="13" y="26"/>
                </a:lnTo>
                <a:lnTo>
                  <a:pt x="0" y="19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F12268C0-4A52-4F72-9879-23E621F3DF98}"/>
              </a:ext>
            </a:extLst>
          </p:cNvPr>
          <p:cNvSpPr>
            <a:spLocks/>
          </p:cNvSpPr>
          <p:nvPr/>
        </p:nvSpPr>
        <p:spPr bwMode="auto">
          <a:xfrm>
            <a:off x="1399807" y="3253463"/>
            <a:ext cx="42863" cy="50800"/>
          </a:xfrm>
          <a:custGeom>
            <a:avLst/>
            <a:gdLst>
              <a:gd name="T0" fmla="*/ 0 w 27"/>
              <a:gd name="T1" fmla="*/ 32 h 32"/>
              <a:gd name="T2" fmla="*/ 27 w 27"/>
              <a:gd name="T3" fmla="*/ 20 h 32"/>
              <a:gd name="T4" fmla="*/ 27 w 27"/>
              <a:gd name="T5" fmla="*/ 0 h 32"/>
              <a:gd name="T6" fmla="*/ 0 w 27"/>
              <a:gd name="T7" fmla="*/ 12 h 32"/>
              <a:gd name="T8" fmla="*/ 0 w 27"/>
              <a:gd name="T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32">
                <a:moveTo>
                  <a:pt x="0" y="32"/>
                </a:moveTo>
                <a:lnTo>
                  <a:pt x="27" y="20"/>
                </a:lnTo>
                <a:lnTo>
                  <a:pt x="27" y="0"/>
                </a:lnTo>
                <a:lnTo>
                  <a:pt x="0" y="12"/>
                </a:lnTo>
                <a:lnTo>
                  <a:pt x="0" y="32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51773A26-9A3E-4EB4-8D5D-22E2EE46B1D3}"/>
              </a:ext>
            </a:extLst>
          </p:cNvPr>
          <p:cNvSpPr>
            <a:spLocks/>
          </p:cNvSpPr>
          <p:nvPr/>
        </p:nvSpPr>
        <p:spPr bwMode="auto">
          <a:xfrm>
            <a:off x="1244232" y="3162975"/>
            <a:ext cx="46038" cy="28575"/>
          </a:xfrm>
          <a:custGeom>
            <a:avLst/>
            <a:gdLst>
              <a:gd name="T0" fmla="*/ 0 w 29"/>
              <a:gd name="T1" fmla="*/ 13 h 18"/>
              <a:gd name="T2" fmla="*/ 0 w 29"/>
              <a:gd name="T3" fmla="*/ 18 h 18"/>
              <a:gd name="T4" fmla="*/ 29 w 29"/>
              <a:gd name="T5" fmla="*/ 5 h 18"/>
              <a:gd name="T6" fmla="*/ 28 w 29"/>
              <a:gd name="T7" fmla="*/ 0 h 18"/>
              <a:gd name="T8" fmla="*/ 0 w 29"/>
              <a:gd name="T9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18">
                <a:moveTo>
                  <a:pt x="0" y="13"/>
                </a:moveTo>
                <a:lnTo>
                  <a:pt x="0" y="18"/>
                </a:lnTo>
                <a:lnTo>
                  <a:pt x="29" y="5"/>
                </a:lnTo>
                <a:lnTo>
                  <a:pt x="28" y="0"/>
                </a:lnTo>
                <a:lnTo>
                  <a:pt x="0" y="13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8BD278D0-FCFA-4DBE-952C-B5CD67094CE6}"/>
              </a:ext>
            </a:extLst>
          </p:cNvPr>
          <p:cNvSpPr>
            <a:spLocks/>
          </p:cNvSpPr>
          <p:nvPr/>
        </p:nvSpPr>
        <p:spPr bwMode="auto">
          <a:xfrm>
            <a:off x="1290269" y="3150275"/>
            <a:ext cx="155575" cy="100013"/>
          </a:xfrm>
          <a:custGeom>
            <a:avLst/>
            <a:gdLst>
              <a:gd name="T0" fmla="*/ 98 w 98"/>
              <a:gd name="T1" fmla="*/ 52 h 63"/>
              <a:gd name="T2" fmla="*/ 98 w 98"/>
              <a:gd name="T3" fmla="*/ 63 h 63"/>
              <a:gd name="T4" fmla="*/ 0 w 98"/>
              <a:gd name="T5" fmla="*/ 11 h 63"/>
              <a:gd name="T6" fmla="*/ 0 w 98"/>
              <a:gd name="T7" fmla="*/ 0 h 63"/>
              <a:gd name="T8" fmla="*/ 98 w 98"/>
              <a:gd name="T9" fmla="*/ 52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63">
                <a:moveTo>
                  <a:pt x="98" y="52"/>
                </a:moveTo>
                <a:lnTo>
                  <a:pt x="98" y="63"/>
                </a:lnTo>
                <a:lnTo>
                  <a:pt x="0" y="11"/>
                </a:lnTo>
                <a:lnTo>
                  <a:pt x="0" y="0"/>
                </a:lnTo>
                <a:lnTo>
                  <a:pt x="98" y="5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9A147167-D9B7-4BCA-A6CD-37799972D7A3}"/>
              </a:ext>
            </a:extLst>
          </p:cNvPr>
          <p:cNvSpPr>
            <a:spLocks/>
          </p:cNvSpPr>
          <p:nvPr/>
        </p:nvSpPr>
        <p:spPr bwMode="auto">
          <a:xfrm>
            <a:off x="1244232" y="3167738"/>
            <a:ext cx="200025" cy="104775"/>
          </a:xfrm>
          <a:custGeom>
            <a:avLst/>
            <a:gdLst>
              <a:gd name="T0" fmla="*/ 0 w 126"/>
              <a:gd name="T1" fmla="*/ 14 h 66"/>
              <a:gd name="T2" fmla="*/ 98 w 126"/>
              <a:gd name="T3" fmla="*/ 66 h 66"/>
              <a:gd name="T4" fmla="*/ 126 w 126"/>
              <a:gd name="T5" fmla="*/ 53 h 66"/>
              <a:gd name="T6" fmla="*/ 29 w 126"/>
              <a:gd name="T7" fmla="*/ 0 h 66"/>
              <a:gd name="T8" fmla="*/ 0 w 126"/>
              <a:gd name="T9" fmla="*/ 14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66">
                <a:moveTo>
                  <a:pt x="0" y="14"/>
                </a:moveTo>
                <a:lnTo>
                  <a:pt x="98" y="66"/>
                </a:lnTo>
                <a:lnTo>
                  <a:pt x="126" y="53"/>
                </a:lnTo>
                <a:lnTo>
                  <a:pt x="29" y="0"/>
                </a:lnTo>
                <a:lnTo>
                  <a:pt x="0" y="1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21FBF053-65BF-412C-960A-2D9E5374DC10}"/>
              </a:ext>
            </a:extLst>
          </p:cNvPr>
          <p:cNvSpPr>
            <a:spLocks/>
          </p:cNvSpPr>
          <p:nvPr/>
        </p:nvSpPr>
        <p:spPr bwMode="auto">
          <a:xfrm>
            <a:off x="1244232" y="3148688"/>
            <a:ext cx="200025" cy="104775"/>
          </a:xfrm>
          <a:custGeom>
            <a:avLst/>
            <a:gdLst>
              <a:gd name="T0" fmla="*/ 0 w 126"/>
              <a:gd name="T1" fmla="*/ 14 h 66"/>
              <a:gd name="T2" fmla="*/ 98 w 126"/>
              <a:gd name="T3" fmla="*/ 66 h 66"/>
              <a:gd name="T4" fmla="*/ 126 w 126"/>
              <a:gd name="T5" fmla="*/ 53 h 66"/>
              <a:gd name="T6" fmla="*/ 29 w 126"/>
              <a:gd name="T7" fmla="*/ 0 h 66"/>
              <a:gd name="T8" fmla="*/ 0 w 126"/>
              <a:gd name="T9" fmla="*/ 14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66">
                <a:moveTo>
                  <a:pt x="0" y="14"/>
                </a:moveTo>
                <a:lnTo>
                  <a:pt x="98" y="66"/>
                </a:lnTo>
                <a:lnTo>
                  <a:pt x="126" y="53"/>
                </a:lnTo>
                <a:lnTo>
                  <a:pt x="29" y="0"/>
                </a:lnTo>
                <a:lnTo>
                  <a:pt x="0" y="1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2561C683-BBDF-4653-84CD-69345EA46F6D}"/>
              </a:ext>
            </a:extLst>
          </p:cNvPr>
          <p:cNvSpPr>
            <a:spLocks/>
          </p:cNvSpPr>
          <p:nvPr/>
        </p:nvSpPr>
        <p:spPr bwMode="auto">
          <a:xfrm>
            <a:off x="1431557" y="3240763"/>
            <a:ext cx="12700" cy="9525"/>
          </a:xfrm>
          <a:custGeom>
            <a:avLst/>
            <a:gdLst>
              <a:gd name="T0" fmla="*/ 0 w 8"/>
              <a:gd name="T1" fmla="*/ 4 h 6"/>
              <a:gd name="T2" fmla="*/ 0 w 8"/>
              <a:gd name="T3" fmla="*/ 6 h 6"/>
              <a:gd name="T4" fmla="*/ 7 w 8"/>
              <a:gd name="T5" fmla="*/ 3 h 6"/>
              <a:gd name="T6" fmla="*/ 8 w 8"/>
              <a:gd name="T7" fmla="*/ 0 h 6"/>
              <a:gd name="T8" fmla="*/ 0 w 8"/>
              <a:gd name="T9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6">
                <a:moveTo>
                  <a:pt x="0" y="4"/>
                </a:moveTo>
                <a:lnTo>
                  <a:pt x="0" y="6"/>
                </a:lnTo>
                <a:lnTo>
                  <a:pt x="7" y="3"/>
                </a:lnTo>
                <a:lnTo>
                  <a:pt x="8" y="0"/>
                </a:lnTo>
                <a:lnTo>
                  <a:pt x="0" y="4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AB19953D-A0D6-4480-9145-C7EFA47E4721}"/>
              </a:ext>
            </a:extLst>
          </p:cNvPr>
          <p:cNvSpPr>
            <a:spLocks/>
          </p:cNvSpPr>
          <p:nvPr/>
        </p:nvSpPr>
        <p:spPr bwMode="auto">
          <a:xfrm>
            <a:off x="1244232" y="3170913"/>
            <a:ext cx="155575" cy="90488"/>
          </a:xfrm>
          <a:custGeom>
            <a:avLst/>
            <a:gdLst>
              <a:gd name="T0" fmla="*/ 98 w 98"/>
              <a:gd name="T1" fmla="*/ 52 h 57"/>
              <a:gd name="T2" fmla="*/ 97 w 98"/>
              <a:gd name="T3" fmla="*/ 57 h 57"/>
              <a:gd name="T4" fmla="*/ 0 w 98"/>
              <a:gd name="T5" fmla="*/ 5 h 57"/>
              <a:gd name="T6" fmla="*/ 0 w 98"/>
              <a:gd name="T7" fmla="*/ 0 h 57"/>
              <a:gd name="T8" fmla="*/ 98 w 98"/>
              <a:gd name="T9" fmla="*/ 52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57">
                <a:moveTo>
                  <a:pt x="98" y="52"/>
                </a:moveTo>
                <a:lnTo>
                  <a:pt x="97" y="57"/>
                </a:lnTo>
                <a:lnTo>
                  <a:pt x="0" y="5"/>
                </a:lnTo>
                <a:lnTo>
                  <a:pt x="0" y="0"/>
                </a:lnTo>
                <a:lnTo>
                  <a:pt x="98" y="5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1AF9279C-00B8-4152-9EA0-057875082262}"/>
              </a:ext>
            </a:extLst>
          </p:cNvPr>
          <p:cNvSpPr>
            <a:spLocks/>
          </p:cNvSpPr>
          <p:nvPr/>
        </p:nvSpPr>
        <p:spPr bwMode="auto">
          <a:xfrm>
            <a:off x="1244232" y="3185200"/>
            <a:ext cx="155575" cy="87313"/>
          </a:xfrm>
          <a:custGeom>
            <a:avLst/>
            <a:gdLst>
              <a:gd name="T0" fmla="*/ 98 w 98"/>
              <a:gd name="T1" fmla="*/ 51 h 55"/>
              <a:gd name="T2" fmla="*/ 97 w 98"/>
              <a:gd name="T3" fmla="*/ 55 h 55"/>
              <a:gd name="T4" fmla="*/ 0 w 98"/>
              <a:gd name="T5" fmla="*/ 4 h 55"/>
              <a:gd name="T6" fmla="*/ 0 w 98"/>
              <a:gd name="T7" fmla="*/ 0 h 55"/>
              <a:gd name="T8" fmla="*/ 98 w 98"/>
              <a:gd name="T9" fmla="*/ 51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55">
                <a:moveTo>
                  <a:pt x="98" y="51"/>
                </a:moveTo>
                <a:lnTo>
                  <a:pt x="97" y="55"/>
                </a:lnTo>
                <a:lnTo>
                  <a:pt x="0" y="4"/>
                </a:lnTo>
                <a:lnTo>
                  <a:pt x="0" y="0"/>
                </a:lnTo>
                <a:lnTo>
                  <a:pt x="98" y="51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077E34A9-33DA-45EE-901A-EB8B4E3ED92F}"/>
              </a:ext>
            </a:extLst>
          </p:cNvPr>
          <p:cNvSpPr>
            <a:spLocks/>
          </p:cNvSpPr>
          <p:nvPr/>
        </p:nvSpPr>
        <p:spPr bwMode="auto">
          <a:xfrm>
            <a:off x="1399807" y="3232825"/>
            <a:ext cx="44450" cy="28575"/>
          </a:xfrm>
          <a:custGeom>
            <a:avLst/>
            <a:gdLst>
              <a:gd name="T0" fmla="*/ 0 w 28"/>
              <a:gd name="T1" fmla="*/ 13 h 18"/>
              <a:gd name="T2" fmla="*/ 0 w 28"/>
              <a:gd name="T3" fmla="*/ 18 h 18"/>
              <a:gd name="T4" fmla="*/ 28 w 28"/>
              <a:gd name="T5" fmla="*/ 5 h 18"/>
              <a:gd name="T6" fmla="*/ 28 w 28"/>
              <a:gd name="T7" fmla="*/ 0 h 18"/>
              <a:gd name="T8" fmla="*/ 0 w 28"/>
              <a:gd name="T9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18">
                <a:moveTo>
                  <a:pt x="0" y="13"/>
                </a:moveTo>
                <a:lnTo>
                  <a:pt x="0" y="18"/>
                </a:lnTo>
                <a:lnTo>
                  <a:pt x="28" y="5"/>
                </a:lnTo>
                <a:lnTo>
                  <a:pt x="28" y="0"/>
                </a:lnTo>
                <a:lnTo>
                  <a:pt x="0" y="13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CDFD9326-13C0-4B80-9B2B-722736897A8A}"/>
              </a:ext>
            </a:extLst>
          </p:cNvPr>
          <p:cNvSpPr>
            <a:spLocks/>
          </p:cNvSpPr>
          <p:nvPr/>
        </p:nvSpPr>
        <p:spPr bwMode="auto">
          <a:xfrm>
            <a:off x="1398219" y="3245525"/>
            <a:ext cx="46038" cy="28575"/>
          </a:xfrm>
          <a:custGeom>
            <a:avLst/>
            <a:gdLst>
              <a:gd name="T0" fmla="*/ 0 w 29"/>
              <a:gd name="T1" fmla="*/ 13 h 18"/>
              <a:gd name="T2" fmla="*/ 0 w 29"/>
              <a:gd name="T3" fmla="*/ 18 h 18"/>
              <a:gd name="T4" fmla="*/ 29 w 29"/>
              <a:gd name="T5" fmla="*/ 5 h 18"/>
              <a:gd name="T6" fmla="*/ 28 w 29"/>
              <a:gd name="T7" fmla="*/ 0 h 18"/>
              <a:gd name="T8" fmla="*/ 0 w 29"/>
              <a:gd name="T9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18">
                <a:moveTo>
                  <a:pt x="0" y="13"/>
                </a:moveTo>
                <a:lnTo>
                  <a:pt x="0" y="18"/>
                </a:lnTo>
                <a:lnTo>
                  <a:pt x="29" y="5"/>
                </a:lnTo>
                <a:lnTo>
                  <a:pt x="28" y="0"/>
                </a:lnTo>
                <a:lnTo>
                  <a:pt x="0" y="13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B34E954E-FC8F-4EFF-A257-D36B9E077E08}"/>
              </a:ext>
            </a:extLst>
          </p:cNvPr>
          <p:cNvSpPr>
            <a:spLocks/>
          </p:cNvSpPr>
          <p:nvPr/>
        </p:nvSpPr>
        <p:spPr bwMode="auto">
          <a:xfrm>
            <a:off x="1417269" y="3256638"/>
            <a:ext cx="279400" cy="138113"/>
          </a:xfrm>
          <a:custGeom>
            <a:avLst/>
            <a:gdLst>
              <a:gd name="T0" fmla="*/ 0 w 176"/>
              <a:gd name="T1" fmla="*/ 0 h 87"/>
              <a:gd name="T2" fmla="*/ 176 w 176"/>
              <a:gd name="T3" fmla="*/ 87 h 87"/>
              <a:gd name="T4" fmla="*/ 0 w 176"/>
              <a:gd name="T5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6" h="87">
                <a:moveTo>
                  <a:pt x="0" y="0"/>
                </a:moveTo>
                <a:lnTo>
                  <a:pt x="176" y="87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5" name="Line 64">
            <a:extLst>
              <a:ext uri="{FF2B5EF4-FFF2-40B4-BE49-F238E27FC236}">
                <a16:creationId xmlns:a16="http://schemas.microsoft.com/office/drawing/2014/main" id="{6F6F8C49-C2AD-4B4F-8CEF-FF441403EC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3619" y="3251875"/>
            <a:ext cx="84850" cy="53181"/>
          </a:xfrm>
          <a:prstGeom prst="line">
            <a:avLst/>
          </a:prstGeom>
          <a:noFill/>
          <a:ln w="19050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9105C2E3-49F5-405F-81D5-9F1450787F04}"/>
              </a:ext>
            </a:extLst>
          </p:cNvPr>
          <p:cNvSpPr>
            <a:spLocks/>
          </p:cNvSpPr>
          <p:nvPr/>
        </p:nvSpPr>
        <p:spPr bwMode="auto">
          <a:xfrm>
            <a:off x="1722069" y="3407450"/>
            <a:ext cx="523875" cy="258763"/>
          </a:xfrm>
          <a:custGeom>
            <a:avLst/>
            <a:gdLst>
              <a:gd name="T0" fmla="*/ 0 w 330"/>
              <a:gd name="T1" fmla="*/ 0 h 163"/>
              <a:gd name="T2" fmla="*/ 330 w 330"/>
              <a:gd name="T3" fmla="*/ 163 h 163"/>
              <a:gd name="T4" fmla="*/ 0 w 330"/>
              <a:gd name="T5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0" h="163">
                <a:moveTo>
                  <a:pt x="0" y="0"/>
                </a:moveTo>
                <a:lnTo>
                  <a:pt x="33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Line 66">
            <a:extLst>
              <a:ext uri="{FF2B5EF4-FFF2-40B4-BE49-F238E27FC236}">
                <a16:creationId xmlns:a16="http://schemas.microsoft.com/office/drawing/2014/main" id="{09CA5AEC-7A49-4CA3-9DC9-D8ADAA00A2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6169" y="3294692"/>
            <a:ext cx="739775" cy="371521"/>
          </a:xfrm>
          <a:prstGeom prst="line">
            <a:avLst/>
          </a:prstGeom>
          <a:noFill/>
          <a:ln w="19050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Freeform 73">
            <a:extLst>
              <a:ext uri="{FF2B5EF4-FFF2-40B4-BE49-F238E27FC236}">
                <a16:creationId xmlns:a16="http://schemas.microsoft.com/office/drawing/2014/main" id="{42C15F48-4789-4772-BCE2-E34BC1856CD5}"/>
              </a:ext>
            </a:extLst>
          </p:cNvPr>
          <p:cNvSpPr>
            <a:spLocks/>
          </p:cNvSpPr>
          <p:nvPr/>
        </p:nvSpPr>
        <p:spPr bwMode="auto">
          <a:xfrm>
            <a:off x="2010994" y="3575725"/>
            <a:ext cx="57150" cy="26988"/>
          </a:xfrm>
          <a:custGeom>
            <a:avLst/>
            <a:gdLst>
              <a:gd name="T0" fmla="*/ 0 w 36"/>
              <a:gd name="T1" fmla="*/ 11 h 17"/>
              <a:gd name="T2" fmla="*/ 9 w 36"/>
              <a:gd name="T3" fmla="*/ 17 h 17"/>
              <a:gd name="T4" fmla="*/ 36 w 36"/>
              <a:gd name="T5" fmla="*/ 5 h 17"/>
              <a:gd name="T6" fmla="*/ 27 w 36"/>
              <a:gd name="T7" fmla="*/ 0 h 17"/>
              <a:gd name="T8" fmla="*/ 0 w 36"/>
              <a:gd name="T9" fmla="*/ 11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7">
                <a:moveTo>
                  <a:pt x="0" y="11"/>
                </a:moveTo>
                <a:lnTo>
                  <a:pt x="9" y="17"/>
                </a:lnTo>
                <a:lnTo>
                  <a:pt x="36" y="5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Freeform 74">
            <a:extLst>
              <a:ext uri="{FF2B5EF4-FFF2-40B4-BE49-F238E27FC236}">
                <a16:creationId xmlns:a16="http://schemas.microsoft.com/office/drawing/2014/main" id="{AD332E3F-D1F6-4DC6-9182-3F05391B3BDF}"/>
              </a:ext>
            </a:extLst>
          </p:cNvPr>
          <p:cNvSpPr>
            <a:spLocks/>
          </p:cNvSpPr>
          <p:nvPr/>
        </p:nvSpPr>
        <p:spPr bwMode="auto">
          <a:xfrm>
            <a:off x="2010994" y="3593188"/>
            <a:ext cx="14288" cy="31750"/>
          </a:xfrm>
          <a:custGeom>
            <a:avLst/>
            <a:gdLst>
              <a:gd name="T0" fmla="*/ 0 w 9"/>
              <a:gd name="T1" fmla="*/ 0 h 20"/>
              <a:gd name="T2" fmla="*/ 9 w 9"/>
              <a:gd name="T3" fmla="*/ 6 h 20"/>
              <a:gd name="T4" fmla="*/ 9 w 9"/>
              <a:gd name="T5" fmla="*/ 20 h 20"/>
              <a:gd name="T6" fmla="*/ 0 w 9"/>
              <a:gd name="T7" fmla="*/ 15 h 20"/>
              <a:gd name="T8" fmla="*/ 0 w 9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20">
                <a:moveTo>
                  <a:pt x="0" y="0"/>
                </a:moveTo>
                <a:lnTo>
                  <a:pt x="9" y="6"/>
                </a:lnTo>
                <a:lnTo>
                  <a:pt x="9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Freeform 75">
            <a:extLst>
              <a:ext uri="{FF2B5EF4-FFF2-40B4-BE49-F238E27FC236}">
                <a16:creationId xmlns:a16="http://schemas.microsoft.com/office/drawing/2014/main" id="{F006B631-D8F7-4101-B934-9667C402F7FF}"/>
              </a:ext>
            </a:extLst>
          </p:cNvPr>
          <p:cNvSpPr>
            <a:spLocks/>
          </p:cNvSpPr>
          <p:nvPr/>
        </p:nvSpPr>
        <p:spPr bwMode="auto">
          <a:xfrm>
            <a:off x="2025282" y="3583663"/>
            <a:ext cx="42863" cy="41275"/>
          </a:xfrm>
          <a:custGeom>
            <a:avLst/>
            <a:gdLst>
              <a:gd name="T0" fmla="*/ 0 w 27"/>
              <a:gd name="T1" fmla="*/ 12 h 26"/>
              <a:gd name="T2" fmla="*/ 0 w 27"/>
              <a:gd name="T3" fmla="*/ 26 h 26"/>
              <a:gd name="T4" fmla="*/ 27 w 27"/>
              <a:gd name="T5" fmla="*/ 15 h 26"/>
              <a:gd name="T6" fmla="*/ 27 w 27"/>
              <a:gd name="T7" fmla="*/ 0 h 26"/>
              <a:gd name="T8" fmla="*/ 0 w 27"/>
              <a:gd name="T9" fmla="*/ 1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6">
                <a:moveTo>
                  <a:pt x="0" y="12"/>
                </a:moveTo>
                <a:lnTo>
                  <a:pt x="0" y="26"/>
                </a:lnTo>
                <a:lnTo>
                  <a:pt x="27" y="15"/>
                </a:lnTo>
                <a:lnTo>
                  <a:pt x="27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Freeform 76">
            <a:extLst>
              <a:ext uri="{FF2B5EF4-FFF2-40B4-BE49-F238E27FC236}">
                <a16:creationId xmlns:a16="http://schemas.microsoft.com/office/drawing/2014/main" id="{026FFF86-4A6F-476D-8720-D21BAEA5B3FF}"/>
              </a:ext>
            </a:extLst>
          </p:cNvPr>
          <p:cNvSpPr>
            <a:spLocks/>
          </p:cNvSpPr>
          <p:nvPr/>
        </p:nvSpPr>
        <p:spPr bwMode="auto">
          <a:xfrm>
            <a:off x="2010994" y="3537625"/>
            <a:ext cx="53975" cy="49213"/>
          </a:xfrm>
          <a:custGeom>
            <a:avLst/>
            <a:gdLst>
              <a:gd name="T0" fmla="*/ 0 w 34"/>
              <a:gd name="T1" fmla="*/ 23 h 31"/>
              <a:gd name="T2" fmla="*/ 16 w 34"/>
              <a:gd name="T3" fmla="*/ 0 h 31"/>
              <a:gd name="T4" fmla="*/ 34 w 34"/>
              <a:gd name="T5" fmla="*/ 8 h 31"/>
              <a:gd name="T6" fmla="*/ 16 w 34"/>
              <a:gd name="T7" fmla="*/ 31 h 31"/>
              <a:gd name="T8" fmla="*/ 0 w 34"/>
              <a:gd name="T9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3"/>
                </a:moveTo>
                <a:lnTo>
                  <a:pt x="16" y="0"/>
                </a:lnTo>
                <a:lnTo>
                  <a:pt x="34" y="8"/>
                </a:lnTo>
                <a:lnTo>
                  <a:pt x="16" y="31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2" name="Freeform 77">
            <a:extLst>
              <a:ext uri="{FF2B5EF4-FFF2-40B4-BE49-F238E27FC236}">
                <a16:creationId xmlns:a16="http://schemas.microsoft.com/office/drawing/2014/main" id="{5282B0DD-FE6D-4E6A-BE20-F1F749CE8E46}"/>
              </a:ext>
            </a:extLst>
          </p:cNvPr>
          <p:cNvSpPr>
            <a:spLocks/>
          </p:cNvSpPr>
          <p:nvPr/>
        </p:nvSpPr>
        <p:spPr bwMode="auto">
          <a:xfrm>
            <a:off x="2020519" y="3543975"/>
            <a:ext cx="52388" cy="47625"/>
          </a:xfrm>
          <a:custGeom>
            <a:avLst/>
            <a:gdLst>
              <a:gd name="T0" fmla="*/ 0 w 33"/>
              <a:gd name="T1" fmla="*/ 22 h 30"/>
              <a:gd name="T2" fmla="*/ 16 w 33"/>
              <a:gd name="T3" fmla="*/ 0 h 30"/>
              <a:gd name="T4" fmla="*/ 33 w 33"/>
              <a:gd name="T5" fmla="*/ 7 h 30"/>
              <a:gd name="T6" fmla="*/ 16 w 33"/>
              <a:gd name="T7" fmla="*/ 30 h 30"/>
              <a:gd name="T8" fmla="*/ 0 w 33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0">
                <a:moveTo>
                  <a:pt x="0" y="22"/>
                </a:moveTo>
                <a:lnTo>
                  <a:pt x="16" y="0"/>
                </a:lnTo>
                <a:lnTo>
                  <a:pt x="33" y="7"/>
                </a:lnTo>
                <a:lnTo>
                  <a:pt x="16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Freeform 78">
            <a:extLst>
              <a:ext uri="{FF2B5EF4-FFF2-40B4-BE49-F238E27FC236}">
                <a16:creationId xmlns:a16="http://schemas.microsoft.com/office/drawing/2014/main" id="{B34303C2-2ACB-4DE7-970B-95D023BD0594}"/>
              </a:ext>
            </a:extLst>
          </p:cNvPr>
          <p:cNvSpPr>
            <a:spLocks/>
          </p:cNvSpPr>
          <p:nvPr/>
        </p:nvSpPr>
        <p:spPr bwMode="auto">
          <a:xfrm>
            <a:off x="2034807" y="3555088"/>
            <a:ext cx="26988" cy="25400"/>
          </a:xfrm>
          <a:custGeom>
            <a:avLst/>
            <a:gdLst>
              <a:gd name="T0" fmla="*/ 0 w 17"/>
              <a:gd name="T1" fmla="*/ 12 h 16"/>
              <a:gd name="T2" fmla="*/ 8 w 17"/>
              <a:gd name="T3" fmla="*/ 0 h 16"/>
              <a:gd name="T4" fmla="*/ 17 w 17"/>
              <a:gd name="T5" fmla="*/ 4 h 16"/>
              <a:gd name="T6" fmla="*/ 8 w 17"/>
              <a:gd name="T7" fmla="*/ 16 h 16"/>
              <a:gd name="T8" fmla="*/ 0 w 17"/>
              <a:gd name="T9" fmla="*/ 1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6">
                <a:moveTo>
                  <a:pt x="0" y="12"/>
                </a:moveTo>
                <a:lnTo>
                  <a:pt x="8" y="0"/>
                </a:lnTo>
                <a:lnTo>
                  <a:pt x="17" y="4"/>
                </a:lnTo>
                <a:lnTo>
                  <a:pt x="8" y="16"/>
                </a:lnTo>
                <a:lnTo>
                  <a:pt x="0" y="12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Freeform 79">
            <a:extLst>
              <a:ext uri="{FF2B5EF4-FFF2-40B4-BE49-F238E27FC236}">
                <a16:creationId xmlns:a16="http://schemas.microsoft.com/office/drawing/2014/main" id="{D18E23C4-D2F7-400F-8328-549FCDACC5ED}"/>
              </a:ext>
            </a:extLst>
          </p:cNvPr>
          <p:cNvSpPr>
            <a:spLocks/>
          </p:cNvSpPr>
          <p:nvPr/>
        </p:nvSpPr>
        <p:spPr bwMode="auto">
          <a:xfrm>
            <a:off x="2010994" y="3537625"/>
            <a:ext cx="34925" cy="41275"/>
          </a:xfrm>
          <a:custGeom>
            <a:avLst/>
            <a:gdLst>
              <a:gd name="T0" fmla="*/ 0 w 22"/>
              <a:gd name="T1" fmla="*/ 23 h 26"/>
              <a:gd name="T2" fmla="*/ 6 w 22"/>
              <a:gd name="T3" fmla="*/ 26 h 26"/>
              <a:gd name="T4" fmla="*/ 22 w 22"/>
              <a:gd name="T5" fmla="*/ 4 h 26"/>
              <a:gd name="T6" fmla="*/ 16 w 22"/>
              <a:gd name="T7" fmla="*/ 0 h 26"/>
              <a:gd name="T8" fmla="*/ 0 w 22"/>
              <a:gd name="T9" fmla="*/ 2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6">
                <a:moveTo>
                  <a:pt x="0" y="23"/>
                </a:moveTo>
                <a:lnTo>
                  <a:pt x="6" y="26"/>
                </a:lnTo>
                <a:lnTo>
                  <a:pt x="22" y="4"/>
                </a:lnTo>
                <a:lnTo>
                  <a:pt x="16" y="0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Freeform 80">
            <a:extLst>
              <a:ext uri="{FF2B5EF4-FFF2-40B4-BE49-F238E27FC236}">
                <a16:creationId xmlns:a16="http://schemas.microsoft.com/office/drawing/2014/main" id="{978E7D0F-AC8C-4941-B682-F870C9CF832E}"/>
              </a:ext>
            </a:extLst>
          </p:cNvPr>
          <p:cNvSpPr>
            <a:spLocks/>
          </p:cNvSpPr>
          <p:nvPr/>
        </p:nvSpPr>
        <p:spPr bwMode="auto">
          <a:xfrm>
            <a:off x="2036394" y="3537625"/>
            <a:ext cx="36513" cy="17463"/>
          </a:xfrm>
          <a:custGeom>
            <a:avLst/>
            <a:gdLst>
              <a:gd name="T0" fmla="*/ 6 w 23"/>
              <a:gd name="T1" fmla="*/ 4 h 11"/>
              <a:gd name="T2" fmla="*/ 23 w 23"/>
              <a:gd name="T3" fmla="*/ 11 h 11"/>
              <a:gd name="T4" fmla="*/ 17 w 23"/>
              <a:gd name="T5" fmla="*/ 7 h 11"/>
              <a:gd name="T6" fmla="*/ 0 w 23"/>
              <a:gd name="T7" fmla="*/ 0 h 11"/>
              <a:gd name="T8" fmla="*/ 6 w 23"/>
              <a:gd name="T9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11">
                <a:moveTo>
                  <a:pt x="6" y="4"/>
                </a:moveTo>
                <a:lnTo>
                  <a:pt x="23" y="11"/>
                </a:lnTo>
                <a:lnTo>
                  <a:pt x="17" y="7"/>
                </a:lnTo>
                <a:lnTo>
                  <a:pt x="0" y="0"/>
                </a:lnTo>
                <a:lnTo>
                  <a:pt x="6" y="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6" name="Freeform 81">
            <a:extLst>
              <a:ext uri="{FF2B5EF4-FFF2-40B4-BE49-F238E27FC236}">
                <a16:creationId xmlns:a16="http://schemas.microsoft.com/office/drawing/2014/main" id="{19D14E98-D1F2-4CBD-86E5-4B75E27621ED}"/>
              </a:ext>
            </a:extLst>
          </p:cNvPr>
          <p:cNvSpPr>
            <a:spLocks/>
          </p:cNvSpPr>
          <p:nvPr/>
        </p:nvSpPr>
        <p:spPr bwMode="auto">
          <a:xfrm>
            <a:off x="1409332" y="3277275"/>
            <a:ext cx="57150" cy="25400"/>
          </a:xfrm>
          <a:custGeom>
            <a:avLst/>
            <a:gdLst>
              <a:gd name="T0" fmla="*/ 0 w 36"/>
              <a:gd name="T1" fmla="*/ 11 h 16"/>
              <a:gd name="T2" fmla="*/ 9 w 36"/>
              <a:gd name="T3" fmla="*/ 16 h 16"/>
              <a:gd name="T4" fmla="*/ 36 w 36"/>
              <a:gd name="T5" fmla="*/ 5 h 16"/>
              <a:gd name="T6" fmla="*/ 27 w 36"/>
              <a:gd name="T7" fmla="*/ 0 h 16"/>
              <a:gd name="T8" fmla="*/ 0 w 36"/>
              <a:gd name="T9" fmla="*/ 1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6">
                <a:moveTo>
                  <a:pt x="0" y="11"/>
                </a:moveTo>
                <a:lnTo>
                  <a:pt x="9" y="16"/>
                </a:lnTo>
                <a:lnTo>
                  <a:pt x="36" y="5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7" name="Freeform 82">
            <a:extLst>
              <a:ext uri="{FF2B5EF4-FFF2-40B4-BE49-F238E27FC236}">
                <a16:creationId xmlns:a16="http://schemas.microsoft.com/office/drawing/2014/main" id="{F2CEC139-FA8E-4AD2-856B-9A998874CEED}"/>
              </a:ext>
            </a:extLst>
          </p:cNvPr>
          <p:cNvSpPr>
            <a:spLocks/>
          </p:cNvSpPr>
          <p:nvPr/>
        </p:nvSpPr>
        <p:spPr bwMode="auto">
          <a:xfrm>
            <a:off x="1409332" y="3294738"/>
            <a:ext cx="14288" cy="31750"/>
          </a:xfrm>
          <a:custGeom>
            <a:avLst/>
            <a:gdLst>
              <a:gd name="T0" fmla="*/ 0 w 9"/>
              <a:gd name="T1" fmla="*/ 0 h 20"/>
              <a:gd name="T2" fmla="*/ 9 w 9"/>
              <a:gd name="T3" fmla="*/ 5 h 20"/>
              <a:gd name="T4" fmla="*/ 9 w 9"/>
              <a:gd name="T5" fmla="*/ 20 h 20"/>
              <a:gd name="T6" fmla="*/ 0 w 9"/>
              <a:gd name="T7" fmla="*/ 15 h 20"/>
              <a:gd name="T8" fmla="*/ 0 w 9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20">
                <a:moveTo>
                  <a:pt x="0" y="0"/>
                </a:moveTo>
                <a:lnTo>
                  <a:pt x="9" y="5"/>
                </a:lnTo>
                <a:lnTo>
                  <a:pt x="9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8" name="Freeform 83">
            <a:extLst>
              <a:ext uri="{FF2B5EF4-FFF2-40B4-BE49-F238E27FC236}">
                <a16:creationId xmlns:a16="http://schemas.microsoft.com/office/drawing/2014/main" id="{FBB8D2A2-BD11-4CDF-8B67-DFD54B3F5E8B}"/>
              </a:ext>
            </a:extLst>
          </p:cNvPr>
          <p:cNvSpPr>
            <a:spLocks/>
          </p:cNvSpPr>
          <p:nvPr/>
        </p:nvSpPr>
        <p:spPr bwMode="auto">
          <a:xfrm>
            <a:off x="1423619" y="3285213"/>
            <a:ext cx="42863" cy="41275"/>
          </a:xfrm>
          <a:custGeom>
            <a:avLst/>
            <a:gdLst>
              <a:gd name="T0" fmla="*/ 0 w 27"/>
              <a:gd name="T1" fmla="*/ 11 h 26"/>
              <a:gd name="T2" fmla="*/ 0 w 27"/>
              <a:gd name="T3" fmla="*/ 26 h 26"/>
              <a:gd name="T4" fmla="*/ 27 w 27"/>
              <a:gd name="T5" fmla="*/ 15 h 26"/>
              <a:gd name="T6" fmla="*/ 27 w 27"/>
              <a:gd name="T7" fmla="*/ 0 h 26"/>
              <a:gd name="T8" fmla="*/ 0 w 27"/>
              <a:gd name="T9" fmla="*/ 1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6">
                <a:moveTo>
                  <a:pt x="0" y="11"/>
                </a:moveTo>
                <a:lnTo>
                  <a:pt x="0" y="26"/>
                </a:lnTo>
                <a:lnTo>
                  <a:pt x="27" y="15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9" name="Freeform 84">
            <a:extLst>
              <a:ext uri="{FF2B5EF4-FFF2-40B4-BE49-F238E27FC236}">
                <a16:creationId xmlns:a16="http://schemas.microsoft.com/office/drawing/2014/main" id="{00F9E52A-D7AB-4C40-A089-3D720A1BB0C4}"/>
              </a:ext>
            </a:extLst>
          </p:cNvPr>
          <p:cNvSpPr>
            <a:spLocks/>
          </p:cNvSpPr>
          <p:nvPr/>
        </p:nvSpPr>
        <p:spPr bwMode="auto">
          <a:xfrm>
            <a:off x="1409332" y="3239175"/>
            <a:ext cx="53975" cy="47625"/>
          </a:xfrm>
          <a:custGeom>
            <a:avLst/>
            <a:gdLst>
              <a:gd name="T0" fmla="*/ 0 w 34"/>
              <a:gd name="T1" fmla="*/ 22 h 30"/>
              <a:gd name="T2" fmla="*/ 17 w 34"/>
              <a:gd name="T3" fmla="*/ 0 h 30"/>
              <a:gd name="T4" fmla="*/ 34 w 34"/>
              <a:gd name="T5" fmla="*/ 7 h 30"/>
              <a:gd name="T6" fmla="*/ 17 w 34"/>
              <a:gd name="T7" fmla="*/ 30 h 30"/>
              <a:gd name="T8" fmla="*/ 0 w 34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">
                <a:moveTo>
                  <a:pt x="0" y="22"/>
                </a:moveTo>
                <a:lnTo>
                  <a:pt x="17" y="0"/>
                </a:lnTo>
                <a:lnTo>
                  <a:pt x="34" y="7"/>
                </a:lnTo>
                <a:lnTo>
                  <a:pt x="17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0" name="Freeform 85">
            <a:extLst>
              <a:ext uri="{FF2B5EF4-FFF2-40B4-BE49-F238E27FC236}">
                <a16:creationId xmlns:a16="http://schemas.microsoft.com/office/drawing/2014/main" id="{6FE1CDAA-DB49-4E49-A152-259687E35BF5}"/>
              </a:ext>
            </a:extLst>
          </p:cNvPr>
          <p:cNvSpPr>
            <a:spLocks/>
          </p:cNvSpPr>
          <p:nvPr/>
        </p:nvSpPr>
        <p:spPr bwMode="auto">
          <a:xfrm>
            <a:off x="1418857" y="3243938"/>
            <a:ext cx="53975" cy="49213"/>
          </a:xfrm>
          <a:custGeom>
            <a:avLst/>
            <a:gdLst>
              <a:gd name="T0" fmla="*/ 0 w 34"/>
              <a:gd name="T1" fmla="*/ 22 h 31"/>
              <a:gd name="T2" fmla="*/ 17 w 34"/>
              <a:gd name="T3" fmla="*/ 0 h 31"/>
              <a:gd name="T4" fmla="*/ 34 w 34"/>
              <a:gd name="T5" fmla="*/ 8 h 31"/>
              <a:gd name="T6" fmla="*/ 17 w 34"/>
              <a:gd name="T7" fmla="*/ 31 h 31"/>
              <a:gd name="T8" fmla="*/ 0 w 34"/>
              <a:gd name="T9" fmla="*/ 22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2"/>
                </a:moveTo>
                <a:lnTo>
                  <a:pt x="17" y="0"/>
                </a:lnTo>
                <a:lnTo>
                  <a:pt x="34" y="8"/>
                </a:lnTo>
                <a:lnTo>
                  <a:pt x="17" y="31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1" name="Freeform 86">
            <a:extLst>
              <a:ext uri="{FF2B5EF4-FFF2-40B4-BE49-F238E27FC236}">
                <a16:creationId xmlns:a16="http://schemas.microsoft.com/office/drawing/2014/main" id="{41F81C02-AD58-4ABA-A3F4-505C30B6886C}"/>
              </a:ext>
            </a:extLst>
          </p:cNvPr>
          <p:cNvSpPr>
            <a:spLocks/>
          </p:cNvSpPr>
          <p:nvPr/>
        </p:nvSpPr>
        <p:spPr bwMode="auto">
          <a:xfrm>
            <a:off x="1433144" y="3256638"/>
            <a:ext cx="26988" cy="23813"/>
          </a:xfrm>
          <a:custGeom>
            <a:avLst/>
            <a:gdLst>
              <a:gd name="T0" fmla="*/ 0 w 17"/>
              <a:gd name="T1" fmla="*/ 11 h 15"/>
              <a:gd name="T2" fmla="*/ 8 w 17"/>
              <a:gd name="T3" fmla="*/ 0 h 15"/>
              <a:gd name="T4" fmla="*/ 17 w 17"/>
              <a:gd name="T5" fmla="*/ 4 h 15"/>
              <a:gd name="T6" fmla="*/ 8 w 17"/>
              <a:gd name="T7" fmla="*/ 15 h 15"/>
              <a:gd name="T8" fmla="*/ 0 w 17"/>
              <a:gd name="T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5">
                <a:moveTo>
                  <a:pt x="0" y="11"/>
                </a:moveTo>
                <a:lnTo>
                  <a:pt x="8" y="0"/>
                </a:lnTo>
                <a:lnTo>
                  <a:pt x="17" y="4"/>
                </a:lnTo>
                <a:lnTo>
                  <a:pt x="8" y="15"/>
                </a:lnTo>
                <a:lnTo>
                  <a:pt x="0" y="11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2" name="Freeform 87">
            <a:extLst>
              <a:ext uri="{FF2B5EF4-FFF2-40B4-BE49-F238E27FC236}">
                <a16:creationId xmlns:a16="http://schemas.microsoft.com/office/drawing/2014/main" id="{59ABD554-7BAE-40AB-AB6C-E1C9125464E7}"/>
              </a:ext>
            </a:extLst>
          </p:cNvPr>
          <p:cNvSpPr>
            <a:spLocks/>
          </p:cNvSpPr>
          <p:nvPr/>
        </p:nvSpPr>
        <p:spPr bwMode="auto">
          <a:xfrm>
            <a:off x="1409332" y="3239175"/>
            <a:ext cx="36513" cy="39688"/>
          </a:xfrm>
          <a:custGeom>
            <a:avLst/>
            <a:gdLst>
              <a:gd name="T0" fmla="*/ 0 w 23"/>
              <a:gd name="T1" fmla="*/ 22 h 25"/>
              <a:gd name="T2" fmla="*/ 6 w 23"/>
              <a:gd name="T3" fmla="*/ 25 h 25"/>
              <a:gd name="T4" fmla="*/ 23 w 23"/>
              <a:gd name="T5" fmla="*/ 3 h 25"/>
              <a:gd name="T6" fmla="*/ 17 w 23"/>
              <a:gd name="T7" fmla="*/ 0 h 25"/>
              <a:gd name="T8" fmla="*/ 0 w 23"/>
              <a:gd name="T9" fmla="*/ 2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5">
                <a:moveTo>
                  <a:pt x="0" y="22"/>
                </a:moveTo>
                <a:lnTo>
                  <a:pt x="6" y="25"/>
                </a:lnTo>
                <a:lnTo>
                  <a:pt x="23" y="3"/>
                </a:lnTo>
                <a:lnTo>
                  <a:pt x="17" y="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3" name="Freeform 88">
            <a:extLst>
              <a:ext uri="{FF2B5EF4-FFF2-40B4-BE49-F238E27FC236}">
                <a16:creationId xmlns:a16="http://schemas.microsoft.com/office/drawing/2014/main" id="{88DB7D67-04EC-4EEA-B606-D9D08F583EDF}"/>
              </a:ext>
            </a:extLst>
          </p:cNvPr>
          <p:cNvSpPr>
            <a:spLocks/>
          </p:cNvSpPr>
          <p:nvPr/>
        </p:nvSpPr>
        <p:spPr bwMode="auto">
          <a:xfrm>
            <a:off x="1436319" y="3239175"/>
            <a:ext cx="36513" cy="17463"/>
          </a:xfrm>
          <a:custGeom>
            <a:avLst/>
            <a:gdLst>
              <a:gd name="T0" fmla="*/ 6 w 23"/>
              <a:gd name="T1" fmla="*/ 3 h 11"/>
              <a:gd name="T2" fmla="*/ 23 w 23"/>
              <a:gd name="T3" fmla="*/ 11 h 11"/>
              <a:gd name="T4" fmla="*/ 17 w 23"/>
              <a:gd name="T5" fmla="*/ 7 h 11"/>
              <a:gd name="T6" fmla="*/ 0 w 23"/>
              <a:gd name="T7" fmla="*/ 0 h 11"/>
              <a:gd name="T8" fmla="*/ 6 w 23"/>
              <a:gd name="T9" fmla="*/ 3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11">
                <a:moveTo>
                  <a:pt x="6" y="3"/>
                </a:moveTo>
                <a:lnTo>
                  <a:pt x="23" y="11"/>
                </a:lnTo>
                <a:lnTo>
                  <a:pt x="17" y="7"/>
                </a:lnTo>
                <a:lnTo>
                  <a:pt x="0" y="0"/>
                </a:lnTo>
                <a:lnTo>
                  <a:pt x="6" y="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4" name="Freeform 89">
            <a:extLst>
              <a:ext uri="{FF2B5EF4-FFF2-40B4-BE49-F238E27FC236}">
                <a16:creationId xmlns:a16="http://schemas.microsoft.com/office/drawing/2014/main" id="{3EA11027-F995-4EE6-B219-8ECA7A88DC79}"/>
              </a:ext>
            </a:extLst>
          </p:cNvPr>
          <p:cNvSpPr>
            <a:spLocks/>
          </p:cNvSpPr>
          <p:nvPr/>
        </p:nvSpPr>
        <p:spPr bwMode="auto">
          <a:xfrm>
            <a:off x="1439494" y="3266163"/>
            <a:ext cx="34925" cy="17463"/>
          </a:xfrm>
          <a:custGeom>
            <a:avLst/>
            <a:gdLst>
              <a:gd name="T0" fmla="*/ 0 w 22"/>
              <a:gd name="T1" fmla="*/ 0 h 11"/>
              <a:gd name="T2" fmla="*/ 22 w 22"/>
              <a:gd name="T3" fmla="*/ 11 h 11"/>
              <a:gd name="T4" fmla="*/ 0 w 22"/>
              <a:gd name="T5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11">
                <a:moveTo>
                  <a:pt x="0" y="0"/>
                </a:moveTo>
                <a:lnTo>
                  <a:pt x="22" y="11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5" name="Line 90">
            <a:extLst>
              <a:ext uri="{FF2B5EF4-FFF2-40B4-BE49-F238E27FC236}">
                <a16:creationId xmlns:a16="http://schemas.microsoft.com/office/drawing/2014/main" id="{9F8CC94E-7448-4B2F-B635-2538389F19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9494" y="3266163"/>
            <a:ext cx="34925" cy="17463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6" name="Freeform 91">
            <a:extLst>
              <a:ext uri="{FF2B5EF4-FFF2-40B4-BE49-F238E27FC236}">
                <a16:creationId xmlns:a16="http://schemas.microsoft.com/office/drawing/2014/main" id="{1FCDF678-63E1-4111-9703-EDCECAA71E75}"/>
              </a:ext>
            </a:extLst>
          </p:cNvPr>
          <p:cNvSpPr>
            <a:spLocks/>
          </p:cNvSpPr>
          <p:nvPr/>
        </p:nvSpPr>
        <p:spPr bwMode="auto">
          <a:xfrm>
            <a:off x="1433144" y="3288388"/>
            <a:ext cx="55563" cy="25400"/>
          </a:xfrm>
          <a:custGeom>
            <a:avLst/>
            <a:gdLst>
              <a:gd name="T0" fmla="*/ 0 w 35"/>
              <a:gd name="T1" fmla="*/ 11 h 16"/>
              <a:gd name="T2" fmla="*/ 8 w 35"/>
              <a:gd name="T3" fmla="*/ 16 h 16"/>
              <a:gd name="T4" fmla="*/ 35 w 35"/>
              <a:gd name="T5" fmla="*/ 5 h 16"/>
              <a:gd name="T6" fmla="*/ 26 w 35"/>
              <a:gd name="T7" fmla="*/ 0 h 16"/>
              <a:gd name="T8" fmla="*/ 0 w 35"/>
              <a:gd name="T9" fmla="*/ 1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16">
                <a:moveTo>
                  <a:pt x="0" y="11"/>
                </a:moveTo>
                <a:lnTo>
                  <a:pt x="8" y="16"/>
                </a:lnTo>
                <a:lnTo>
                  <a:pt x="35" y="5"/>
                </a:lnTo>
                <a:lnTo>
                  <a:pt x="26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7" name="Freeform 92">
            <a:extLst>
              <a:ext uri="{FF2B5EF4-FFF2-40B4-BE49-F238E27FC236}">
                <a16:creationId xmlns:a16="http://schemas.microsoft.com/office/drawing/2014/main" id="{1B50EE3A-F901-4D8F-8E7C-2F2C79CE5166}"/>
              </a:ext>
            </a:extLst>
          </p:cNvPr>
          <p:cNvSpPr>
            <a:spLocks/>
          </p:cNvSpPr>
          <p:nvPr/>
        </p:nvSpPr>
        <p:spPr bwMode="auto">
          <a:xfrm>
            <a:off x="1433144" y="3305850"/>
            <a:ext cx="12700" cy="33338"/>
          </a:xfrm>
          <a:custGeom>
            <a:avLst/>
            <a:gdLst>
              <a:gd name="T0" fmla="*/ 0 w 8"/>
              <a:gd name="T1" fmla="*/ 0 h 21"/>
              <a:gd name="T2" fmla="*/ 8 w 8"/>
              <a:gd name="T3" fmla="*/ 5 h 21"/>
              <a:gd name="T4" fmla="*/ 8 w 8"/>
              <a:gd name="T5" fmla="*/ 21 h 21"/>
              <a:gd name="T6" fmla="*/ 0 w 8"/>
              <a:gd name="T7" fmla="*/ 15 h 21"/>
              <a:gd name="T8" fmla="*/ 0 w 8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1">
                <a:moveTo>
                  <a:pt x="0" y="0"/>
                </a:moveTo>
                <a:lnTo>
                  <a:pt x="8" y="5"/>
                </a:lnTo>
                <a:lnTo>
                  <a:pt x="8" y="21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8" name="Freeform 93">
            <a:extLst>
              <a:ext uri="{FF2B5EF4-FFF2-40B4-BE49-F238E27FC236}">
                <a16:creationId xmlns:a16="http://schemas.microsoft.com/office/drawing/2014/main" id="{A776FA86-695B-4920-847C-07C990A8C7CD}"/>
              </a:ext>
            </a:extLst>
          </p:cNvPr>
          <p:cNvSpPr>
            <a:spLocks/>
          </p:cNvSpPr>
          <p:nvPr/>
        </p:nvSpPr>
        <p:spPr bwMode="auto">
          <a:xfrm>
            <a:off x="1445844" y="3296325"/>
            <a:ext cx="42863" cy="42863"/>
          </a:xfrm>
          <a:custGeom>
            <a:avLst/>
            <a:gdLst>
              <a:gd name="T0" fmla="*/ 0 w 27"/>
              <a:gd name="T1" fmla="*/ 11 h 27"/>
              <a:gd name="T2" fmla="*/ 0 w 27"/>
              <a:gd name="T3" fmla="*/ 27 h 27"/>
              <a:gd name="T4" fmla="*/ 27 w 27"/>
              <a:gd name="T5" fmla="*/ 15 h 27"/>
              <a:gd name="T6" fmla="*/ 27 w 27"/>
              <a:gd name="T7" fmla="*/ 0 h 27"/>
              <a:gd name="T8" fmla="*/ 0 w 27"/>
              <a:gd name="T9" fmla="*/ 1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7">
                <a:moveTo>
                  <a:pt x="0" y="11"/>
                </a:moveTo>
                <a:lnTo>
                  <a:pt x="0" y="27"/>
                </a:lnTo>
                <a:lnTo>
                  <a:pt x="27" y="15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9" name="Freeform 94">
            <a:extLst>
              <a:ext uri="{FF2B5EF4-FFF2-40B4-BE49-F238E27FC236}">
                <a16:creationId xmlns:a16="http://schemas.microsoft.com/office/drawing/2014/main" id="{A098F775-486C-4A73-8285-C56FEC52D41E}"/>
              </a:ext>
            </a:extLst>
          </p:cNvPr>
          <p:cNvSpPr>
            <a:spLocks/>
          </p:cNvSpPr>
          <p:nvPr/>
        </p:nvSpPr>
        <p:spPr bwMode="auto">
          <a:xfrm>
            <a:off x="1433144" y="3250288"/>
            <a:ext cx="53975" cy="47625"/>
          </a:xfrm>
          <a:custGeom>
            <a:avLst/>
            <a:gdLst>
              <a:gd name="T0" fmla="*/ 0 w 34"/>
              <a:gd name="T1" fmla="*/ 22 h 30"/>
              <a:gd name="T2" fmla="*/ 17 w 34"/>
              <a:gd name="T3" fmla="*/ 0 h 30"/>
              <a:gd name="T4" fmla="*/ 34 w 34"/>
              <a:gd name="T5" fmla="*/ 8 h 30"/>
              <a:gd name="T6" fmla="*/ 17 w 34"/>
              <a:gd name="T7" fmla="*/ 30 h 30"/>
              <a:gd name="T8" fmla="*/ 0 w 34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">
                <a:moveTo>
                  <a:pt x="0" y="22"/>
                </a:moveTo>
                <a:lnTo>
                  <a:pt x="17" y="0"/>
                </a:lnTo>
                <a:lnTo>
                  <a:pt x="34" y="8"/>
                </a:lnTo>
                <a:lnTo>
                  <a:pt x="17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0" name="Freeform 95">
            <a:extLst>
              <a:ext uri="{FF2B5EF4-FFF2-40B4-BE49-F238E27FC236}">
                <a16:creationId xmlns:a16="http://schemas.microsoft.com/office/drawing/2014/main" id="{20E1CA13-78DC-4B98-B6A3-A5588F81B06A}"/>
              </a:ext>
            </a:extLst>
          </p:cNvPr>
          <p:cNvSpPr>
            <a:spLocks/>
          </p:cNvSpPr>
          <p:nvPr/>
        </p:nvSpPr>
        <p:spPr bwMode="auto">
          <a:xfrm>
            <a:off x="1441082" y="3255050"/>
            <a:ext cx="53975" cy="49213"/>
          </a:xfrm>
          <a:custGeom>
            <a:avLst/>
            <a:gdLst>
              <a:gd name="T0" fmla="*/ 0 w 34"/>
              <a:gd name="T1" fmla="*/ 22 h 31"/>
              <a:gd name="T2" fmla="*/ 17 w 34"/>
              <a:gd name="T3" fmla="*/ 0 h 31"/>
              <a:gd name="T4" fmla="*/ 34 w 34"/>
              <a:gd name="T5" fmla="*/ 9 h 31"/>
              <a:gd name="T6" fmla="*/ 17 w 34"/>
              <a:gd name="T7" fmla="*/ 31 h 31"/>
              <a:gd name="T8" fmla="*/ 0 w 34"/>
              <a:gd name="T9" fmla="*/ 22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2"/>
                </a:moveTo>
                <a:lnTo>
                  <a:pt x="17" y="0"/>
                </a:lnTo>
                <a:lnTo>
                  <a:pt x="34" y="9"/>
                </a:lnTo>
                <a:lnTo>
                  <a:pt x="17" y="31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1" name="Freeform 96">
            <a:extLst>
              <a:ext uri="{FF2B5EF4-FFF2-40B4-BE49-F238E27FC236}">
                <a16:creationId xmlns:a16="http://schemas.microsoft.com/office/drawing/2014/main" id="{6B827E75-C76A-43AA-8B1D-385CE732D322}"/>
              </a:ext>
            </a:extLst>
          </p:cNvPr>
          <p:cNvSpPr>
            <a:spLocks/>
          </p:cNvSpPr>
          <p:nvPr/>
        </p:nvSpPr>
        <p:spPr bwMode="auto">
          <a:xfrm>
            <a:off x="1455369" y="3269338"/>
            <a:ext cx="26988" cy="23813"/>
          </a:xfrm>
          <a:custGeom>
            <a:avLst/>
            <a:gdLst>
              <a:gd name="T0" fmla="*/ 0 w 17"/>
              <a:gd name="T1" fmla="*/ 11 h 15"/>
              <a:gd name="T2" fmla="*/ 9 w 17"/>
              <a:gd name="T3" fmla="*/ 0 h 15"/>
              <a:gd name="T4" fmla="*/ 17 w 17"/>
              <a:gd name="T5" fmla="*/ 3 h 15"/>
              <a:gd name="T6" fmla="*/ 9 w 17"/>
              <a:gd name="T7" fmla="*/ 15 h 15"/>
              <a:gd name="T8" fmla="*/ 0 w 17"/>
              <a:gd name="T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5">
                <a:moveTo>
                  <a:pt x="0" y="11"/>
                </a:moveTo>
                <a:lnTo>
                  <a:pt x="9" y="0"/>
                </a:lnTo>
                <a:lnTo>
                  <a:pt x="17" y="3"/>
                </a:lnTo>
                <a:lnTo>
                  <a:pt x="9" y="15"/>
                </a:lnTo>
                <a:lnTo>
                  <a:pt x="0" y="11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2" name="Freeform 97">
            <a:extLst>
              <a:ext uri="{FF2B5EF4-FFF2-40B4-BE49-F238E27FC236}">
                <a16:creationId xmlns:a16="http://schemas.microsoft.com/office/drawing/2014/main" id="{145AC05D-5CBB-45D6-B881-A858F24756E4}"/>
              </a:ext>
            </a:extLst>
          </p:cNvPr>
          <p:cNvSpPr>
            <a:spLocks/>
          </p:cNvSpPr>
          <p:nvPr/>
        </p:nvSpPr>
        <p:spPr bwMode="auto">
          <a:xfrm>
            <a:off x="1433144" y="3250288"/>
            <a:ext cx="34925" cy="39688"/>
          </a:xfrm>
          <a:custGeom>
            <a:avLst/>
            <a:gdLst>
              <a:gd name="T0" fmla="*/ 0 w 22"/>
              <a:gd name="T1" fmla="*/ 22 h 25"/>
              <a:gd name="T2" fmla="*/ 5 w 22"/>
              <a:gd name="T3" fmla="*/ 25 h 25"/>
              <a:gd name="T4" fmla="*/ 22 w 22"/>
              <a:gd name="T5" fmla="*/ 3 h 25"/>
              <a:gd name="T6" fmla="*/ 17 w 22"/>
              <a:gd name="T7" fmla="*/ 0 h 25"/>
              <a:gd name="T8" fmla="*/ 0 w 22"/>
              <a:gd name="T9" fmla="*/ 2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5">
                <a:moveTo>
                  <a:pt x="0" y="22"/>
                </a:moveTo>
                <a:lnTo>
                  <a:pt x="5" y="25"/>
                </a:lnTo>
                <a:lnTo>
                  <a:pt x="22" y="3"/>
                </a:lnTo>
                <a:lnTo>
                  <a:pt x="17" y="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3" name="Freeform 98">
            <a:extLst>
              <a:ext uri="{FF2B5EF4-FFF2-40B4-BE49-F238E27FC236}">
                <a16:creationId xmlns:a16="http://schemas.microsoft.com/office/drawing/2014/main" id="{A5185A05-B5AA-4AA8-9D87-D2D5DFB48099}"/>
              </a:ext>
            </a:extLst>
          </p:cNvPr>
          <p:cNvSpPr>
            <a:spLocks/>
          </p:cNvSpPr>
          <p:nvPr/>
        </p:nvSpPr>
        <p:spPr bwMode="auto">
          <a:xfrm>
            <a:off x="1460132" y="3250288"/>
            <a:ext cx="34925" cy="19050"/>
          </a:xfrm>
          <a:custGeom>
            <a:avLst/>
            <a:gdLst>
              <a:gd name="T0" fmla="*/ 5 w 22"/>
              <a:gd name="T1" fmla="*/ 3 h 12"/>
              <a:gd name="T2" fmla="*/ 22 w 22"/>
              <a:gd name="T3" fmla="*/ 12 h 12"/>
              <a:gd name="T4" fmla="*/ 16 w 22"/>
              <a:gd name="T5" fmla="*/ 8 h 12"/>
              <a:gd name="T6" fmla="*/ 0 w 22"/>
              <a:gd name="T7" fmla="*/ 0 h 12"/>
              <a:gd name="T8" fmla="*/ 5 w 22"/>
              <a:gd name="T9" fmla="*/ 3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12">
                <a:moveTo>
                  <a:pt x="5" y="3"/>
                </a:moveTo>
                <a:lnTo>
                  <a:pt x="22" y="12"/>
                </a:lnTo>
                <a:lnTo>
                  <a:pt x="16" y="8"/>
                </a:lnTo>
                <a:lnTo>
                  <a:pt x="0" y="0"/>
                </a:lnTo>
                <a:lnTo>
                  <a:pt x="5" y="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4" name="Freeform 99">
            <a:extLst>
              <a:ext uri="{FF2B5EF4-FFF2-40B4-BE49-F238E27FC236}">
                <a16:creationId xmlns:a16="http://schemas.microsoft.com/office/drawing/2014/main" id="{2A288BCA-DCD5-4405-B455-8C56CC48EFDE}"/>
              </a:ext>
            </a:extLst>
          </p:cNvPr>
          <p:cNvSpPr>
            <a:spLocks/>
          </p:cNvSpPr>
          <p:nvPr/>
        </p:nvSpPr>
        <p:spPr bwMode="auto">
          <a:xfrm>
            <a:off x="1441082" y="3293150"/>
            <a:ext cx="57150" cy="25400"/>
          </a:xfrm>
          <a:custGeom>
            <a:avLst/>
            <a:gdLst>
              <a:gd name="T0" fmla="*/ 0 w 36"/>
              <a:gd name="T1" fmla="*/ 11 h 16"/>
              <a:gd name="T2" fmla="*/ 9 w 36"/>
              <a:gd name="T3" fmla="*/ 16 h 16"/>
              <a:gd name="T4" fmla="*/ 36 w 36"/>
              <a:gd name="T5" fmla="*/ 5 h 16"/>
              <a:gd name="T6" fmla="*/ 26 w 36"/>
              <a:gd name="T7" fmla="*/ 0 h 16"/>
              <a:gd name="T8" fmla="*/ 0 w 36"/>
              <a:gd name="T9" fmla="*/ 1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6">
                <a:moveTo>
                  <a:pt x="0" y="11"/>
                </a:moveTo>
                <a:lnTo>
                  <a:pt x="9" y="16"/>
                </a:lnTo>
                <a:lnTo>
                  <a:pt x="36" y="5"/>
                </a:lnTo>
                <a:lnTo>
                  <a:pt x="26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5" name="Freeform 100">
            <a:extLst>
              <a:ext uri="{FF2B5EF4-FFF2-40B4-BE49-F238E27FC236}">
                <a16:creationId xmlns:a16="http://schemas.microsoft.com/office/drawing/2014/main" id="{1625BF2F-6217-4623-89D6-730D1038CF31}"/>
              </a:ext>
            </a:extLst>
          </p:cNvPr>
          <p:cNvSpPr>
            <a:spLocks/>
          </p:cNvSpPr>
          <p:nvPr/>
        </p:nvSpPr>
        <p:spPr bwMode="auto">
          <a:xfrm>
            <a:off x="1441082" y="3310613"/>
            <a:ext cx="14288" cy="31750"/>
          </a:xfrm>
          <a:custGeom>
            <a:avLst/>
            <a:gdLst>
              <a:gd name="T0" fmla="*/ 0 w 9"/>
              <a:gd name="T1" fmla="*/ 0 h 20"/>
              <a:gd name="T2" fmla="*/ 9 w 9"/>
              <a:gd name="T3" fmla="*/ 5 h 20"/>
              <a:gd name="T4" fmla="*/ 9 w 9"/>
              <a:gd name="T5" fmla="*/ 20 h 20"/>
              <a:gd name="T6" fmla="*/ 0 w 9"/>
              <a:gd name="T7" fmla="*/ 15 h 20"/>
              <a:gd name="T8" fmla="*/ 0 w 9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20">
                <a:moveTo>
                  <a:pt x="0" y="0"/>
                </a:moveTo>
                <a:lnTo>
                  <a:pt x="9" y="5"/>
                </a:lnTo>
                <a:lnTo>
                  <a:pt x="9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6" name="Freeform 101">
            <a:extLst>
              <a:ext uri="{FF2B5EF4-FFF2-40B4-BE49-F238E27FC236}">
                <a16:creationId xmlns:a16="http://schemas.microsoft.com/office/drawing/2014/main" id="{9884F88B-564C-4470-9D3F-0CF311BAB57D}"/>
              </a:ext>
            </a:extLst>
          </p:cNvPr>
          <p:cNvSpPr>
            <a:spLocks/>
          </p:cNvSpPr>
          <p:nvPr/>
        </p:nvSpPr>
        <p:spPr bwMode="auto">
          <a:xfrm>
            <a:off x="1455369" y="3301088"/>
            <a:ext cx="42863" cy="41275"/>
          </a:xfrm>
          <a:custGeom>
            <a:avLst/>
            <a:gdLst>
              <a:gd name="T0" fmla="*/ 0 w 27"/>
              <a:gd name="T1" fmla="*/ 11 h 26"/>
              <a:gd name="T2" fmla="*/ 0 w 27"/>
              <a:gd name="T3" fmla="*/ 26 h 26"/>
              <a:gd name="T4" fmla="*/ 27 w 27"/>
              <a:gd name="T5" fmla="*/ 15 h 26"/>
              <a:gd name="T6" fmla="*/ 27 w 27"/>
              <a:gd name="T7" fmla="*/ 0 h 26"/>
              <a:gd name="T8" fmla="*/ 0 w 27"/>
              <a:gd name="T9" fmla="*/ 1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6">
                <a:moveTo>
                  <a:pt x="0" y="11"/>
                </a:moveTo>
                <a:lnTo>
                  <a:pt x="0" y="26"/>
                </a:lnTo>
                <a:lnTo>
                  <a:pt x="27" y="15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7" name="Freeform 102">
            <a:extLst>
              <a:ext uri="{FF2B5EF4-FFF2-40B4-BE49-F238E27FC236}">
                <a16:creationId xmlns:a16="http://schemas.microsoft.com/office/drawing/2014/main" id="{5C77973E-E82B-4D99-93FD-208A64230FF7}"/>
              </a:ext>
            </a:extLst>
          </p:cNvPr>
          <p:cNvSpPr>
            <a:spLocks/>
          </p:cNvSpPr>
          <p:nvPr/>
        </p:nvSpPr>
        <p:spPr bwMode="auto">
          <a:xfrm>
            <a:off x="1441082" y="3255050"/>
            <a:ext cx="52388" cy="47625"/>
          </a:xfrm>
          <a:custGeom>
            <a:avLst/>
            <a:gdLst>
              <a:gd name="T0" fmla="*/ 0 w 33"/>
              <a:gd name="T1" fmla="*/ 22 h 30"/>
              <a:gd name="T2" fmla="*/ 16 w 33"/>
              <a:gd name="T3" fmla="*/ 0 h 30"/>
              <a:gd name="T4" fmla="*/ 33 w 33"/>
              <a:gd name="T5" fmla="*/ 8 h 30"/>
              <a:gd name="T6" fmla="*/ 16 w 33"/>
              <a:gd name="T7" fmla="*/ 30 h 30"/>
              <a:gd name="T8" fmla="*/ 0 w 33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0">
                <a:moveTo>
                  <a:pt x="0" y="22"/>
                </a:moveTo>
                <a:lnTo>
                  <a:pt x="16" y="0"/>
                </a:lnTo>
                <a:lnTo>
                  <a:pt x="33" y="8"/>
                </a:lnTo>
                <a:lnTo>
                  <a:pt x="16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8" name="Freeform 103">
            <a:extLst>
              <a:ext uri="{FF2B5EF4-FFF2-40B4-BE49-F238E27FC236}">
                <a16:creationId xmlns:a16="http://schemas.microsoft.com/office/drawing/2014/main" id="{C9621654-B9CC-4DD2-89B0-06ABB80B72E7}"/>
              </a:ext>
            </a:extLst>
          </p:cNvPr>
          <p:cNvSpPr>
            <a:spLocks/>
          </p:cNvSpPr>
          <p:nvPr/>
        </p:nvSpPr>
        <p:spPr bwMode="auto">
          <a:xfrm>
            <a:off x="1450607" y="3259813"/>
            <a:ext cx="52388" cy="49213"/>
          </a:xfrm>
          <a:custGeom>
            <a:avLst/>
            <a:gdLst>
              <a:gd name="T0" fmla="*/ 0 w 33"/>
              <a:gd name="T1" fmla="*/ 23 h 31"/>
              <a:gd name="T2" fmla="*/ 17 w 33"/>
              <a:gd name="T3" fmla="*/ 0 h 31"/>
              <a:gd name="T4" fmla="*/ 33 w 33"/>
              <a:gd name="T5" fmla="*/ 8 h 31"/>
              <a:gd name="T6" fmla="*/ 17 w 33"/>
              <a:gd name="T7" fmla="*/ 31 h 31"/>
              <a:gd name="T8" fmla="*/ 0 w 33"/>
              <a:gd name="T9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1">
                <a:moveTo>
                  <a:pt x="0" y="23"/>
                </a:moveTo>
                <a:lnTo>
                  <a:pt x="17" y="0"/>
                </a:lnTo>
                <a:lnTo>
                  <a:pt x="33" y="8"/>
                </a:lnTo>
                <a:lnTo>
                  <a:pt x="17" y="31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9" name="Freeform 104">
            <a:extLst>
              <a:ext uri="{FF2B5EF4-FFF2-40B4-BE49-F238E27FC236}">
                <a16:creationId xmlns:a16="http://schemas.microsoft.com/office/drawing/2014/main" id="{C8DAB25A-89AB-4BA8-8074-C36146E1D4C5}"/>
              </a:ext>
            </a:extLst>
          </p:cNvPr>
          <p:cNvSpPr>
            <a:spLocks/>
          </p:cNvSpPr>
          <p:nvPr/>
        </p:nvSpPr>
        <p:spPr bwMode="auto">
          <a:xfrm>
            <a:off x="1463307" y="3272513"/>
            <a:ext cx="26988" cy="23813"/>
          </a:xfrm>
          <a:custGeom>
            <a:avLst/>
            <a:gdLst>
              <a:gd name="T0" fmla="*/ 0 w 17"/>
              <a:gd name="T1" fmla="*/ 11 h 15"/>
              <a:gd name="T2" fmla="*/ 9 w 17"/>
              <a:gd name="T3" fmla="*/ 0 h 15"/>
              <a:gd name="T4" fmla="*/ 17 w 17"/>
              <a:gd name="T5" fmla="*/ 4 h 15"/>
              <a:gd name="T6" fmla="*/ 9 w 17"/>
              <a:gd name="T7" fmla="*/ 15 h 15"/>
              <a:gd name="T8" fmla="*/ 0 w 17"/>
              <a:gd name="T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5">
                <a:moveTo>
                  <a:pt x="0" y="11"/>
                </a:moveTo>
                <a:lnTo>
                  <a:pt x="9" y="0"/>
                </a:lnTo>
                <a:lnTo>
                  <a:pt x="17" y="4"/>
                </a:lnTo>
                <a:lnTo>
                  <a:pt x="9" y="15"/>
                </a:lnTo>
                <a:lnTo>
                  <a:pt x="0" y="11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0" name="Freeform 105">
            <a:extLst>
              <a:ext uri="{FF2B5EF4-FFF2-40B4-BE49-F238E27FC236}">
                <a16:creationId xmlns:a16="http://schemas.microsoft.com/office/drawing/2014/main" id="{100E71C2-BD3A-49FB-AD50-713221321D60}"/>
              </a:ext>
            </a:extLst>
          </p:cNvPr>
          <p:cNvSpPr>
            <a:spLocks/>
          </p:cNvSpPr>
          <p:nvPr/>
        </p:nvSpPr>
        <p:spPr bwMode="auto">
          <a:xfrm>
            <a:off x="1441082" y="3255050"/>
            <a:ext cx="36513" cy="41275"/>
          </a:xfrm>
          <a:custGeom>
            <a:avLst/>
            <a:gdLst>
              <a:gd name="T0" fmla="*/ 0 w 23"/>
              <a:gd name="T1" fmla="*/ 22 h 26"/>
              <a:gd name="T2" fmla="*/ 6 w 23"/>
              <a:gd name="T3" fmla="*/ 26 h 26"/>
              <a:gd name="T4" fmla="*/ 23 w 23"/>
              <a:gd name="T5" fmla="*/ 3 h 26"/>
              <a:gd name="T6" fmla="*/ 16 w 23"/>
              <a:gd name="T7" fmla="*/ 0 h 26"/>
              <a:gd name="T8" fmla="*/ 0 w 23"/>
              <a:gd name="T9" fmla="*/ 2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6">
                <a:moveTo>
                  <a:pt x="0" y="22"/>
                </a:moveTo>
                <a:lnTo>
                  <a:pt x="6" y="26"/>
                </a:lnTo>
                <a:lnTo>
                  <a:pt x="23" y="3"/>
                </a:lnTo>
                <a:lnTo>
                  <a:pt x="16" y="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1" name="Freeform 106">
            <a:extLst>
              <a:ext uri="{FF2B5EF4-FFF2-40B4-BE49-F238E27FC236}">
                <a16:creationId xmlns:a16="http://schemas.microsoft.com/office/drawing/2014/main" id="{77AD23A9-CD7D-466B-B4DA-9F8666B82E55}"/>
              </a:ext>
            </a:extLst>
          </p:cNvPr>
          <p:cNvSpPr>
            <a:spLocks/>
          </p:cNvSpPr>
          <p:nvPr/>
        </p:nvSpPr>
        <p:spPr bwMode="auto">
          <a:xfrm>
            <a:off x="1466482" y="3255050"/>
            <a:ext cx="36513" cy="17463"/>
          </a:xfrm>
          <a:custGeom>
            <a:avLst/>
            <a:gdLst>
              <a:gd name="T0" fmla="*/ 7 w 23"/>
              <a:gd name="T1" fmla="*/ 3 h 11"/>
              <a:gd name="T2" fmla="*/ 23 w 23"/>
              <a:gd name="T3" fmla="*/ 11 h 11"/>
              <a:gd name="T4" fmla="*/ 17 w 23"/>
              <a:gd name="T5" fmla="*/ 7 h 11"/>
              <a:gd name="T6" fmla="*/ 0 w 23"/>
              <a:gd name="T7" fmla="*/ 0 h 11"/>
              <a:gd name="T8" fmla="*/ 7 w 23"/>
              <a:gd name="T9" fmla="*/ 3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11">
                <a:moveTo>
                  <a:pt x="7" y="3"/>
                </a:moveTo>
                <a:lnTo>
                  <a:pt x="23" y="11"/>
                </a:lnTo>
                <a:lnTo>
                  <a:pt x="17" y="7"/>
                </a:lnTo>
                <a:lnTo>
                  <a:pt x="0" y="0"/>
                </a:lnTo>
                <a:lnTo>
                  <a:pt x="7" y="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2" name="Freeform 107">
            <a:extLst>
              <a:ext uri="{FF2B5EF4-FFF2-40B4-BE49-F238E27FC236}">
                <a16:creationId xmlns:a16="http://schemas.microsoft.com/office/drawing/2014/main" id="{2BA1C750-C4E6-4C89-B08A-4981155EA039}"/>
              </a:ext>
            </a:extLst>
          </p:cNvPr>
          <p:cNvSpPr>
            <a:spLocks/>
          </p:cNvSpPr>
          <p:nvPr/>
        </p:nvSpPr>
        <p:spPr bwMode="auto">
          <a:xfrm>
            <a:off x="1471244" y="3283625"/>
            <a:ext cx="34925" cy="17463"/>
          </a:xfrm>
          <a:custGeom>
            <a:avLst/>
            <a:gdLst>
              <a:gd name="T0" fmla="*/ 0 w 22"/>
              <a:gd name="T1" fmla="*/ 0 h 11"/>
              <a:gd name="T2" fmla="*/ 22 w 22"/>
              <a:gd name="T3" fmla="*/ 11 h 11"/>
              <a:gd name="T4" fmla="*/ 0 w 22"/>
              <a:gd name="T5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11">
                <a:moveTo>
                  <a:pt x="0" y="0"/>
                </a:moveTo>
                <a:lnTo>
                  <a:pt x="22" y="11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3" name="Line 108">
            <a:extLst>
              <a:ext uri="{FF2B5EF4-FFF2-40B4-BE49-F238E27FC236}">
                <a16:creationId xmlns:a16="http://schemas.microsoft.com/office/drawing/2014/main" id="{C0B5D9CA-C7BD-4B13-A7F8-3396DD6BF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1244" y="3283625"/>
            <a:ext cx="34925" cy="17463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4" name="Freeform 109">
            <a:extLst>
              <a:ext uri="{FF2B5EF4-FFF2-40B4-BE49-F238E27FC236}">
                <a16:creationId xmlns:a16="http://schemas.microsoft.com/office/drawing/2014/main" id="{AAB39FBC-671A-4859-BA4F-A76CD7BD65D4}"/>
              </a:ext>
            </a:extLst>
          </p:cNvPr>
          <p:cNvSpPr>
            <a:spLocks/>
          </p:cNvSpPr>
          <p:nvPr/>
        </p:nvSpPr>
        <p:spPr bwMode="auto">
          <a:xfrm>
            <a:off x="1463307" y="3302675"/>
            <a:ext cx="57150" cy="26988"/>
          </a:xfrm>
          <a:custGeom>
            <a:avLst/>
            <a:gdLst>
              <a:gd name="T0" fmla="*/ 0 w 36"/>
              <a:gd name="T1" fmla="*/ 11 h 17"/>
              <a:gd name="T2" fmla="*/ 9 w 36"/>
              <a:gd name="T3" fmla="*/ 17 h 17"/>
              <a:gd name="T4" fmla="*/ 36 w 36"/>
              <a:gd name="T5" fmla="*/ 5 h 17"/>
              <a:gd name="T6" fmla="*/ 27 w 36"/>
              <a:gd name="T7" fmla="*/ 0 h 17"/>
              <a:gd name="T8" fmla="*/ 0 w 36"/>
              <a:gd name="T9" fmla="*/ 11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7">
                <a:moveTo>
                  <a:pt x="0" y="11"/>
                </a:moveTo>
                <a:lnTo>
                  <a:pt x="9" y="17"/>
                </a:lnTo>
                <a:lnTo>
                  <a:pt x="36" y="5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5" name="Freeform 110">
            <a:extLst>
              <a:ext uri="{FF2B5EF4-FFF2-40B4-BE49-F238E27FC236}">
                <a16:creationId xmlns:a16="http://schemas.microsoft.com/office/drawing/2014/main" id="{680104AE-EF4B-4DFA-A3B6-4DE23AFC9680}"/>
              </a:ext>
            </a:extLst>
          </p:cNvPr>
          <p:cNvSpPr>
            <a:spLocks/>
          </p:cNvSpPr>
          <p:nvPr/>
        </p:nvSpPr>
        <p:spPr bwMode="auto">
          <a:xfrm>
            <a:off x="1463307" y="3320138"/>
            <a:ext cx="14288" cy="31750"/>
          </a:xfrm>
          <a:custGeom>
            <a:avLst/>
            <a:gdLst>
              <a:gd name="T0" fmla="*/ 0 w 9"/>
              <a:gd name="T1" fmla="*/ 0 h 20"/>
              <a:gd name="T2" fmla="*/ 9 w 9"/>
              <a:gd name="T3" fmla="*/ 6 h 20"/>
              <a:gd name="T4" fmla="*/ 9 w 9"/>
              <a:gd name="T5" fmla="*/ 20 h 20"/>
              <a:gd name="T6" fmla="*/ 0 w 9"/>
              <a:gd name="T7" fmla="*/ 16 h 20"/>
              <a:gd name="T8" fmla="*/ 0 w 9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20">
                <a:moveTo>
                  <a:pt x="0" y="0"/>
                </a:moveTo>
                <a:lnTo>
                  <a:pt x="9" y="6"/>
                </a:lnTo>
                <a:lnTo>
                  <a:pt x="9" y="20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6" name="Freeform 111">
            <a:extLst>
              <a:ext uri="{FF2B5EF4-FFF2-40B4-BE49-F238E27FC236}">
                <a16:creationId xmlns:a16="http://schemas.microsoft.com/office/drawing/2014/main" id="{BC51B48E-F8F1-4005-BF9F-B00F4E70B3C4}"/>
              </a:ext>
            </a:extLst>
          </p:cNvPr>
          <p:cNvSpPr>
            <a:spLocks/>
          </p:cNvSpPr>
          <p:nvPr/>
        </p:nvSpPr>
        <p:spPr bwMode="auto">
          <a:xfrm>
            <a:off x="1477594" y="3310613"/>
            <a:ext cx="42863" cy="41275"/>
          </a:xfrm>
          <a:custGeom>
            <a:avLst/>
            <a:gdLst>
              <a:gd name="T0" fmla="*/ 0 w 27"/>
              <a:gd name="T1" fmla="*/ 12 h 26"/>
              <a:gd name="T2" fmla="*/ 0 w 27"/>
              <a:gd name="T3" fmla="*/ 26 h 26"/>
              <a:gd name="T4" fmla="*/ 27 w 27"/>
              <a:gd name="T5" fmla="*/ 15 h 26"/>
              <a:gd name="T6" fmla="*/ 27 w 27"/>
              <a:gd name="T7" fmla="*/ 0 h 26"/>
              <a:gd name="T8" fmla="*/ 0 w 27"/>
              <a:gd name="T9" fmla="*/ 1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6">
                <a:moveTo>
                  <a:pt x="0" y="12"/>
                </a:moveTo>
                <a:lnTo>
                  <a:pt x="0" y="26"/>
                </a:lnTo>
                <a:lnTo>
                  <a:pt x="27" y="15"/>
                </a:lnTo>
                <a:lnTo>
                  <a:pt x="27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7" name="Freeform 112">
            <a:extLst>
              <a:ext uri="{FF2B5EF4-FFF2-40B4-BE49-F238E27FC236}">
                <a16:creationId xmlns:a16="http://schemas.microsoft.com/office/drawing/2014/main" id="{5EE5A05F-9E20-4FB9-AA1E-871F825B97E1}"/>
              </a:ext>
            </a:extLst>
          </p:cNvPr>
          <p:cNvSpPr>
            <a:spLocks/>
          </p:cNvSpPr>
          <p:nvPr/>
        </p:nvSpPr>
        <p:spPr bwMode="auto">
          <a:xfrm>
            <a:off x="1463307" y="3264575"/>
            <a:ext cx="53975" cy="49213"/>
          </a:xfrm>
          <a:custGeom>
            <a:avLst/>
            <a:gdLst>
              <a:gd name="T0" fmla="*/ 0 w 34"/>
              <a:gd name="T1" fmla="*/ 23 h 31"/>
              <a:gd name="T2" fmla="*/ 17 w 34"/>
              <a:gd name="T3" fmla="*/ 0 h 31"/>
              <a:gd name="T4" fmla="*/ 34 w 34"/>
              <a:gd name="T5" fmla="*/ 8 h 31"/>
              <a:gd name="T6" fmla="*/ 17 w 34"/>
              <a:gd name="T7" fmla="*/ 31 h 31"/>
              <a:gd name="T8" fmla="*/ 0 w 34"/>
              <a:gd name="T9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3"/>
                </a:moveTo>
                <a:lnTo>
                  <a:pt x="17" y="0"/>
                </a:lnTo>
                <a:lnTo>
                  <a:pt x="34" y="8"/>
                </a:lnTo>
                <a:lnTo>
                  <a:pt x="17" y="31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8" name="Freeform 113">
            <a:extLst>
              <a:ext uri="{FF2B5EF4-FFF2-40B4-BE49-F238E27FC236}">
                <a16:creationId xmlns:a16="http://schemas.microsoft.com/office/drawing/2014/main" id="{E20C3FC7-93FF-4D6F-8F39-7913185060A9}"/>
              </a:ext>
            </a:extLst>
          </p:cNvPr>
          <p:cNvSpPr>
            <a:spLocks/>
          </p:cNvSpPr>
          <p:nvPr/>
        </p:nvSpPr>
        <p:spPr bwMode="auto">
          <a:xfrm>
            <a:off x="1472832" y="3270925"/>
            <a:ext cx="53975" cy="47625"/>
          </a:xfrm>
          <a:custGeom>
            <a:avLst/>
            <a:gdLst>
              <a:gd name="T0" fmla="*/ 0 w 34"/>
              <a:gd name="T1" fmla="*/ 22 h 30"/>
              <a:gd name="T2" fmla="*/ 17 w 34"/>
              <a:gd name="T3" fmla="*/ 0 h 30"/>
              <a:gd name="T4" fmla="*/ 34 w 34"/>
              <a:gd name="T5" fmla="*/ 7 h 30"/>
              <a:gd name="T6" fmla="*/ 17 w 34"/>
              <a:gd name="T7" fmla="*/ 30 h 30"/>
              <a:gd name="T8" fmla="*/ 0 w 34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">
                <a:moveTo>
                  <a:pt x="0" y="22"/>
                </a:moveTo>
                <a:lnTo>
                  <a:pt x="17" y="0"/>
                </a:lnTo>
                <a:lnTo>
                  <a:pt x="34" y="7"/>
                </a:lnTo>
                <a:lnTo>
                  <a:pt x="17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9" name="Freeform 114">
            <a:extLst>
              <a:ext uri="{FF2B5EF4-FFF2-40B4-BE49-F238E27FC236}">
                <a16:creationId xmlns:a16="http://schemas.microsoft.com/office/drawing/2014/main" id="{0D22E9A5-0685-4E67-8571-A2E8BF7BC16D}"/>
              </a:ext>
            </a:extLst>
          </p:cNvPr>
          <p:cNvSpPr>
            <a:spLocks/>
          </p:cNvSpPr>
          <p:nvPr/>
        </p:nvSpPr>
        <p:spPr bwMode="auto">
          <a:xfrm>
            <a:off x="1487119" y="3282038"/>
            <a:ext cx="25400" cy="25400"/>
          </a:xfrm>
          <a:custGeom>
            <a:avLst/>
            <a:gdLst>
              <a:gd name="T0" fmla="*/ 0 w 16"/>
              <a:gd name="T1" fmla="*/ 12 h 16"/>
              <a:gd name="T2" fmla="*/ 8 w 16"/>
              <a:gd name="T3" fmla="*/ 0 h 16"/>
              <a:gd name="T4" fmla="*/ 16 w 16"/>
              <a:gd name="T5" fmla="*/ 5 h 16"/>
              <a:gd name="T6" fmla="*/ 8 w 16"/>
              <a:gd name="T7" fmla="*/ 16 h 16"/>
              <a:gd name="T8" fmla="*/ 0 w 16"/>
              <a:gd name="T9" fmla="*/ 1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0" y="12"/>
                </a:moveTo>
                <a:lnTo>
                  <a:pt x="8" y="0"/>
                </a:lnTo>
                <a:lnTo>
                  <a:pt x="16" y="5"/>
                </a:lnTo>
                <a:lnTo>
                  <a:pt x="8" y="16"/>
                </a:lnTo>
                <a:lnTo>
                  <a:pt x="0" y="12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0" name="Freeform 115">
            <a:extLst>
              <a:ext uri="{FF2B5EF4-FFF2-40B4-BE49-F238E27FC236}">
                <a16:creationId xmlns:a16="http://schemas.microsoft.com/office/drawing/2014/main" id="{8631F3FE-FB07-4701-BFFD-61ACC1F90C12}"/>
              </a:ext>
            </a:extLst>
          </p:cNvPr>
          <p:cNvSpPr>
            <a:spLocks/>
          </p:cNvSpPr>
          <p:nvPr/>
        </p:nvSpPr>
        <p:spPr bwMode="auto">
          <a:xfrm>
            <a:off x="1463307" y="3264575"/>
            <a:ext cx="36513" cy="41275"/>
          </a:xfrm>
          <a:custGeom>
            <a:avLst/>
            <a:gdLst>
              <a:gd name="T0" fmla="*/ 0 w 23"/>
              <a:gd name="T1" fmla="*/ 23 h 26"/>
              <a:gd name="T2" fmla="*/ 6 w 23"/>
              <a:gd name="T3" fmla="*/ 26 h 26"/>
              <a:gd name="T4" fmla="*/ 23 w 23"/>
              <a:gd name="T5" fmla="*/ 4 h 26"/>
              <a:gd name="T6" fmla="*/ 17 w 23"/>
              <a:gd name="T7" fmla="*/ 0 h 26"/>
              <a:gd name="T8" fmla="*/ 0 w 23"/>
              <a:gd name="T9" fmla="*/ 2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6">
                <a:moveTo>
                  <a:pt x="0" y="23"/>
                </a:moveTo>
                <a:lnTo>
                  <a:pt x="6" y="26"/>
                </a:lnTo>
                <a:lnTo>
                  <a:pt x="23" y="4"/>
                </a:lnTo>
                <a:lnTo>
                  <a:pt x="17" y="0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1" name="Freeform 116">
            <a:extLst>
              <a:ext uri="{FF2B5EF4-FFF2-40B4-BE49-F238E27FC236}">
                <a16:creationId xmlns:a16="http://schemas.microsoft.com/office/drawing/2014/main" id="{236D5105-067B-4D51-9961-3626F84CA36A}"/>
              </a:ext>
            </a:extLst>
          </p:cNvPr>
          <p:cNvSpPr>
            <a:spLocks/>
          </p:cNvSpPr>
          <p:nvPr/>
        </p:nvSpPr>
        <p:spPr bwMode="auto">
          <a:xfrm>
            <a:off x="1490294" y="3264575"/>
            <a:ext cx="36513" cy="17463"/>
          </a:xfrm>
          <a:custGeom>
            <a:avLst/>
            <a:gdLst>
              <a:gd name="T0" fmla="*/ 6 w 23"/>
              <a:gd name="T1" fmla="*/ 4 h 11"/>
              <a:gd name="T2" fmla="*/ 23 w 23"/>
              <a:gd name="T3" fmla="*/ 11 h 11"/>
              <a:gd name="T4" fmla="*/ 17 w 23"/>
              <a:gd name="T5" fmla="*/ 8 h 11"/>
              <a:gd name="T6" fmla="*/ 0 w 23"/>
              <a:gd name="T7" fmla="*/ 0 h 11"/>
              <a:gd name="T8" fmla="*/ 6 w 23"/>
              <a:gd name="T9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11">
                <a:moveTo>
                  <a:pt x="6" y="4"/>
                </a:moveTo>
                <a:lnTo>
                  <a:pt x="23" y="11"/>
                </a:lnTo>
                <a:lnTo>
                  <a:pt x="17" y="8"/>
                </a:lnTo>
                <a:lnTo>
                  <a:pt x="0" y="0"/>
                </a:lnTo>
                <a:lnTo>
                  <a:pt x="6" y="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2" name="Freeform 117">
            <a:extLst>
              <a:ext uri="{FF2B5EF4-FFF2-40B4-BE49-F238E27FC236}">
                <a16:creationId xmlns:a16="http://schemas.microsoft.com/office/drawing/2014/main" id="{8C10CCB2-4D06-41DA-AFA6-BE4B9F6BBD90}"/>
              </a:ext>
            </a:extLst>
          </p:cNvPr>
          <p:cNvSpPr>
            <a:spLocks/>
          </p:cNvSpPr>
          <p:nvPr/>
        </p:nvSpPr>
        <p:spPr bwMode="auto">
          <a:xfrm>
            <a:off x="1496644" y="3294738"/>
            <a:ext cx="33338" cy="17463"/>
          </a:xfrm>
          <a:custGeom>
            <a:avLst/>
            <a:gdLst>
              <a:gd name="T0" fmla="*/ 0 w 21"/>
              <a:gd name="T1" fmla="*/ 0 h 11"/>
              <a:gd name="T2" fmla="*/ 21 w 21"/>
              <a:gd name="T3" fmla="*/ 11 h 11"/>
              <a:gd name="T4" fmla="*/ 0 w 21"/>
              <a:gd name="T5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" h="11">
                <a:moveTo>
                  <a:pt x="0" y="0"/>
                </a:moveTo>
                <a:lnTo>
                  <a:pt x="21" y="11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3" name="Line 118">
            <a:extLst>
              <a:ext uri="{FF2B5EF4-FFF2-40B4-BE49-F238E27FC236}">
                <a16:creationId xmlns:a16="http://schemas.microsoft.com/office/drawing/2014/main" id="{25E3A52C-A723-47E0-A5B5-9FEF28DEF75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6644" y="3292358"/>
            <a:ext cx="38100" cy="18256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4" name="Freeform 119">
            <a:extLst>
              <a:ext uri="{FF2B5EF4-FFF2-40B4-BE49-F238E27FC236}">
                <a16:creationId xmlns:a16="http://schemas.microsoft.com/office/drawing/2014/main" id="{1F0745AE-86CA-4738-9165-9FA47BA31B3C}"/>
              </a:ext>
            </a:extLst>
          </p:cNvPr>
          <p:cNvSpPr>
            <a:spLocks/>
          </p:cNvSpPr>
          <p:nvPr/>
        </p:nvSpPr>
        <p:spPr bwMode="auto">
          <a:xfrm>
            <a:off x="2041157" y="3566200"/>
            <a:ext cx="31750" cy="15875"/>
          </a:xfrm>
          <a:custGeom>
            <a:avLst/>
            <a:gdLst>
              <a:gd name="T0" fmla="*/ 0 w 20"/>
              <a:gd name="T1" fmla="*/ 0 h 10"/>
              <a:gd name="T2" fmla="*/ 20 w 20"/>
              <a:gd name="T3" fmla="*/ 10 h 10"/>
              <a:gd name="T4" fmla="*/ 0 w 20"/>
              <a:gd name="T5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" h="10">
                <a:moveTo>
                  <a:pt x="0" y="0"/>
                </a:moveTo>
                <a:lnTo>
                  <a:pt x="20" y="10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5" name="Line 120">
            <a:extLst>
              <a:ext uri="{FF2B5EF4-FFF2-40B4-BE49-F238E27FC236}">
                <a16:creationId xmlns:a16="http://schemas.microsoft.com/office/drawing/2014/main" id="{C8A9941C-02E0-41CD-AD7B-FE376EC463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1157" y="3566200"/>
            <a:ext cx="31750" cy="15875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6" name="Freeform 121">
            <a:extLst>
              <a:ext uri="{FF2B5EF4-FFF2-40B4-BE49-F238E27FC236}">
                <a16:creationId xmlns:a16="http://schemas.microsoft.com/office/drawing/2014/main" id="{471D97AD-601A-4302-8D19-A9500B06232B}"/>
              </a:ext>
            </a:extLst>
          </p:cNvPr>
          <p:cNvSpPr>
            <a:spLocks/>
          </p:cNvSpPr>
          <p:nvPr/>
        </p:nvSpPr>
        <p:spPr bwMode="auto">
          <a:xfrm>
            <a:off x="2033219" y="3586838"/>
            <a:ext cx="57150" cy="26988"/>
          </a:xfrm>
          <a:custGeom>
            <a:avLst/>
            <a:gdLst>
              <a:gd name="T0" fmla="*/ 0 w 36"/>
              <a:gd name="T1" fmla="*/ 12 h 17"/>
              <a:gd name="T2" fmla="*/ 8 w 36"/>
              <a:gd name="T3" fmla="*/ 17 h 17"/>
              <a:gd name="T4" fmla="*/ 36 w 36"/>
              <a:gd name="T5" fmla="*/ 6 h 17"/>
              <a:gd name="T6" fmla="*/ 27 w 36"/>
              <a:gd name="T7" fmla="*/ 0 h 17"/>
              <a:gd name="T8" fmla="*/ 0 w 36"/>
              <a:gd name="T9" fmla="*/ 1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7">
                <a:moveTo>
                  <a:pt x="0" y="12"/>
                </a:moveTo>
                <a:lnTo>
                  <a:pt x="8" y="17"/>
                </a:lnTo>
                <a:lnTo>
                  <a:pt x="36" y="6"/>
                </a:lnTo>
                <a:lnTo>
                  <a:pt x="27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7" name="Freeform 122">
            <a:extLst>
              <a:ext uri="{FF2B5EF4-FFF2-40B4-BE49-F238E27FC236}">
                <a16:creationId xmlns:a16="http://schemas.microsoft.com/office/drawing/2014/main" id="{BDBAC1E8-D057-46D8-9F35-866F689B00A9}"/>
              </a:ext>
            </a:extLst>
          </p:cNvPr>
          <p:cNvSpPr>
            <a:spLocks/>
          </p:cNvSpPr>
          <p:nvPr/>
        </p:nvSpPr>
        <p:spPr bwMode="auto">
          <a:xfrm>
            <a:off x="2033219" y="3605888"/>
            <a:ext cx="12700" cy="31750"/>
          </a:xfrm>
          <a:custGeom>
            <a:avLst/>
            <a:gdLst>
              <a:gd name="T0" fmla="*/ 0 w 8"/>
              <a:gd name="T1" fmla="*/ 0 h 20"/>
              <a:gd name="T2" fmla="*/ 8 w 8"/>
              <a:gd name="T3" fmla="*/ 5 h 20"/>
              <a:gd name="T4" fmla="*/ 8 w 8"/>
              <a:gd name="T5" fmla="*/ 20 h 20"/>
              <a:gd name="T6" fmla="*/ 0 w 8"/>
              <a:gd name="T7" fmla="*/ 15 h 20"/>
              <a:gd name="T8" fmla="*/ 0 w 8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0">
                <a:moveTo>
                  <a:pt x="0" y="0"/>
                </a:moveTo>
                <a:lnTo>
                  <a:pt x="8" y="5"/>
                </a:lnTo>
                <a:lnTo>
                  <a:pt x="8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8" name="Freeform 123">
            <a:extLst>
              <a:ext uri="{FF2B5EF4-FFF2-40B4-BE49-F238E27FC236}">
                <a16:creationId xmlns:a16="http://schemas.microsoft.com/office/drawing/2014/main" id="{13491D15-6A79-4DD1-92EB-7424ABEF920B}"/>
              </a:ext>
            </a:extLst>
          </p:cNvPr>
          <p:cNvSpPr>
            <a:spLocks/>
          </p:cNvSpPr>
          <p:nvPr/>
        </p:nvSpPr>
        <p:spPr bwMode="auto">
          <a:xfrm>
            <a:off x="2045919" y="3596363"/>
            <a:ext cx="44450" cy="41275"/>
          </a:xfrm>
          <a:custGeom>
            <a:avLst/>
            <a:gdLst>
              <a:gd name="T0" fmla="*/ 0 w 28"/>
              <a:gd name="T1" fmla="*/ 11 h 26"/>
              <a:gd name="T2" fmla="*/ 0 w 28"/>
              <a:gd name="T3" fmla="*/ 26 h 26"/>
              <a:gd name="T4" fmla="*/ 28 w 28"/>
              <a:gd name="T5" fmla="*/ 14 h 26"/>
              <a:gd name="T6" fmla="*/ 28 w 28"/>
              <a:gd name="T7" fmla="*/ 0 h 26"/>
              <a:gd name="T8" fmla="*/ 0 w 28"/>
              <a:gd name="T9" fmla="*/ 1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26">
                <a:moveTo>
                  <a:pt x="0" y="11"/>
                </a:moveTo>
                <a:lnTo>
                  <a:pt x="0" y="26"/>
                </a:lnTo>
                <a:lnTo>
                  <a:pt x="28" y="14"/>
                </a:lnTo>
                <a:lnTo>
                  <a:pt x="28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9" name="Freeform 124">
            <a:extLst>
              <a:ext uri="{FF2B5EF4-FFF2-40B4-BE49-F238E27FC236}">
                <a16:creationId xmlns:a16="http://schemas.microsoft.com/office/drawing/2014/main" id="{8AD237C6-A567-4345-8B45-F9168178D1A0}"/>
              </a:ext>
            </a:extLst>
          </p:cNvPr>
          <p:cNvSpPr>
            <a:spLocks/>
          </p:cNvSpPr>
          <p:nvPr/>
        </p:nvSpPr>
        <p:spPr bwMode="auto">
          <a:xfrm>
            <a:off x="2033219" y="3548738"/>
            <a:ext cx="53975" cy="49213"/>
          </a:xfrm>
          <a:custGeom>
            <a:avLst/>
            <a:gdLst>
              <a:gd name="T0" fmla="*/ 0 w 34"/>
              <a:gd name="T1" fmla="*/ 23 h 31"/>
              <a:gd name="T2" fmla="*/ 17 w 34"/>
              <a:gd name="T3" fmla="*/ 0 h 31"/>
              <a:gd name="T4" fmla="*/ 34 w 34"/>
              <a:gd name="T5" fmla="*/ 8 h 31"/>
              <a:gd name="T6" fmla="*/ 17 w 34"/>
              <a:gd name="T7" fmla="*/ 31 h 31"/>
              <a:gd name="T8" fmla="*/ 0 w 34"/>
              <a:gd name="T9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3"/>
                </a:moveTo>
                <a:lnTo>
                  <a:pt x="17" y="0"/>
                </a:lnTo>
                <a:lnTo>
                  <a:pt x="34" y="8"/>
                </a:lnTo>
                <a:lnTo>
                  <a:pt x="17" y="31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0" name="Freeform 125">
            <a:extLst>
              <a:ext uri="{FF2B5EF4-FFF2-40B4-BE49-F238E27FC236}">
                <a16:creationId xmlns:a16="http://schemas.microsoft.com/office/drawing/2014/main" id="{AFDB3A09-E2AF-49AC-BA20-7791F6D9BAE2}"/>
              </a:ext>
            </a:extLst>
          </p:cNvPr>
          <p:cNvSpPr>
            <a:spLocks/>
          </p:cNvSpPr>
          <p:nvPr/>
        </p:nvSpPr>
        <p:spPr bwMode="auto">
          <a:xfrm>
            <a:off x="2042744" y="3555088"/>
            <a:ext cx="53975" cy="47625"/>
          </a:xfrm>
          <a:custGeom>
            <a:avLst/>
            <a:gdLst>
              <a:gd name="T0" fmla="*/ 0 w 34"/>
              <a:gd name="T1" fmla="*/ 22 h 30"/>
              <a:gd name="T2" fmla="*/ 16 w 34"/>
              <a:gd name="T3" fmla="*/ 0 h 30"/>
              <a:gd name="T4" fmla="*/ 34 w 34"/>
              <a:gd name="T5" fmla="*/ 8 h 30"/>
              <a:gd name="T6" fmla="*/ 16 w 34"/>
              <a:gd name="T7" fmla="*/ 30 h 30"/>
              <a:gd name="T8" fmla="*/ 0 w 34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">
                <a:moveTo>
                  <a:pt x="0" y="22"/>
                </a:moveTo>
                <a:lnTo>
                  <a:pt x="16" y="0"/>
                </a:lnTo>
                <a:lnTo>
                  <a:pt x="34" y="8"/>
                </a:lnTo>
                <a:lnTo>
                  <a:pt x="16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1" name="Freeform 126">
            <a:extLst>
              <a:ext uri="{FF2B5EF4-FFF2-40B4-BE49-F238E27FC236}">
                <a16:creationId xmlns:a16="http://schemas.microsoft.com/office/drawing/2014/main" id="{B3E72D4B-C8BE-4571-84AA-1A19AD571F1E}"/>
              </a:ext>
            </a:extLst>
          </p:cNvPr>
          <p:cNvSpPr>
            <a:spLocks/>
          </p:cNvSpPr>
          <p:nvPr/>
        </p:nvSpPr>
        <p:spPr bwMode="auto">
          <a:xfrm>
            <a:off x="2055444" y="3567788"/>
            <a:ext cx="26988" cy="23813"/>
          </a:xfrm>
          <a:custGeom>
            <a:avLst/>
            <a:gdLst>
              <a:gd name="T0" fmla="*/ 0 w 17"/>
              <a:gd name="T1" fmla="*/ 11 h 15"/>
              <a:gd name="T2" fmla="*/ 9 w 17"/>
              <a:gd name="T3" fmla="*/ 0 h 15"/>
              <a:gd name="T4" fmla="*/ 17 w 17"/>
              <a:gd name="T5" fmla="*/ 4 h 15"/>
              <a:gd name="T6" fmla="*/ 9 w 17"/>
              <a:gd name="T7" fmla="*/ 15 h 15"/>
              <a:gd name="T8" fmla="*/ 0 w 17"/>
              <a:gd name="T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5">
                <a:moveTo>
                  <a:pt x="0" y="11"/>
                </a:moveTo>
                <a:lnTo>
                  <a:pt x="9" y="0"/>
                </a:lnTo>
                <a:lnTo>
                  <a:pt x="17" y="4"/>
                </a:lnTo>
                <a:lnTo>
                  <a:pt x="9" y="15"/>
                </a:lnTo>
                <a:lnTo>
                  <a:pt x="0" y="11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2" name="Freeform 127">
            <a:extLst>
              <a:ext uri="{FF2B5EF4-FFF2-40B4-BE49-F238E27FC236}">
                <a16:creationId xmlns:a16="http://schemas.microsoft.com/office/drawing/2014/main" id="{D8564A00-F664-4743-8600-E57B32DDD7C6}"/>
              </a:ext>
            </a:extLst>
          </p:cNvPr>
          <p:cNvSpPr>
            <a:spLocks/>
          </p:cNvSpPr>
          <p:nvPr/>
        </p:nvSpPr>
        <p:spPr bwMode="auto">
          <a:xfrm>
            <a:off x="2033219" y="3548738"/>
            <a:ext cx="34925" cy="41275"/>
          </a:xfrm>
          <a:custGeom>
            <a:avLst/>
            <a:gdLst>
              <a:gd name="T0" fmla="*/ 0 w 22"/>
              <a:gd name="T1" fmla="*/ 23 h 26"/>
              <a:gd name="T2" fmla="*/ 6 w 22"/>
              <a:gd name="T3" fmla="*/ 26 h 26"/>
              <a:gd name="T4" fmla="*/ 22 w 22"/>
              <a:gd name="T5" fmla="*/ 4 h 26"/>
              <a:gd name="T6" fmla="*/ 17 w 22"/>
              <a:gd name="T7" fmla="*/ 0 h 26"/>
              <a:gd name="T8" fmla="*/ 0 w 22"/>
              <a:gd name="T9" fmla="*/ 2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6">
                <a:moveTo>
                  <a:pt x="0" y="23"/>
                </a:moveTo>
                <a:lnTo>
                  <a:pt x="6" y="26"/>
                </a:lnTo>
                <a:lnTo>
                  <a:pt x="22" y="4"/>
                </a:lnTo>
                <a:lnTo>
                  <a:pt x="17" y="0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3" name="Freeform 128">
            <a:extLst>
              <a:ext uri="{FF2B5EF4-FFF2-40B4-BE49-F238E27FC236}">
                <a16:creationId xmlns:a16="http://schemas.microsoft.com/office/drawing/2014/main" id="{05FC93F8-E3DC-4AAC-ADAD-3E9EDB5BBBAE}"/>
              </a:ext>
            </a:extLst>
          </p:cNvPr>
          <p:cNvSpPr>
            <a:spLocks/>
          </p:cNvSpPr>
          <p:nvPr/>
        </p:nvSpPr>
        <p:spPr bwMode="auto">
          <a:xfrm>
            <a:off x="2060207" y="3548738"/>
            <a:ext cx="36513" cy="19050"/>
          </a:xfrm>
          <a:custGeom>
            <a:avLst/>
            <a:gdLst>
              <a:gd name="T0" fmla="*/ 5 w 23"/>
              <a:gd name="T1" fmla="*/ 4 h 12"/>
              <a:gd name="T2" fmla="*/ 23 w 23"/>
              <a:gd name="T3" fmla="*/ 12 h 12"/>
              <a:gd name="T4" fmla="*/ 17 w 23"/>
              <a:gd name="T5" fmla="*/ 8 h 12"/>
              <a:gd name="T6" fmla="*/ 0 w 23"/>
              <a:gd name="T7" fmla="*/ 0 h 12"/>
              <a:gd name="T8" fmla="*/ 5 w 23"/>
              <a:gd name="T9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12">
                <a:moveTo>
                  <a:pt x="5" y="4"/>
                </a:moveTo>
                <a:lnTo>
                  <a:pt x="23" y="12"/>
                </a:lnTo>
                <a:lnTo>
                  <a:pt x="17" y="8"/>
                </a:lnTo>
                <a:lnTo>
                  <a:pt x="0" y="0"/>
                </a:lnTo>
                <a:lnTo>
                  <a:pt x="5" y="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4" name="Freeform 129">
            <a:extLst>
              <a:ext uri="{FF2B5EF4-FFF2-40B4-BE49-F238E27FC236}">
                <a16:creationId xmlns:a16="http://schemas.microsoft.com/office/drawing/2014/main" id="{66EBBF2B-84BE-442B-9BCA-244F6BCF37FA}"/>
              </a:ext>
            </a:extLst>
          </p:cNvPr>
          <p:cNvSpPr>
            <a:spLocks/>
          </p:cNvSpPr>
          <p:nvPr/>
        </p:nvSpPr>
        <p:spPr bwMode="auto">
          <a:xfrm>
            <a:off x="2041157" y="3591600"/>
            <a:ext cx="57150" cy="26988"/>
          </a:xfrm>
          <a:custGeom>
            <a:avLst/>
            <a:gdLst>
              <a:gd name="T0" fmla="*/ 0 w 36"/>
              <a:gd name="T1" fmla="*/ 12 h 17"/>
              <a:gd name="T2" fmla="*/ 9 w 36"/>
              <a:gd name="T3" fmla="*/ 17 h 17"/>
              <a:gd name="T4" fmla="*/ 36 w 36"/>
              <a:gd name="T5" fmla="*/ 6 h 17"/>
              <a:gd name="T6" fmla="*/ 27 w 36"/>
              <a:gd name="T7" fmla="*/ 0 h 17"/>
              <a:gd name="T8" fmla="*/ 0 w 36"/>
              <a:gd name="T9" fmla="*/ 1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7">
                <a:moveTo>
                  <a:pt x="0" y="12"/>
                </a:moveTo>
                <a:lnTo>
                  <a:pt x="9" y="17"/>
                </a:lnTo>
                <a:lnTo>
                  <a:pt x="36" y="6"/>
                </a:lnTo>
                <a:lnTo>
                  <a:pt x="27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5" name="Freeform 130">
            <a:extLst>
              <a:ext uri="{FF2B5EF4-FFF2-40B4-BE49-F238E27FC236}">
                <a16:creationId xmlns:a16="http://schemas.microsoft.com/office/drawing/2014/main" id="{E7E0E52C-63DD-405A-9BA1-0B8AF75420AD}"/>
              </a:ext>
            </a:extLst>
          </p:cNvPr>
          <p:cNvSpPr>
            <a:spLocks/>
          </p:cNvSpPr>
          <p:nvPr/>
        </p:nvSpPr>
        <p:spPr bwMode="auto">
          <a:xfrm>
            <a:off x="2041157" y="3610650"/>
            <a:ext cx="14288" cy="31750"/>
          </a:xfrm>
          <a:custGeom>
            <a:avLst/>
            <a:gdLst>
              <a:gd name="T0" fmla="*/ 0 w 9"/>
              <a:gd name="T1" fmla="*/ 0 h 20"/>
              <a:gd name="T2" fmla="*/ 9 w 9"/>
              <a:gd name="T3" fmla="*/ 5 h 20"/>
              <a:gd name="T4" fmla="*/ 9 w 9"/>
              <a:gd name="T5" fmla="*/ 20 h 20"/>
              <a:gd name="T6" fmla="*/ 0 w 9"/>
              <a:gd name="T7" fmla="*/ 15 h 20"/>
              <a:gd name="T8" fmla="*/ 0 w 9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20">
                <a:moveTo>
                  <a:pt x="0" y="0"/>
                </a:moveTo>
                <a:lnTo>
                  <a:pt x="9" y="5"/>
                </a:lnTo>
                <a:lnTo>
                  <a:pt x="9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6" name="Freeform 131">
            <a:extLst>
              <a:ext uri="{FF2B5EF4-FFF2-40B4-BE49-F238E27FC236}">
                <a16:creationId xmlns:a16="http://schemas.microsoft.com/office/drawing/2014/main" id="{2A6C9067-EF3A-46DD-83FB-63CE5C7F575F}"/>
              </a:ext>
            </a:extLst>
          </p:cNvPr>
          <p:cNvSpPr>
            <a:spLocks/>
          </p:cNvSpPr>
          <p:nvPr/>
        </p:nvSpPr>
        <p:spPr bwMode="auto">
          <a:xfrm>
            <a:off x="2055444" y="3601125"/>
            <a:ext cx="42863" cy="41275"/>
          </a:xfrm>
          <a:custGeom>
            <a:avLst/>
            <a:gdLst>
              <a:gd name="T0" fmla="*/ 0 w 27"/>
              <a:gd name="T1" fmla="*/ 11 h 26"/>
              <a:gd name="T2" fmla="*/ 0 w 27"/>
              <a:gd name="T3" fmla="*/ 26 h 26"/>
              <a:gd name="T4" fmla="*/ 27 w 27"/>
              <a:gd name="T5" fmla="*/ 14 h 26"/>
              <a:gd name="T6" fmla="*/ 27 w 27"/>
              <a:gd name="T7" fmla="*/ 0 h 26"/>
              <a:gd name="T8" fmla="*/ 0 w 27"/>
              <a:gd name="T9" fmla="*/ 1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6">
                <a:moveTo>
                  <a:pt x="0" y="11"/>
                </a:moveTo>
                <a:lnTo>
                  <a:pt x="0" y="26"/>
                </a:lnTo>
                <a:lnTo>
                  <a:pt x="27" y="14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7" name="Freeform 132">
            <a:extLst>
              <a:ext uri="{FF2B5EF4-FFF2-40B4-BE49-F238E27FC236}">
                <a16:creationId xmlns:a16="http://schemas.microsoft.com/office/drawing/2014/main" id="{3331F8EE-BF1F-4F80-B8EB-157FFC901049}"/>
              </a:ext>
            </a:extLst>
          </p:cNvPr>
          <p:cNvSpPr>
            <a:spLocks/>
          </p:cNvSpPr>
          <p:nvPr/>
        </p:nvSpPr>
        <p:spPr bwMode="auto">
          <a:xfrm>
            <a:off x="2041157" y="3553500"/>
            <a:ext cx="53975" cy="49213"/>
          </a:xfrm>
          <a:custGeom>
            <a:avLst/>
            <a:gdLst>
              <a:gd name="T0" fmla="*/ 0 w 34"/>
              <a:gd name="T1" fmla="*/ 23 h 31"/>
              <a:gd name="T2" fmla="*/ 17 w 34"/>
              <a:gd name="T3" fmla="*/ 0 h 31"/>
              <a:gd name="T4" fmla="*/ 34 w 34"/>
              <a:gd name="T5" fmla="*/ 8 h 31"/>
              <a:gd name="T6" fmla="*/ 17 w 34"/>
              <a:gd name="T7" fmla="*/ 31 h 31"/>
              <a:gd name="T8" fmla="*/ 0 w 34"/>
              <a:gd name="T9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3"/>
                </a:moveTo>
                <a:lnTo>
                  <a:pt x="17" y="0"/>
                </a:lnTo>
                <a:lnTo>
                  <a:pt x="34" y="8"/>
                </a:lnTo>
                <a:lnTo>
                  <a:pt x="17" y="31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8" name="Freeform 133">
            <a:extLst>
              <a:ext uri="{FF2B5EF4-FFF2-40B4-BE49-F238E27FC236}">
                <a16:creationId xmlns:a16="http://schemas.microsoft.com/office/drawing/2014/main" id="{BA55A15D-6F23-48A9-9891-EFFF0331015C}"/>
              </a:ext>
            </a:extLst>
          </p:cNvPr>
          <p:cNvSpPr>
            <a:spLocks/>
          </p:cNvSpPr>
          <p:nvPr/>
        </p:nvSpPr>
        <p:spPr bwMode="auto">
          <a:xfrm>
            <a:off x="2050682" y="3559850"/>
            <a:ext cx="53975" cy="47625"/>
          </a:xfrm>
          <a:custGeom>
            <a:avLst/>
            <a:gdLst>
              <a:gd name="T0" fmla="*/ 0 w 34"/>
              <a:gd name="T1" fmla="*/ 22 h 30"/>
              <a:gd name="T2" fmla="*/ 17 w 34"/>
              <a:gd name="T3" fmla="*/ 0 h 30"/>
              <a:gd name="T4" fmla="*/ 34 w 34"/>
              <a:gd name="T5" fmla="*/ 8 h 30"/>
              <a:gd name="T6" fmla="*/ 17 w 34"/>
              <a:gd name="T7" fmla="*/ 30 h 30"/>
              <a:gd name="T8" fmla="*/ 0 w 34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">
                <a:moveTo>
                  <a:pt x="0" y="22"/>
                </a:moveTo>
                <a:lnTo>
                  <a:pt x="17" y="0"/>
                </a:lnTo>
                <a:lnTo>
                  <a:pt x="34" y="8"/>
                </a:lnTo>
                <a:lnTo>
                  <a:pt x="17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9" name="Freeform 134">
            <a:extLst>
              <a:ext uri="{FF2B5EF4-FFF2-40B4-BE49-F238E27FC236}">
                <a16:creationId xmlns:a16="http://schemas.microsoft.com/office/drawing/2014/main" id="{9297CEF4-CCAD-4812-B2B3-00CFAC1B4357}"/>
              </a:ext>
            </a:extLst>
          </p:cNvPr>
          <p:cNvSpPr>
            <a:spLocks/>
          </p:cNvSpPr>
          <p:nvPr/>
        </p:nvSpPr>
        <p:spPr bwMode="auto">
          <a:xfrm>
            <a:off x="2064969" y="3570963"/>
            <a:ext cx="26988" cy="25400"/>
          </a:xfrm>
          <a:custGeom>
            <a:avLst/>
            <a:gdLst>
              <a:gd name="T0" fmla="*/ 0 w 17"/>
              <a:gd name="T1" fmla="*/ 12 h 16"/>
              <a:gd name="T2" fmla="*/ 8 w 17"/>
              <a:gd name="T3" fmla="*/ 0 h 16"/>
              <a:gd name="T4" fmla="*/ 17 w 17"/>
              <a:gd name="T5" fmla="*/ 5 h 16"/>
              <a:gd name="T6" fmla="*/ 8 w 17"/>
              <a:gd name="T7" fmla="*/ 16 h 16"/>
              <a:gd name="T8" fmla="*/ 0 w 17"/>
              <a:gd name="T9" fmla="*/ 1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6">
                <a:moveTo>
                  <a:pt x="0" y="12"/>
                </a:moveTo>
                <a:lnTo>
                  <a:pt x="8" y="0"/>
                </a:lnTo>
                <a:lnTo>
                  <a:pt x="17" y="5"/>
                </a:lnTo>
                <a:lnTo>
                  <a:pt x="8" y="16"/>
                </a:lnTo>
                <a:lnTo>
                  <a:pt x="0" y="12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0" name="Freeform 135">
            <a:extLst>
              <a:ext uri="{FF2B5EF4-FFF2-40B4-BE49-F238E27FC236}">
                <a16:creationId xmlns:a16="http://schemas.microsoft.com/office/drawing/2014/main" id="{335B0E7E-61DC-4215-8006-043E51FDED92}"/>
              </a:ext>
            </a:extLst>
          </p:cNvPr>
          <p:cNvSpPr>
            <a:spLocks/>
          </p:cNvSpPr>
          <p:nvPr/>
        </p:nvSpPr>
        <p:spPr bwMode="auto">
          <a:xfrm>
            <a:off x="2041157" y="3553500"/>
            <a:ext cx="36513" cy="41275"/>
          </a:xfrm>
          <a:custGeom>
            <a:avLst/>
            <a:gdLst>
              <a:gd name="T0" fmla="*/ 0 w 23"/>
              <a:gd name="T1" fmla="*/ 23 h 26"/>
              <a:gd name="T2" fmla="*/ 6 w 23"/>
              <a:gd name="T3" fmla="*/ 26 h 26"/>
              <a:gd name="T4" fmla="*/ 23 w 23"/>
              <a:gd name="T5" fmla="*/ 4 h 26"/>
              <a:gd name="T6" fmla="*/ 17 w 23"/>
              <a:gd name="T7" fmla="*/ 0 h 26"/>
              <a:gd name="T8" fmla="*/ 0 w 23"/>
              <a:gd name="T9" fmla="*/ 2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6">
                <a:moveTo>
                  <a:pt x="0" y="23"/>
                </a:moveTo>
                <a:lnTo>
                  <a:pt x="6" y="26"/>
                </a:lnTo>
                <a:lnTo>
                  <a:pt x="23" y="4"/>
                </a:lnTo>
                <a:lnTo>
                  <a:pt x="17" y="0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1" name="Freeform 136">
            <a:extLst>
              <a:ext uri="{FF2B5EF4-FFF2-40B4-BE49-F238E27FC236}">
                <a16:creationId xmlns:a16="http://schemas.microsoft.com/office/drawing/2014/main" id="{2A20678E-919F-4275-8920-CAF294B69C0E}"/>
              </a:ext>
            </a:extLst>
          </p:cNvPr>
          <p:cNvSpPr>
            <a:spLocks/>
          </p:cNvSpPr>
          <p:nvPr/>
        </p:nvSpPr>
        <p:spPr bwMode="auto">
          <a:xfrm>
            <a:off x="2068144" y="3553500"/>
            <a:ext cx="36513" cy="19050"/>
          </a:xfrm>
          <a:custGeom>
            <a:avLst/>
            <a:gdLst>
              <a:gd name="T0" fmla="*/ 6 w 23"/>
              <a:gd name="T1" fmla="*/ 4 h 12"/>
              <a:gd name="T2" fmla="*/ 23 w 23"/>
              <a:gd name="T3" fmla="*/ 12 h 12"/>
              <a:gd name="T4" fmla="*/ 17 w 23"/>
              <a:gd name="T5" fmla="*/ 8 h 12"/>
              <a:gd name="T6" fmla="*/ 0 w 23"/>
              <a:gd name="T7" fmla="*/ 0 h 12"/>
              <a:gd name="T8" fmla="*/ 6 w 23"/>
              <a:gd name="T9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12">
                <a:moveTo>
                  <a:pt x="6" y="4"/>
                </a:moveTo>
                <a:lnTo>
                  <a:pt x="23" y="12"/>
                </a:lnTo>
                <a:lnTo>
                  <a:pt x="17" y="8"/>
                </a:lnTo>
                <a:lnTo>
                  <a:pt x="0" y="0"/>
                </a:lnTo>
                <a:lnTo>
                  <a:pt x="6" y="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2" name="Freeform 137">
            <a:extLst>
              <a:ext uri="{FF2B5EF4-FFF2-40B4-BE49-F238E27FC236}">
                <a16:creationId xmlns:a16="http://schemas.microsoft.com/office/drawing/2014/main" id="{D6036787-3995-4449-8609-30A4961D5DA5}"/>
              </a:ext>
            </a:extLst>
          </p:cNvPr>
          <p:cNvSpPr>
            <a:spLocks/>
          </p:cNvSpPr>
          <p:nvPr/>
        </p:nvSpPr>
        <p:spPr bwMode="auto">
          <a:xfrm>
            <a:off x="2072907" y="3582075"/>
            <a:ext cx="34925" cy="17463"/>
          </a:xfrm>
          <a:custGeom>
            <a:avLst/>
            <a:gdLst>
              <a:gd name="T0" fmla="*/ 0 w 22"/>
              <a:gd name="T1" fmla="*/ 0 h 11"/>
              <a:gd name="T2" fmla="*/ 22 w 22"/>
              <a:gd name="T3" fmla="*/ 11 h 11"/>
              <a:gd name="T4" fmla="*/ 0 w 22"/>
              <a:gd name="T5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11">
                <a:moveTo>
                  <a:pt x="0" y="0"/>
                </a:moveTo>
                <a:lnTo>
                  <a:pt x="22" y="11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3" name="Line 138">
            <a:extLst>
              <a:ext uri="{FF2B5EF4-FFF2-40B4-BE49-F238E27FC236}">
                <a16:creationId xmlns:a16="http://schemas.microsoft.com/office/drawing/2014/main" id="{44661789-1B7B-4715-896A-88425F85FAD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2907" y="3582075"/>
            <a:ext cx="34925" cy="17463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4" name="Freeform 139">
            <a:extLst>
              <a:ext uri="{FF2B5EF4-FFF2-40B4-BE49-F238E27FC236}">
                <a16:creationId xmlns:a16="http://schemas.microsoft.com/office/drawing/2014/main" id="{2212C9B6-FFC6-4F55-8DA1-AD6699F1D1EA}"/>
              </a:ext>
            </a:extLst>
          </p:cNvPr>
          <p:cNvSpPr>
            <a:spLocks/>
          </p:cNvSpPr>
          <p:nvPr/>
        </p:nvSpPr>
        <p:spPr bwMode="auto">
          <a:xfrm>
            <a:off x="2064969" y="3601125"/>
            <a:ext cx="57150" cy="26988"/>
          </a:xfrm>
          <a:custGeom>
            <a:avLst/>
            <a:gdLst>
              <a:gd name="T0" fmla="*/ 0 w 36"/>
              <a:gd name="T1" fmla="*/ 11 h 17"/>
              <a:gd name="T2" fmla="*/ 8 w 36"/>
              <a:gd name="T3" fmla="*/ 17 h 17"/>
              <a:gd name="T4" fmla="*/ 36 w 36"/>
              <a:gd name="T5" fmla="*/ 5 h 17"/>
              <a:gd name="T6" fmla="*/ 27 w 36"/>
              <a:gd name="T7" fmla="*/ 0 h 17"/>
              <a:gd name="T8" fmla="*/ 0 w 36"/>
              <a:gd name="T9" fmla="*/ 11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7">
                <a:moveTo>
                  <a:pt x="0" y="11"/>
                </a:moveTo>
                <a:lnTo>
                  <a:pt x="8" y="17"/>
                </a:lnTo>
                <a:lnTo>
                  <a:pt x="36" y="5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5" name="Freeform 140">
            <a:extLst>
              <a:ext uri="{FF2B5EF4-FFF2-40B4-BE49-F238E27FC236}">
                <a16:creationId xmlns:a16="http://schemas.microsoft.com/office/drawing/2014/main" id="{439062D8-0BC9-41F0-9EAB-F3ED82658CC3}"/>
              </a:ext>
            </a:extLst>
          </p:cNvPr>
          <p:cNvSpPr>
            <a:spLocks/>
          </p:cNvSpPr>
          <p:nvPr/>
        </p:nvSpPr>
        <p:spPr bwMode="auto">
          <a:xfrm>
            <a:off x="2064969" y="3618588"/>
            <a:ext cx="12700" cy="31750"/>
          </a:xfrm>
          <a:custGeom>
            <a:avLst/>
            <a:gdLst>
              <a:gd name="T0" fmla="*/ 0 w 8"/>
              <a:gd name="T1" fmla="*/ 0 h 20"/>
              <a:gd name="T2" fmla="*/ 8 w 8"/>
              <a:gd name="T3" fmla="*/ 6 h 20"/>
              <a:gd name="T4" fmla="*/ 8 w 8"/>
              <a:gd name="T5" fmla="*/ 20 h 20"/>
              <a:gd name="T6" fmla="*/ 0 w 8"/>
              <a:gd name="T7" fmla="*/ 15 h 20"/>
              <a:gd name="T8" fmla="*/ 0 w 8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0">
                <a:moveTo>
                  <a:pt x="0" y="0"/>
                </a:moveTo>
                <a:lnTo>
                  <a:pt x="8" y="6"/>
                </a:lnTo>
                <a:lnTo>
                  <a:pt x="8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6" name="Freeform 141">
            <a:extLst>
              <a:ext uri="{FF2B5EF4-FFF2-40B4-BE49-F238E27FC236}">
                <a16:creationId xmlns:a16="http://schemas.microsoft.com/office/drawing/2014/main" id="{45E6B020-8D47-49A6-BB5A-BBDEB1108A10}"/>
              </a:ext>
            </a:extLst>
          </p:cNvPr>
          <p:cNvSpPr>
            <a:spLocks/>
          </p:cNvSpPr>
          <p:nvPr/>
        </p:nvSpPr>
        <p:spPr bwMode="auto">
          <a:xfrm>
            <a:off x="2077669" y="3609063"/>
            <a:ext cx="44450" cy="41275"/>
          </a:xfrm>
          <a:custGeom>
            <a:avLst/>
            <a:gdLst>
              <a:gd name="T0" fmla="*/ 0 w 28"/>
              <a:gd name="T1" fmla="*/ 12 h 26"/>
              <a:gd name="T2" fmla="*/ 0 w 28"/>
              <a:gd name="T3" fmla="*/ 26 h 26"/>
              <a:gd name="T4" fmla="*/ 28 w 28"/>
              <a:gd name="T5" fmla="*/ 15 h 26"/>
              <a:gd name="T6" fmla="*/ 28 w 28"/>
              <a:gd name="T7" fmla="*/ 0 h 26"/>
              <a:gd name="T8" fmla="*/ 0 w 28"/>
              <a:gd name="T9" fmla="*/ 1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26">
                <a:moveTo>
                  <a:pt x="0" y="12"/>
                </a:moveTo>
                <a:lnTo>
                  <a:pt x="0" y="26"/>
                </a:lnTo>
                <a:lnTo>
                  <a:pt x="28" y="15"/>
                </a:lnTo>
                <a:lnTo>
                  <a:pt x="28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7" name="Freeform 142">
            <a:extLst>
              <a:ext uri="{FF2B5EF4-FFF2-40B4-BE49-F238E27FC236}">
                <a16:creationId xmlns:a16="http://schemas.microsoft.com/office/drawing/2014/main" id="{FDA0E62F-3069-4FC2-B21A-92A3C0F02B88}"/>
              </a:ext>
            </a:extLst>
          </p:cNvPr>
          <p:cNvSpPr>
            <a:spLocks/>
          </p:cNvSpPr>
          <p:nvPr/>
        </p:nvSpPr>
        <p:spPr bwMode="auto">
          <a:xfrm>
            <a:off x="2064969" y="3563025"/>
            <a:ext cx="53975" cy="49213"/>
          </a:xfrm>
          <a:custGeom>
            <a:avLst/>
            <a:gdLst>
              <a:gd name="T0" fmla="*/ 0 w 34"/>
              <a:gd name="T1" fmla="*/ 23 h 31"/>
              <a:gd name="T2" fmla="*/ 16 w 34"/>
              <a:gd name="T3" fmla="*/ 0 h 31"/>
              <a:gd name="T4" fmla="*/ 34 w 34"/>
              <a:gd name="T5" fmla="*/ 8 h 31"/>
              <a:gd name="T6" fmla="*/ 16 w 34"/>
              <a:gd name="T7" fmla="*/ 31 h 31"/>
              <a:gd name="T8" fmla="*/ 0 w 34"/>
              <a:gd name="T9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3"/>
                </a:moveTo>
                <a:lnTo>
                  <a:pt x="16" y="0"/>
                </a:lnTo>
                <a:lnTo>
                  <a:pt x="34" y="8"/>
                </a:lnTo>
                <a:lnTo>
                  <a:pt x="16" y="31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8" name="Freeform 143">
            <a:extLst>
              <a:ext uri="{FF2B5EF4-FFF2-40B4-BE49-F238E27FC236}">
                <a16:creationId xmlns:a16="http://schemas.microsoft.com/office/drawing/2014/main" id="{0ADE42FF-C283-447B-A4E2-89406D050D41}"/>
              </a:ext>
            </a:extLst>
          </p:cNvPr>
          <p:cNvSpPr>
            <a:spLocks/>
          </p:cNvSpPr>
          <p:nvPr/>
        </p:nvSpPr>
        <p:spPr bwMode="auto">
          <a:xfrm>
            <a:off x="2072907" y="3569375"/>
            <a:ext cx="53975" cy="47625"/>
          </a:xfrm>
          <a:custGeom>
            <a:avLst/>
            <a:gdLst>
              <a:gd name="T0" fmla="*/ 0 w 34"/>
              <a:gd name="T1" fmla="*/ 22 h 30"/>
              <a:gd name="T2" fmla="*/ 17 w 34"/>
              <a:gd name="T3" fmla="*/ 0 h 30"/>
              <a:gd name="T4" fmla="*/ 34 w 34"/>
              <a:gd name="T5" fmla="*/ 8 h 30"/>
              <a:gd name="T6" fmla="*/ 17 w 34"/>
              <a:gd name="T7" fmla="*/ 30 h 30"/>
              <a:gd name="T8" fmla="*/ 0 w 34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">
                <a:moveTo>
                  <a:pt x="0" y="22"/>
                </a:moveTo>
                <a:lnTo>
                  <a:pt x="17" y="0"/>
                </a:lnTo>
                <a:lnTo>
                  <a:pt x="34" y="8"/>
                </a:lnTo>
                <a:lnTo>
                  <a:pt x="17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9" name="Freeform 144">
            <a:extLst>
              <a:ext uri="{FF2B5EF4-FFF2-40B4-BE49-F238E27FC236}">
                <a16:creationId xmlns:a16="http://schemas.microsoft.com/office/drawing/2014/main" id="{E77BEA50-AD09-46AA-AA80-7A8C60252800}"/>
              </a:ext>
            </a:extLst>
          </p:cNvPr>
          <p:cNvSpPr>
            <a:spLocks/>
          </p:cNvSpPr>
          <p:nvPr/>
        </p:nvSpPr>
        <p:spPr bwMode="auto">
          <a:xfrm>
            <a:off x="2087194" y="3582075"/>
            <a:ext cx="26988" cy="23813"/>
          </a:xfrm>
          <a:custGeom>
            <a:avLst/>
            <a:gdLst>
              <a:gd name="T0" fmla="*/ 0 w 17"/>
              <a:gd name="T1" fmla="*/ 11 h 15"/>
              <a:gd name="T2" fmla="*/ 9 w 17"/>
              <a:gd name="T3" fmla="*/ 0 h 15"/>
              <a:gd name="T4" fmla="*/ 17 w 17"/>
              <a:gd name="T5" fmla="*/ 3 h 15"/>
              <a:gd name="T6" fmla="*/ 9 w 17"/>
              <a:gd name="T7" fmla="*/ 15 h 15"/>
              <a:gd name="T8" fmla="*/ 0 w 17"/>
              <a:gd name="T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5">
                <a:moveTo>
                  <a:pt x="0" y="11"/>
                </a:moveTo>
                <a:lnTo>
                  <a:pt x="9" y="0"/>
                </a:lnTo>
                <a:lnTo>
                  <a:pt x="17" y="3"/>
                </a:lnTo>
                <a:lnTo>
                  <a:pt x="9" y="15"/>
                </a:lnTo>
                <a:lnTo>
                  <a:pt x="0" y="11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0" name="Freeform 145">
            <a:extLst>
              <a:ext uri="{FF2B5EF4-FFF2-40B4-BE49-F238E27FC236}">
                <a16:creationId xmlns:a16="http://schemas.microsoft.com/office/drawing/2014/main" id="{F08FB391-D045-428E-959C-DB5BD5D42871}"/>
              </a:ext>
            </a:extLst>
          </p:cNvPr>
          <p:cNvSpPr>
            <a:spLocks/>
          </p:cNvSpPr>
          <p:nvPr/>
        </p:nvSpPr>
        <p:spPr bwMode="auto">
          <a:xfrm>
            <a:off x="2064969" y="3563025"/>
            <a:ext cx="34925" cy="41275"/>
          </a:xfrm>
          <a:custGeom>
            <a:avLst/>
            <a:gdLst>
              <a:gd name="T0" fmla="*/ 0 w 22"/>
              <a:gd name="T1" fmla="*/ 23 h 26"/>
              <a:gd name="T2" fmla="*/ 5 w 22"/>
              <a:gd name="T3" fmla="*/ 26 h 26"/>
              <a:gd name="T4" fmla="*/ 22 w 22"/>
              <a:gd name="T5" fmla="*/ 4 h 26"/>
              <a:gd name="T6" fmla="*/ 16 w 22"/>
              <a:gd name="T7" fmla="*/ 0 h 26"/>
              <a:gd name="T8" fmla="*/ 0 w 22"/>
              <a:gd name="T9" fmla="*/ 2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6">
                <a:moveTo>
                  <a:pt x="0" y="23"/>
                </a:moveTo>
                <a:lnTo>
                  <a:pt x="5" y="26"/>
                </a:lnTo>
                <a:lnTo>
                  <a:pt x="22" y="4"/>
                </a:lnTo>
                <a:lnTo>
                  <a:pt x="16" y="0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1" name="Freeform 146">
            <a:extLst>
              <a:ext uri="{FF2B5EF4-FFF2-40B4-BE49-F238E27FC236}">
                <a16:creationId xmlns:a16="http://schemas.microsoft.com/office/drawing/2014/main" id="{B67FAF6E-71B4-48DB-AF52-E35BBB500761}"/>
              </a:ext>
            </a:extLst>
          </p:cNvPr>
          <p:cNvSpPr>
            <a:spLocks/>
          </p:cNvSpPr>
          <p:nvPr/>
        </p:nvSpPr>
        <p:spPr bwMode="auto">
          <a:xfrm>
            <a:off x="2090369" y="3563025"/>
            <a:ext cx="36513" cy="19050"/>
          </a:xfrm>
          <a:custGeom>
            <a:avLst/>
            <a:gdLst>
              <a:gd name="T0" fmla="*/ 6 w 23"/>
              <a:gd name="T1" fmla="*/ 4 h 12"/>
              <a:gd name="T2" fmla="*/ 23 w 23"/>
              <a:gd name="T3" fmla="*/ 12 h 12"/>
              <a:gd name="T4" fmla="*/ 17 w 23"/>
              <a:gd name="T5" fmla="*/ 8 h 12"/>
              <a:gd name="T6" fmla="*/ 0 w 23"/>
              <a:gd name="T7" fmla="*/ 0 h 12"/>
              <a:gd name="T8" fmla="*/ 6 w 23"/>
              <a:gd name="T9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12">
                <a:moveTo>
                  <a:pt x="6" y="4"/>
                </a:moveTo>
                <a:lnTo>
                  <a:pt x="23" y="12"/>
                </a:lnTo>
                <a:lnTo>
                  <a:pt x="17" y="8"/>
                </a:lnTo>
                <a:lnTo>
                  <a:pt x="0" y="0"/>
                </a:lnTo>
                <a:lnTo>
                  <a:pt x="6" y="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2" name="Freeform 147">
            <a:extLst>
              <a:ext uri="{FF2B5EF4-FFF2-40B4-BE49-F238E27FC236}">
                <a16:creationId xmlns:a16="http://schemas.microsoft.com/office/drawing/2014/main" id="{A97E3C00-4444-42FC-92F8-1E6EE508A650}"/>
              </a:ext>
            </a:extLst>
          </p:cNvPr>
          <p:cNvSpPr>
            <a:spLocks/>
          </p:cNvSpPr>
          <p:nvPr/>
        </p:nvSpPr>
        <p:spPr bwMode="auto">
          <a:xfrm>
            <a:off x="2096719" y="3593188"/>
            <a:ext cx="34925" cy="15875"/>
          </a:xfrm>
          <a:custGeom>
            <a:avLst/>
            <a:gdLst>
              <a:gd name="T0" fmla="*/ 0 w 22"/>
              <a:gd name="T1" fmla="*/ 0 h 10"/>
              <a:gd name="T2" fmla="*/ 22 w 22"/>
              <a:gd name="T3" fmla="*/ 10 h 10"/>
              <a:gd name="T4" fmla="*/ 0 w 22"/>
              <a:gd name="T5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10">
                <a:moveTo>
                  <a:pt x="0" y="0"/>
                </a:moveTo>
                <a:lnTo>
                  <a:pt x="22" y="10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3" name="Line 148">
            <a:extLst>
              <a:ext uri="{FF2B5EF4-FFF2-40B4-BE49-F238E27FC236}">
                <a16:creationId xmlns:a16="http://schemas.microsoft.com/office/drawing/2014/main" id="{EAF8ADE1-ED9D-484D-BC09-089B457F8E33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6719" y="3593188"/>
            <a:ext cx="34925" cy="15875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4" name="Freeform 149">
            <a:extLst>
              <a:ext uri="{FF2B5EF4-FFF2-40B4-BE49-F238E27FC236}">
                <a16:creationId xmlns:a16="http://schemas.microsoft.com/office/drawing/2014/main" id="{AAD080AA-E9B9-4FEA-BA6F-4AC09F8E27C6}"/>
              </a:ext>
            </a:extLst>
          </p:cNvPr>
          <p:cNvSpPr>
            <a:spLocks/>
          </p:cNvSpPr>
          <p:nvPr/>
        </p:nvSpPr>
        <p:spPr bwMode="auto">
          <a:xfrm>
            <a:off x="2244357" y="3691613"/>
            <a:ext cx="20638" cy="39688"/>
          </a:xfrm>
          <a:custGeom>
            <a:avLst/>
            <a:gdLst>
              <a:gd name="T0" fmla="*/ 0 w 13"/>
              <a:gd name="T1" fmla="*/ 0 h 25"/>
              <a:gd name="T2" fmla="*/ 0 w 13"/>
              <a:gd name="T3" fmla="*/ 18 h 25"/>
              <a:gd name="T4" fmla="*/ 12 w 13"/>
              <a:gd name="T5" fmla="*/ 25 h 25"/>
              <a:gd name="T6" fmla="*/ 13 w 13"/>
              <a:gd name="T7" fmla="*/ 6 h 25"/>
              <a:gd name="T8" fmla="*/ 0 w 13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25">
                <a:moveTo>
                  <a:pt x="0" y="0"/>
                </a:moveTo>
                <a:lnTo>
                  <a:pt x="0" y="18"/>
                </a:lnTo>
                <a:lnTo>
                  <a:pt x="12" y="25"/>
                </a:lnTo>
                <a:lnTo>
                  <a:pt x="13" y="6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5" name="Freeform 150">
            <a:extLst>
              <a:ext uri="{FF2B5EF4-FFF2-40B4-BE49-F238E27FC236}">
                <a16:creationId xmlns:a16="http://schemas.microsoft.com/office/drawing/2014/main" id="{626D2F30-0B2E-45FF-AE55-244ABB5627CD}"/>
              </a:ext>
            </a:extLst>
          </p:cNvPr>
          <p:cNvSpPr>
            <a:spLocks/>
          </p:cNvSpPr>
          <p:nvPr/>
        </p:nvSpPr>
        <p:spPr bwMode="auto">
          <a:xfrm>
            <a:off x="2263407" y="3677325"/>
            <a:ext cx="41275" cy="53975"/>
          </a:xfrm>
          <a:custGeom>
            <a:avLst/>
            <a:gdLst>
              <a:gd name="T0" fmla="*/ 0 w 26"/>
              <a:gd name="T1" fmla="*/ 34 h 34"/>
              <a:gd name="T2" fmla="*/ 1 w 26"/>
              <a:gd name="T3" fmla="*/ 15 h 34"/>
              <a:gd name="T4" fmla="*/ 26 w 26"/>
              <a:gd name="T5" fmla="*/ 0 h 34"/>
              <a:gd name="T6" fmla="*/ 26 w 26"/>
              <a:gd name="T7" fmla="*/ 20 h 34"/>
              <a:gd name="T8" fmla="*/ 0 w 26"/>
              <a:gd name="T9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34">
                <a:moveTo>
                  <a:pt x="0" y="34"/>
                </a:moveTo>
                <a:lnTo>
                  <a:pt x="1" y="15"/>
                </a:lnTo>
                <a:lnTo>
                  <a:pt x="26" y="0"/>
                </a:lnTo>
                <a:lnTo>
                  <a:pt x="26" y="20"/>
                </a:lnTo>
                <a:lnTo>
                  <a:pt x="0" y="34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6" name="Freeform 151">
            <a:extLst>
              <a:ext uri="{FF2B5EF4-FFF2-40B4-BE49-F238E27FC236}">
                <a16:creationId xmlns:a16="http://schemas.microsoft.com/office/drawing/2014/main" id="{BF948379-DC46-4505-A647-5E073ED59CB7}"/>
              </a:ext>
            </a:extLst>
          </p:cNvPr>
          <p:cNvSpPr>
            <a:spLocks/>
          </p:cNvSpPr>
          <p:nvPr/>
        </p:nvSpPr>
        <p:spPr bwMode="auto">
          <a:xfrm>
            <a:off x="2104657" y="3628113"/>
            <a:ext cx="20638" cy="39688"/>
          </a:xfrm>
          <a:custGeom>
            <a:avLst/>
            <a:gdLst>
              <a:gd name="T0" fmla="*/ 0 w 13"/>
              <a:gd name="T1" fmla="*/ 0 h 25"/>
              <a:gd name="T2" fmla="*/ 0 w 13"/>
              <a:gd name="T3" fmla="*/ 19 h 25"/>
              <a:gd name="T4" fmla="*/ 12 w 13"/>
              <a:gd name="T5" fmla="*/ 25 h 25"/>
              <a:gd name="T6" fmla="*/ 13 w 13"/>
              <a:gd name="T7" fmla="*/ 6 h 25"/>
              <a:gd name="T8" fmla="*/ 0 w 13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25">
                <a:moveTo>
                  <a:pt x="0" y="0"/>
                </a:moveTo>
                <a:lnTo>
                  <a:pt x="0" y="19"/>
                </a:lnTo>
                <a:lnTo>
                  <a:pt x="12" y="25"/>
                </a:lnTo>
                <a:lnTo>
                  <a:pt x="13" y="6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7" name="Freeform 152">
            <a:extLst>
              <a:ext uri="{FF2B5EF4-FFF2-40B4-BE49-F238E27FC236}">
                <a16:creationId xmlns:a16="http://schemas.microsoft.com/office/drawing/2014/main" id="{F9324682-AF40-4FF6-8C30-0581DFB599B3}"/>
              </a:ext>
            </a:extLst>
          </p:cNvPr>
          <p:cNvSpPr>
            <a:spLocks/>
          </p:cNvSpPr>
          <p:nvPr/>
        </p:nvSpPr>
        <p:spPr bwMode="auto">
          <a:xfrm>
            <a:off x="2123707" y="3613825"/>
            <a:ext cx="41275" cy="53975"/>
          </a:xfrm>
          <a:custGeom>
            <a:avLst/>
            <a:gdLst>
              <a:gd name="T0" fmla="*/ 0 w 26"/>
              <a:gd name="T1" fmla="*/ 34 h 34"/>
              <a:gd name="T2" fmla="*/ 1 w 26"/>
              <a:gd name="T3" fmla="*/ 15 h 34"/>
              <a:gd name="T4" fmla="*/ 26 w 26"/>
              <a:gd name="T5" fmla="*/ 0 h 34"/>
              <a:gd name="T6" fmla="*/ 26 w 26"/>
              <a:gd name="T7" fmla="*/ 20 h 34"/>
              <a:gd name="T8" fmla="*/ 0 w 26"/>
              <a:gd name="T9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34">
                <a:moveTo>
                  <a:pt x="0" y="34"/>
                </a:moveTo>
                <a:lnTo>
                  <a:pt x="1" y="15"/>
                </a:lnTo>
                <a:lnTo>
                  <a:pt x="26" y="0"/>
                </a:lnTo>
                <a:lnTo>
                  <a:pt x="26" y="20"/>
                </a:lnTo>
                <a:lnTo>
                  <a:pt x="0" y="34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8" name="Freeform 153">
            <a:extLst>
              <a:ext uri="{FF2B5EF4-FFF2-40B4-BE49-F238E27FC236}">
                <a16:creationId xmlns:a16="http://schemas.microsoft.com/office/drawing/2014/main" id="{6AD04F42-073B-448D-A4FE-D32B24BFC32B}"/>
              </a:ext>
            </a:extLst>
          </p:cNvPr>
          <p:cNvSpPr>
            <a:spLocks/>
          </p:cNvSpPr>
          <p:nvPr/>
        </p:nvSpPr>
        <p:spPr bwMode="auto">
          <a:xfrm>
            <a:off x="2142757" y="3586838"/>
            <a:ext cx="161925" cy="77788"/>
          </a:xfrm>
          <a:custGeom>
            <a:avLst/>
            <a:gdLst>
              <a:gd name="T0" fmla="*/ 102 w 102"/>
              <a:gd name="T1" fmla="*/ 49 h 49"/>
              <a:gd name="T2" fmla="*/ 102 w 102"/>
              <a:gd name="T3" fmla="*/ 45 h 49"/>
              <a:gd name="T4" fmla="*/ 0 w 102"/>
              <a:gd name="T5" fmla="*/ 0 h 49"/>
              <a:gd name="T6" fmla="*/ 0 w 102"/>
              <a:gd name="T7" fmla="*/ 4 h 49"/>
              <a:gd name="T8" fmla="*/ 102 w 102"/>
              <a:gd name="T9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49">
                <a:moveTo>
                  <a:pt x="102" y="49"/>
                </a:moveTo>
                <a:lnTo>
                  <a:pt x="102" y="45"/>
                </a:lnTo>
                <a:lnTo>
                  <a:pt x="0" y="0"/>
                </a:lnTo>
                <a:lnTo>
                  <a:pt x="0" y="4"/>
                </a:lnTo>
                <a:lnTo>
                  <a:pt x="102" y="49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9" name="Freeform 154">
            <a:extLst>
              <a:ext uri="{FF2B5EF4-FFF2-40B4-BE49-F238E27FC236}">
                <a16:creationId xmlns:a16="http://schemas.microsoft.com/office/drawing/2014/main" id="{5C103CF6-51A4-42B2-88E3-B0338C149364}"/>
              </a:ext>
            </a:extLst>
          </p:cNvPr>
          <p:cNvSpPr>
            <a:spLocks/>
          </p:cNvSpPr>
          <p:nvPr/>
        </p:nvSpPr>
        <p:spPr bwMode="auto">
          <a:xfrm>
            <a:off x="2144344" y="3597950"/>
            <a:ext cx="160338" cy="77788"/>
          </a:xfrm>
          <a:custGeom>
            <a:avLst/>
            <a:gdLst>
              <a:gd name="T0" fmla="*/ 101 w 101"/>
              <a:gd name="T1" fmla="*/ 49 h 49"/>
              <a:gd name="T2" fmla="*/ 101 w 101"/>
              <a:gd name="T3" fmla="*/ 45 h 49"/>
              <a:gd name="T4" fmla="*/ 0 w 101"/>
              <a:gd name="T5" fmla="*/ 0 h 49"/>
              <a:gd name="T6" fmla="*/ 0 w 101"/>
              <a:gd name="T7" fmla="*/ 4 h 49"/>
              <a:gd name="T8" fmla="*/ 101 w 101"/>
              <a:gd name="T9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" h="49">
                <a:moveTo>
                  <a:pt x="101" y="49"/>
                </a:moveTo>
                <a:lnTo>
                  <a:pt x="101" y="45"/>
                </a:lnTo>
                <a:lnTo>
                  <a:pt x="0" y="0"/>
                </a:lnTo>
                <a:lnTo>
                  <a:pt x="0" y="4"/>
                </a:lnTo>
                <a:lnTo>
                  <a:pt x="101" y="49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0" name="Freeform 155">
            <a:extLst>
              <a:ext uri="{FF2B5EF4-FFF2-40B4-BE49-F238E27FC236}">
                <a16:creationId xmlns:a16="http://schemas.microsoft.com/office/drawing/2014/main" id="{0820B39E-E40F-4F2C-8B44-CEB7FC2CB525}"/>
              </a:ext>
            </a:extLst>
          </p:cNvPr>
          <p:cNvSpPr>
            <a:spLocks/>
          </p:cNvSpPr>
          <p:nvPr/>
        </p:nvSpPr>
        <p:spPr bwMode="auto">
          <a:xfrm>
            <a:off x="2101482" y="3597950"/>
            <a:ext cx="44450" cy="30163"/>
          </a:xfrm>
          <a:custGeom>
            <a:avLst/>
            <a:gdLst>
              <a:gd name="T0" fmla="*/ 0 w 28"/>
              <a:gd name="T1" fmla="*/ 19 h 19"/>
              <a:gd name="T2" fmla="*/ 28 w 28"/>
              <a:gd name="T3" fmla="*/ 4 h 19"/>
              <a:gd name="T4" fmla="*/ 28 w 28"/>
              <a:gd name="T5" fmla="*/ 0 h 19"/>
              <a:gd name="T6" fmla="*/ 0 w 28"/>
              <a:gd name="T7" fmla="*/ 15 h 19"/>
              <a:gd name="T8" fmla="*/ 0 w 28"/>
              <a:gd name="T9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19">
                <a:moveTo>
                  <a:pt x="0" y="19"/>
                </a:moveTo>
                <a:lnTo>
                  <a:pt x="28" y="4"/>
                </a:lnTo>
                <a:lnTo>
                  <a:pt x="28" y="0"/>
                </a:lnTo>
                <a:lnTo>
                  <a:pt x="0" y="15"/>
                </a:lnTo>
                <a:lnTo>
                  <a:pt x="0" y="19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1" name="Freeform 156">
            <a:extLst>
              <a:ext uri="{FF2B5EF4-FFF2-40B4-BE49-F238E27FC236}">
                <a16:creationId xmlns:a16="http://schemas.microsoft.com/office/drawing/2014/main" id="{928B6064-2E3B-48D1-BF33-8AD5FD65463C}"/>
              </a:ext>
            </a:extLst>
          </p:cNvPr>
          <p:cNvSpPr>
            <a:spLocks/>
          </p:cNvSpPr>
          <p:nvPr/>
        </p:nvSpPr>
        <p:spPr bwMode="auto">
          <a:xfrm>
            <a:off x="2103069" y="3602713"/>
            <a:ext cx="204788" cy="96838"/>
          </a:xfrm>
          <a:custGeom>
            <a:avLst/>
            <a:gdLst>
              <a:gd name="T0" fmla="*/ 0 w 129"/>
              <a:gd name="T1" fmla="*/ 16 h 61"/>
              <a:gd name="T2" fmla="*/ 102 w 129"/>
              <a:gd name="T3" fmla="*/ 61 h 61"/>
              <a:gd name="T4" fmla="*/ 129 w 129"/>
              <a:gd name="T5" fmla="*/ 47 h 61"/>
              <a:gd name="T6" fmla="*/ 27 w 129"/>
              <a:gd name="T7" fmla="*/ 0 h 61"/>
              <a:gd name="T8" fmla="*/ 0 w 129"/>
              <a:gd name="T9" fmla="*/ 16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61">
                <a:moveTo>
                  <a:pt x="0" y="16"/>
                </a:moveTo>
                <a:lnTo>
                  <a:pt x="102" y="61"/>
                </a:lnTo>
                <a:lnTo>
                  <a:pt x="129" y="47"/>
                </a:lnTo>
                <a:lnTo>
                  <a:pt x="27" y="0"/>
                </a:lnTo>
                <a:lnTo>
                  <a:pt x="0" y="16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2" name="Freeform 157">
            <a:extLst>
              <a:ext uri="{FF2B5EF4-FFF2-40B4-BE49-F238E27FC236}">
                <a16:creationId xmlns:a16="http://schemas.microsoft.com/office/drawing/2014/main" id="{A066B2DE-97EE-44E0-B5AE-A4AF97C8F154}"/>
              </a:ext>
            </a:extLst>
          </p:cNvPr>
          <p:cNvSpPr>
            <a:spLocks/>
          </p:cNvSpPr>
          <p:nvPr/>
        </p:nvSpPr>
        <p:spPr bwMode="auto">
          <a:xfrm>
            <a:off x="2103069" y="3585250"/>
            <a:ext cx="204788" cy="96838"/>
          </a:xfrm>
          <a:custGeom>
            <a:avLst/>
            <a:gdLst>
              <a:gd name="T0" fmla="*/ 0 w 129"/>
              <a:gd name="T1" fmla="*/ 15 h 61"/>
              <a:gd name="T2" fmla="*/ 102 w 129"/>
              <a:gd name="T3" fmla="*/ 61 h 61"/>
              <a:gd name="T4" fmla="*/ 129 w 129"/>
              <a:gd name="T5" fmla="*/ 46 h 61"/>
              <a:gd name="T6" fmla="*/ 27 w 129"/>
              <a:gd name="T7" fmla="*/ 0 h 61"/>
              <a:gd name="T8" fmla="*/ 0 w 129"/>
              <a:gd name="T9" fmla="*/ 15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61">
                <a:moveTo>
                  <a:pt x="0" y="15"/>
                </a:moveTo>
                <a:lnTo>
                  <a:pt x="102" y="61"/>
                </a:lnTo>
                <a:lnTo>
                  <a:pt x="129" y="46"/>
                </a:lnTo>
                <a:lnTo>
                  <a:pt x="27" y="0"/>
                </a:lnTo>
                <a:lnTo>
                  <a:pt x="0" y="15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3" name="Line 158">
            <a:extLst>
              <a:ext uri="{FF2B5EF4-FFF2-40B4-BE49-F238E27FC236}">
                <a16:creationId xmlns:a16="http://schemas.microsoft.com/office/drawing/2014/main" id="{F25EF11C-5E40-46D6-8853-A533AE0DB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3069" y="3609063"/>
            <a:ext cx="0" cy="0"/>
          </a:xfrm>
          <a:prstGeom prst="line">
            <a:avLst/>
          </a:pr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4" name="Freeform 159">
            <a:extLst>
              <a:ext uri="{FF2B5EF4-FFF2-40B4-BE49-F238E27FC236}">
                <a16:creationId xmlns:a16="http://schemas.microsoft.com/office/drawing/2014/main" id="{407CCCF8-863C-4EB8-990A-3A9FE512C0F9}"/>
              </a:ext>
            </a:extLst>
          </p:cNvPr>
          <p:cNvSpPr>
            <a:spLocks/>
          </p:cNvSpPr>
          <p:nvPr/>
        </p:nvSpPr>
        <p:spPr bwMode="auto">
          <a:xfrm>
            <a:off x="2264994" y="3669388"/>
            <a:ext cx="42863" cy="30163"/>
          </a:xfrm>
          <a:custGeom>
            <a:avLst/>
            <a:gdLst>
              <a:gd name="T0" fmla="*/ 0 w 27"/>
              <a:gd name="T1" fmla="*/ 19 h 19"/>
              <a:gd name="T2" fmla="*/ 27 w 27"/>
              <a:gd name="T3" fmla="*/ 4 h 19"/>
              <a:gd name="T4" fmla="*/ 26 w 27"/>
              <a:gd name="T5" fmla="*/ 0 h 19"/>
              <a:gd name="T6" fmla="*/ 0 w 27"/>
              <a:gd name="T7" fmla="*/ 15 h 19"/>
              <a:gd name="T8" fmla="*/ 0 w 27"/>
              <a:gd name="T9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9">
                <a:moveTo>
                  <a:pt x="0" y="19"/>
                </a:moveTo>
                <a:lnTo>
                  <a:pt x="27" y="4"/>
                </a:lnTo>
                <a:lnTo>
                  <a:pt x="26" y="0"/>
                </a:lnTo>
                <a:lnTo>
                  <a:pt x="0" y="15"/>
                </a:lnTo>
                <a:lnTo>
                  <a:pt x="0" y="19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5" name="Freeform 160">
            <a:extLst>
              <a:ext uri="{FF2B5EF4-FFF2-40B4-BE49-F238E27FC236}">
                <a16:creationId xmlns:a16="http://schemas.microsoft.com/office/drawing/2014/main" id="{9C0E56C2-357B-4E07-9451-1AE89DF3C7E6}"/>
              </a:ext>
            </a:extLst>
          </p:cNvPr>
          <p:cNvSpPr>
            <a:spLocks/>
          </p:cNvSpPr>
          <p:nvPr/>
        </p:nvSpPr>
        <p:spPr bwMode="auto">
          <a:xfrm>
            <a:off x="2261819" y="3658275"/>
            <a:ext cx="44450" cy="30163"/>
          </a:xfrm>
          <a:custGeom>
            <a:avLst/>
            <a:gdLst>
              <a:gd name="T0" fmla="*/ 0 w 28"/>
              <a:gd name="T1" fmla="*/ 19 h 19"/>
              <a:gd name="T2" fmla="*/ 28 w 28"/>
              <a:gd name="T3" fmla="*/ 4 h 19"/>
              <a:gd name="T4" fmla="*/ 28 w 28"/>
              <a:gd name="T5" fmla="*/ 0 h 19"/>
              <a:gd name="T6" fmla="*/ 0 w 28"/>
              <a:gd name="T7" fmla="*/ 16 h 19"/>
              <a:gd name="T8" fmla="*/ 0 w 28"/>
              <a:gd name="T9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19">
                <a:moveTo>
                  <a:pt x="0" y="19"/>
                </a:moveTo>
                <a:lnTo>
                  <a:pt x="28" y="4"/>
                </a:lnTo>
                <a:lnTo>
                  <a:pt x="28" y="0"/>
                </a:lnTo>
                <a:lnTo>
                  <a:pt x="0" y="16"/>
                </a:lnTo>
                <a:lnTo>
                  <a:pt x="0" y="19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6" name="Freeform 161">
            <a:extLst>
              <a:ext uri="{FF2B5EF4-FFF2-40B4-BE49-F238E27FC236}">
                <a16:creationId xmlns:a16="http://schemas.microsoft.com/office/drawing/2014/main" id="{31900EE4-7C5E-4C83-9397-62486523DA22}"/>
              </a:ext>
            </a:extLst>
          </p:cNvPr>
          <p:cNvSpPr>
            <a:spLocks/>
          </p:cNvSpPr>
          <p:nvPr/>
        </p:nvSpPr>
        <p:spPr bwMode="auto">
          <a:xfrm>
            <a:off x="2261819" y="3682088"/>
            <a:ext cx="12700" cy="11113"/>
          </a:xfrm>
          <a:custGeom>
            <a:avLst/>
            <a:gdLst>
              <a:gd name="T0" fmla="*/ 0 w 8"/>
              <a:gd name="T1" fmla="*/ 4 h 7"/>
              <a:gd name="T2" fmla="*/ 0 w 8"/>
              <a:gd name="T3" fmla="*/ 7 h 7"/>
              <a:gd name="T4" fmla="*/ 8 w 8"/>
              <a:gd name="T5" fmla="*/ 3 h 7"/>
              <a:gd name="T6" fmla="*/ 8 w 8"/>
              <a:gd name="T7" fmla="*/ 0 h 7"/>
              <a:gd name="T8" fmla="*/ 0 w 8"/>
              <a:gd name="T9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7">
                <a:moveTo>
                  <a:pt x="0" y="4"/>
                </a:moveTo>
                <a:lnTo>
                  <a:pt x="0" y="7"/>
                </a:lnTo>
                <a:lnTo>
                  <a:pt x="8" y="3"/>
                </a:lnTo>
                <a:lnTo>
                  <a:pt x="8" y="0"/>
                </a:lnTo>
                <a:lnTo>
                  <a:pt x="0" y="4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7" name="Freeform 162">
            <a:extLst>
              <a:ext uri="{FF2B5EF4-FFF2-40B4-BE49-F238E27FC236}">
                <a16:creationId xmlns:a16="http://schemas.microsoft.com/office/drawing/2014/main" id="{8C2C12D7-8FF2-4145-9736-A3A72B337EBD}"/>
              </a:ext>
            </a:extLst>
          </p:cNvPr>
          <p:cNvSpPr>
            <a:spLocks/>
          </p:cNvSpPr>
          <p:nvPr/>
        </p:nvSpPr>
        <p:spPr bwMode="auto">
          <a:xfrm>
            <a:off x="2101482" y="3610650"/>
            <a:ext cx="161925" cy="88900"/>
          </a:xfrm>
          <a:custGeom>
            <a:avLst/>
            <a:gdLst>
              <a:gd name="T0" fmla="*/ 0 w 102"/>
              <a:gd name="T1" fmla="*/ 0 h 56"/>
              <a:gd name="T2" fmla="*/ 1 w 102"/>
              <a:gd name="T3" fmla="*/ 10 h 56"/>
              <a:gd name="T4" fmla="*/ 102 w 102"/>
              <a:gd name="T5" fmla="*/ 56 h 56"/>
              <a:gd name="T6" fmla="*/ 102 w 102"/>
              <a:gd name="T7" fmla="*/ 46 h 56"/>
              <a:gd name="T8" fmla="*/ 0 w 102"/>
              <a:gd name="T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56">
                <a:moveTo>
                  <a:pt x="0" y="0"/>
                </a:moveTo>
                <a:lnTo>
                  <a:pt x="1" y="10"/>
                </a:lnTo>
                <a:lnTo>
                  <a:pt x="102" y="56"/>
                </a:lnTo>
                <a:lnTo>
                  <a:pt x="102" y="46"/>
                </a:lnTo>
                <a:lnTo>
                  <a:pt x="0" y="0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8" name="Freeform 163">
            <a:extLst>
              <a:ext uri="{FF2B5EF4-FFF2-40B4-BE49-F238E27FC236}">
                <a16:creationId xmlns:a16="http://schemas.microsoft.com/office/drawing/2014/main" id="{7FE3CF14-FB40-4660-B1B9-770ECE6B8BCE}"/>
              </a:ext>
            </a:extLst>
          </p:cNvPr>
          <p:cNvSpPr>
            <a:spLocks/>
          </p:cNvSpPr>
          <p:nvPr/>
        </p:nvSpPr>
        <p:spPr bwMode="auto">
          <a:xfrm>
            <a:off x="2290394" y="3678913"/>
            <a:ext cx="38100" cy="17463"/>
          </a:xfrm>
          <a:custGeom>
            <a:avLst/>
            <a:gdLst>
              <a:gd name="T0" fmla="*/ 0 w 24"/>
              <a:gd name="T1" fmla="*/ 0 h 11"/>
              <a:gd name="T2" fmla="*/ 24 w 24"/>
              <a:gd name="T3" fmla="*/ 11 h 11"/>
              <a:gd name="T4" fmla="*/ 0 w 24"/>
              <a:gd name="T5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11">
                <a:moveTo>
                  <a:pt x="0" y="0"/>
                </a:moveTo>
                <a:lnTo>
                  <a:pt x="24" y="11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9" name="Line 164">
            <a:extLst>
              <a:ext uri="{FF2B5EF4-FFF2-40B4-BE49-F238E27FC236}">
                <a16:creationId xmlns:a16="http://schemas.microsoft.com/office/drawing/2014/main" id="{B871ED15-394A-4173-A254-09D1ED4AE3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0394" y="3678913"/>
            <a:ext cx="38100" cy="17463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0" name="Line 165">
            <a:extLst>
              <a:ext uri="{FF2B5EF4-FFF2-40B4-BE49-F238E27FC236}">
                <a16:creationId xmlns:a16="http://schemas.microsoft.com/office/drawing/2014/main" id="{682E618D-FE3B-4BFC-B255-38CA7DC9D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7694" y="3683675"/>
            <a:ext cx="85725" cy="41275"/>
          </a:xfrm>
          <a:prstGeom prst="line">
            <a:avLst/>
          </a:pr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1" name="Freeform 166">
            <a:extLst>
              <a:ext uri="{FF2B5EF4-FFF2-40B4-BE49-F238E27FC236}">
                <a16:creationId xmlns:a16="http://schemas.microsoft.com/office/drawing/2014/main" id="{4D32D60A-779F-46CF-ABCD-609019E9753A}"/>
              </a:ext>
            </a:extLst>
          </p:cNvPr>
          <p:cNvSpPr>
            <a:spLocks/>
          </p:cNvSpPr>
          <p:nvPr/>
        </p:nvSpPr>
        <p:spPr bwMode="auto">
          <a:xfrm>
            <a:off x="2301507" y="3702725"/>
            <a:ext cx="47625" cy="25400"/>
          </a:xfrm>
          <a:custGeom>
            <a:avLst/>
            <a:gdLst>
              <a:gd name="T0" fmla="*/ 0 w 30"/>
              <a:gd name="T1" fmla="*/ 12 h 16"/>
              <a:gd name="T2" fmla="*/ 10 w 30"/>
              <a:gd name="T3" fmla="*/ 16 h 16"/>
              <a:gd name="T4" fmla="*/ 30 w 30"/>
              <a:gd name="T5" fmla="*/ 5 h 16"/>
              <a:gd name="T6" fmla="*/ 20 w 30"/>
              <a:gd name="T7" fmla="*/ 0 h 16"/>
              <a:gd name="T8" fmla="*/ 0 w 30"/>
              <a:gd name="T9" fmla="*/ 1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16">
                <a:moveTo>
                  <a:pt x="0" y="12"/>
                </a:moveTo>
                <a:lnTo>
                  <a:pt x="10" y="16"/>
                </a:lnTo>
                <a:lnTo>
                  <a:pt x="30" y="5"/>
                </a:lnTo>
                <a:lnTo>
                  <a:pt x="20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2" name="Freeform 167">
            <a:extLst>
              <a:ext uri="{FF2B5EF4-FFF2-40B4-BE49-F238E27FC236}">
                <a16:creationId xmlns:a16="http://schemas.microsoft.com/office/drawing/2014/main" id="{7D347796-EF93-403B-928E-44D7052253B3}"/>
              </a:ext>
            </a:extLst>
          </p:cNvPr>
          <p:cNvSpPr>
            <a:spLocks/>
          </p:cNvSpPr>
          <p:nvPr/>
        </p:nvSpPr>
        <p:spPr bwMode="auto">
          <a:xfrm>
            <a:off x="2317382" y="3710663"/>
            <a:ext cx="31750" cy="34925"/>
          </a:xfrm>
          <a:custGeom>
            <a:avLst/>
            <a:gdLst>
              <a:gd name="T0" fmla="*/ 0 w 20"/>
              <a:gd name="T1" fmla="*/ 13 h 22"/>
              <a:gd name="T2" fmla="*/ 0 w 20"/>
              <a:gd name="T3" fmla="*/ 22 h 22"/>
              <a:gd name="T4" fmla="*/ 20 w 20"/>
              <a:gd name="T5" fmla="*/ 9 h 22"/>
              <a:gd name="T6" fmla="*/ 20 w 20"/>
              <a:gd name="T7" fmla="*/ 0 h 22"/>
              <a:gd name="T8" fmla="*/ 0 w 20"/>
              <a:gd name="T9" fmla="*/ 13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2">
                <a:moveTo>
                  <a:pt x="0" y="13"/>
                </a:moveTo>
                <a:lnTo>
                  <a:pt x="0" y="22"/>
                </a:lnTo>
                <a:lnTo>
                  <a:pt x="20" y="9"/>
                </a:lnTo>
                <a:lnTo>
                  <a:pt x="20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3" name="Freeform 168">
            <a:extLst>
              <a:ext uri="{FF2B5EF4-FFF2-40B4-BE49-F238E27FC236}">
                <a16:creationId xmlns:a16="http://schemas.microsoft.com/office/drawing/2014/main" id="{3DF9C157-E2EC-4DBE-926E-BAE28DCC1237}"/>
              </a:ext>
            </a:extLst>
          </p:cNvPr>
          <p:cNvSpPr>
            <a:spLocks/>
          </p:cNvSpPr>
          <p:nvPr/>
        </p:nvSpPr>
        <p:spPr bwMode="auto">
          <a:xfrm>
            <a:off x="2301507" y="3721775"/>
            <a:ext cx="14288" cy="25400"/>
          </a:xfrm>
          <a:custGeom>
            <a:avLst/>
            <a:gdLst>
              <a:gd name="T0" fmla="*/ 0 w 9"/>
              <a:gd name="T1" fmla="*/ 0 h 16"/>
              <a:gd name="T2" fmla="*/ 0 w 9"/>
              <a:gd name="T3" fmla="*/ 12 h 16"/>
              <a:gd name="T4" fmla="*/ 9 w 9"/>
              <a:gd name="T5" fmla="*/ 16 h 16"/>
              <a:gd name="T6" fmla="*/ 9 w 9"/>
              <a:gd name="T7" fmla="*/ 4 h 16"/>
              <a:gd name="T8" fmla="*/ 0 w 9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6">
                <a:moveTo>
                  <a:pt x="0" y="0"/>
                </a:moveTo>
                <a:lnTo>
                  <a:pt x="0" y="12"/>
                </a:lnTo>
                <a:lnTo>
                  <a:pt x="9" y="16"/>
                </a:lnTo>
                <a:lnTo>
                  <a:pt x="9" y="4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4" name="Freeform 169">
            <a:extLst>
              <a:ext uri="{FF2B5EF4-FFF2-40B4-BE49-F238E27FC236}">
                <a16:creationId xmlns:a16="http://schemas.microsoft.com/office/drawing/2014/main" id="{1EFE671B-F647-41E1-AE7F-854018EC1F1A}"/>
              </a:ext>
            </a:extLst>
          </p:cNvPr>
          <p:cNvSpPr>
            <a:spLocks/>
          </p:cNvSpPr>
          <p:nvPr/>
        </p:nvSpPr>
        <p:spPr bwMode="auto">
          <a:xfrm>
            <a:off x="2293569" y="3663038"/>
            <a:ext cx="53975" cy="50800"/>
          </a:xfrm>
          <a:custGeom>
            <a:avLst/>
            <a:gdLst>
              <a:gd name="T0" fmla="*/ 17 w 34"/>
              <a:gd name="T1" fmla="*/ 32 h 32"/>
              <a:gd name="T2" fmla="*/ 34 w 34"/>
              <a:gd name="T3" fmla="*/ 5 h 32"/>
              <a:gd name="T4" fmla="*/ 17 w 34"/>
              <a:gd name="T5" fmla="*/ 0 h 32"/>
              <a:gd name="T6" fmla="*/ 0 w 34"/>
              <a:gd name="T7" fmla="*/ 27 h 32"/>
              <a:gd name="T8" fmla="*/ 17 w 34"/>
              <a:gd name="T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2">
                <a:moveTo>
                  <a:pt x="17" y="32"/>
                </a:moveTo>
                <a:lnTo>
                  <a:pt x="34" y="5"/>
                </a:lnTo>
                <a:lnTo>
                  <a:pt x="17" y="0"/>
                </a:lnTo>
                <a:lnTo>
                  <a:pt x="0" y="27"/>
                </a:lnTo>
                <a:lnTo>
                  <a:pt x="17" y="3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5" name="Freeform 170">
            <a:extLst>
              <a:ext uri="{FF2B5EF4-FFF2-40B4-BE49-F238E27FC236}">
                <a16:creationId xmlns:a16="http://schemas.microsoft.com/office/drawing/2014/main" id="{7488E2EB-55C2-43E0-9F81-A8222CFA4641}"/>
              </a:ext>
            </a:extLst>
          </p:cNvPr>
          <p:cNvSpPr>
            <a:spLocks/>
          </p:cNvSpPr>
          <p:nvPr/>
        </p:nvSpPr>
        <p:spPr bwMode="auto">
          <a:xfrm>
            <a:off x="2306269" y="3669388"/>
            <a:ext cx="53975" cy="49213"/>
          </a:xfrm>
          <a:custGeom>
            <a:avLst/>
            <a:gdLst>
              <a:gd name="T0" fmla="*/ 17 w 34"/>
              <a:gd name="T1" fmla="*/ 31 h 31"/>
              <a:gd name="T2" fmla="*/ 34 w 34"/>
              <a:gd name="T3" fmla="*/ 5 h 31"/>
              <a:gd name="T4" fmla="*/ 17 w 34"/>
              <a:gd name="T5" fmla="*/ 0 h 31"/>
              <a:gd name="T6" fmla="*/ 0 w 34"/>
              <a:gd name="T7" fmla="*/ 27 h 31"/>
              <a:gd name="T8" fmla="*/ 17 w 34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17" y="31"/>
                </a:moveTo>
                <a:lnTo>
                  <a:pt x="34" y="5"/>
                </a:lnTo>
                <a:lnTo>
                  <a:pt x="17" y="0"/>
                </a:lnTo>
                <a:lnTo>
                  <a:pt x="0" y="27"/>
                </a:lnTo>
                <a:lnTo>
                  <a:pt x="17" y="31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6" name="Freeform 171">
            <a:extLst>
              <a:ext uri="{FF2B5EF4-FFF2-40B4-BE49-F238E27FC236}">
                <a16:creationId xmlns:a16="http://schemas.microsoft.com/office/drawing/2014/main" id="{387652FA-9890-49AE-949E-B94D8E45711A}"/>
              </a:ext>
            </a:extLst>
          </p:cNvPr>
          <p:cNvSpPr>
            <a:spLocks/>
          </p:cNvSpPr>
          <p:nvPr/>
        </p:nvSpPr>
        <p:spPr bwMode="auto">
          <a:xfrm>
            <a:off x="2318969" y="3683675"/>
            <a:ext cx="28575" cy="23813"/>
          </a:xfrm>
          <a:custGeom>
            <a:avLst/>
            <a:gdLst>
              <a:gd name="T0" fmla="*/ 9 w 18"/>
              <a:gd name="T1" fmla="*/ 15 h 15"/>
              <a:gd name="T2" fmla="*/ 18 w 18"/>
              <a:gd name="T3" fmla="*/ 2 h 15"/>
              <a:gd name="T4" fmla="*/ 9 w 18"/>
              <a:gd name="T5" fmla="*/ 0 h 15"/>
              <a:gd name="T6" fmla="*/ 0 w 18"/>
              <a:gd name="T7" fmla="*/ 13 h 15"/>
              <a:gd name="T8" fmla="*/ 9 w 18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5">
                <a:moveTo>
                  <a:pt x="9" y="15"/>
                </a:moveTo>
                <a:lnTo>
                  <a:pt x="18" y="2"/>
                </a:lnTo>
                <a:lnTo>
                  <a:pt x="9" y="0"/>
                </a:lnTo>
                <a:lnTo>
                  <a:pt x="0" y="13"/>
                </a:lnTo>
                <a:lnTo>
                  <a:pt x="9" y="15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7" name="Freeform 172">
            <a:extLst>
              <a:ext uri="{FF2B5EF4-FFF2-40B4-BE49-F238E27FC236}">
                <a16:creationId xmlns:a16="http://schemas.microsoft.com/office/drawing/2014/main" id="{4843DDD2-3EFA-464C-AE03-312986B2F327}"/>
              </a:ext>
            </a:extLst>
          </p:cNvPr>
          <p:cNvSpPr>
            <a:spLocks/>
          </p:cNvSpPr>
          <p:nvPr/>
        </p:nvSpPr>
        <p:spPr bwMode="auto">
          <a:xfrm>
            <a:off x="2293569" y="3663038"/>
            <a:ext cx="39688" cy="49213"/>
          </a:xfrm>
          <a:custGeom>
            <a:avLst/>
            <a:gdLst>
              <a:gd name="T0" fmla="*/ 0 w 25"/>
              <a:gd name="T1" fmla="*/ 27 h 31"/>
              <a:gd name="T2" fmla="*/ 8 w 25"/>
              <a:gd name="T3" fmla="*/ 31 h 31"/>
              <a:gd name="T4" fmla="*/ 25 w 25"/>
              <a:gd name="T5" fmla="*/ 4 h 31"/>
              <a:gd name="T6" fmla="*/ 17 w 25"/>
              <a:gd name="T7" fmla="*/ 0 h 31"/>
              <a:gd name="T8" fmla="*/ 0 w 25"/>
              <a:gd name="T9" fmla="*/ 2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31">
                <a:moveTo>
                  <a:pt x="0" y="27"/>
                </a:moveTo>
                <a:lnTo>
                  <a:pt x="8" y="31"/>
                </a:lnTo>
                <a:lnTo>
                  <a:pt x="25" y="4"/>
                </a:lnTo>
                <a:lnTo>
                  <a:pt x="17" y="0"/>
                </a:lnTo>
                <a:lnTo>
                  <a:pt x="0" y="27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8" name="Freeform 173">
            <a:extLst>
              <a:ext uri="{FF2B5EF4-FFF2-40B4-BE49-F238E27FC236}">
                <a16:creationId xmlns:a16="http://schemas.microsoft.com/office/drawing/2014/main" id="{CF73491A-AFF6-4A81-8DBD-7BF74F9FD882}"/>
              </a:ext>
            </a:extLst>
          </p:cNvPr>
          <p:cNvSpPr>
            <a:spLocks/>
          </p:cNvSpPr>
          <p:nvPr/>
        </p:nvSpPr>
        <p:spPr bwMode="auto">
          <a:xfrm>
            <a:off x="2318969" y="3663038"/>
            <a:ext cx="41275" cy="14288"/>
          </a:xfrm>
          <a:custGeom>
            <a:avLst/>
            <a:gdLst>
              <a:gd name="T0" fmla="*/ 1 w 26"/>
              <a:gd name="T1" fmla="*/ 0 h 9"/>
              <a:gd name="T2" fmla="*/ 18 w 26"/>
              <a:gd name="T3" fmla="*/ 5 h 9"/>
              <a:gd name="T4" fmla="*/ 26 w 26"/>
              <a:gd name="T5" fmla="*/ 9 h 9"/>
              <a:gd name="T6" fmla="*/ 7 w 26"/>
              <a:gd name="T7" fmla="*/ 4 h 9"/>
              <a:gd name="T8" fmla="*/ 0 w 26"/>
              <a:gd name="T9" fmla="*/ 0 h 9"/>
              <a:gd name="T10" fmla="*/ 1 w 26"/>
              <a:gd name="T1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" h="9">
                <a:moveTo>
                  <a:pt x="1" y="0"/>
                </a:moveTo>
                <a:lnTo>
                  <a:pt x="18" y="5"/>
                </a:lnTo>
                <a:lnTo>
                  <a:pt x="26" y="9"/>
                </a:lnTo>
                <a:lnTo>
                  <a:pt x="7" y="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BE00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9" name="Freeform 174">
            <a:extLst>
              <a:ext uri="{FF2B5EF4-FFF2-40B4-BE49-F238E27FC236}">
                <a16:creationId xmlns:a16="http://schemas.microsoft.com/office/drawing/2014/main" id="{90E802EB-3D8B-4535-AFDA-D5D5D818AA03}"/>
              </a:ext>
            </a:extLst>
          </p:cNvPr>
          <p:cNvSpPr>
            <a:spLocks/>
          </p:cNvSpPr>
          <p:nvPr/>
        </p:nvSpPr>
        <p:spPr bwMode="auto">
          <a:xfrm>
            <a:off x="2318969" y="3663038"/>
            <a:ext cx="41275" cy="14288"/>
          </a:xfrm>
          <a:custGeom>
            <a:avLst/>
            <a:gdLst>
              <a:gd name="T0" fmla="*/ 1 w 26"/>
              <a:gd name="T1" fmla="*/ 0 h 9"/>
              <a:gd name="T2" fmla="*/ 18 w 26"/>
              <a:gd name="T3" fmla="*/ 5 h 9"/>
              <a:gd name="T4" fmla="*/ 26 w 26"/>
              <a:gd name="T5" fmla="*/ 9 h 9"/>
              <a:gd name="T6" fmla="*/ 7 w 26"/>
              <a:gd name="T7" fmla="*/ 4 h 9"/>
              <a:gd name="T8" fmla="*/ 0 w 26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9">
                <a:moveTo>
                  <a:pt x="1" y="0"/>
                </a:moveTo>
                <a:lnTo>
                  <a:pt x="18" y="5"/>
                </a:lnTo>
                <a:lnTo>
                  <a:pt x="26" y="9"/>
                </a:lnTo>
                <a:lnTo>
                  <a:pt x="7" y="4"/>
                </a:lnTo>
                <a:lnTo>
                  <a:pt x="0" y="0"/>
                </a:lnTo>
              </a:path>
            </a:pathLst>
          </a:cu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0" name="Freeform 175">
            <a:extLst>
              <a:ext uri="{FF2B5EF4-FFF2-40B4-BE49-F238E27FC236}">
                <a16:creationId xmlns:a16="http://schemas.microsoft.com/office/drawing/2014/main" id="{20EFE5EC-2FCA-43A1-A2E6-4043E193FDF5}"/>
              </a:ext>
            </a:extLst>
          </p:cNvPr>
          <p:cNvSpPr>
            <a:spLocks/>
          </p:cNvSpPr>
          <p:nvPr/>
        </p:nvSpPr>
        <p:spPr bwMode="auto">
          <a:xfrm>
            <a:off x="2326907" y="3696375"/>
            <a:ext cx="212725" cy="95250"/>
          </a:xfrm>
          <a:custGeom>
            <a:avLst/>
            <a:gdLst>
              <a:gd name="T0" fmla="*/ 0 w 134"/>
              <a:gd name="T1" fmla="*/ 0 h 60"/>
              <a:gd name="T2" fmla="*/ 134 w 134"/>
              <a:gd name="T3" fmla="*/ 60 h 60"/>
              <a:gd name="T4" fmla="*/ 0 w 134"/>
              <a:gd name="T5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4" h="60">
                <a:moveTo>
                  <a:pt x="0" y="0"/>
                </a:moveTo>
                <a:lnTo>
                  <a:pt x="134" y="60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1" name="Line 176">
            <a:extLst>
              <a:ext uri="{FF2B5EF4-FFF2-40B4-BE49-F238E27FC236}">
                <a16:creationId xmlns:a16="http://schemas.microsoft.com/office/drawing/2014/main" id="{69309711-87D8-4503-A9F9-CEE859E0B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26907" y="3696374"/>
            <a:ext cx="142573" cy="60325"/>
          </a:xfrm>
          <a:prstGeom prst="line">
            <a:avLst/>
          </a:prstGeom>
          <a:noFill/>
          <a:ln w="19050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2" name="Freeform 180">
            <a:extLst>
              <a:ext uri="{FF2B5EF4-FFF2-40B4-BE49-F238E27FC236}">
                <a16:creationId xmlns:a16="http://schemas.microsoft.com/office/drawing/2014/main" id="{6A9B8A8F-C119-41D8-8DB4-9BB7F949B657}"/>
              </a:ext>
            </a:extLst>
          </p:cNvPr>
          <p:cNvSpPr>
            <a:spLocks/>
          </p:cNvSpPr>
          <p:nvPr/>
        </p:nvSpPr>
        <p:spPr bwMode="auto">
          <a:xfrm>
            <a:off x="2325319" y="3712250"/>
            <a:ext cx="47625" cy="28575"/>
          </a:xfrm>
          <a:custGeom>
            <a:avLst/>
            <a:gdLst>
              <a:gd name="T0" fmla="*/ 0 w 30"/>
              <a:gd name="T1" fmla="*/ 13 h 18"/>
              <a:gd name="T2" fmla="*/ 11 w 30"/>
              <a:gd name="T3" fmla="*/ 18 h 18"/>
              <a:gd name="T4" fmla="*/ 30 w 30"/>
              <a:gd name="T5" fmla="*/ 5 h 18"/>
              <a:gd name="T6" fmla="*/ 19 w 30"/>
              <a:gd name="T7" fmla="*/ 0 h 18"/>
              <a:gd name="T8" fmla="*/ 0 w 30"/>
              <a:gd name="T9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18">
                <a:moveTo>
                  <a:pt x="0" y="13"/>
                </a:moveTo>
                <a:lnTo>
                  <a:pt x="11" y="18"/>
                </a:lnTo>
                <a:lnTo>
                  <a:pt x="30" y="5"/>
                </a:lnTo>
                <a:lnTo>
                  <a:pt x="19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3" name="Freeform 181">
            <a:extLst>
              <a:ext uri="{FF2B5EF4-FFF2-40B4-BE49-F238E27FC236}">
                <a16:creationId xmlns:a16="http://schemas.microsoft.com/office/drawing/2014/main" id="{8F249A88-9D0E-4F34-A6B4-E24E1E0A97AF}"/>
              </a:ext>
            </a:extLst>
          </p:cNvPr>
          <p:cNvSpPr>
            <a:spLocks/>
          </p:cNvSpPr>
          <p:nvPr/>
        </p:nvSpPr>
        <p:spPr bwMode="auto">
          <a:xfrm>
            <a:off x="2341194" y="3721775"/>
            <a:ext cx="31750" cy="34925"/>
          </a:xfrm>
          <a:custGeom>
            <a:avLst/>
            <a:gdLst>
              <a:gd name="T0" fmla="*/ 0 w 20"/>
              <a:gd name="T1" fmla="*/ 12 h 22"/>
              <a:gd name="T2" fmla="*/ 0 w 20"/>
              <a:gd name="T3" fmla="*/ 22 h 22"/>
              <a:gd name="T4" fmla="*/ 20 w 20"/>
              <a:gd name="T5" fmla="*/ 9 h 22"/>
              <a:gd name="T6" fmla="*/ 20 w 20"/>
              <a:gd name="T7" fmla="*/ 0 h 22"/>
              <a:gd name="T8" fmla="*/ 0 w 20"/>
              <a:gd name="T9" fmla="*/ 1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2">
                <a:moveTo>
                  <a:pt x="0" y="12"/>
                </a:moveTo>
                <a:lnTo>
                  <a:pt x="0" y="22"/>
                </a:lnTo>
                <a:lnTo>
                  <a:pt x="20" y="9"/>
                </a:lnTo>
                <a:lnTo>
                  <a:pt x="20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4" name="Freeform 182">
            <a:extLst>
              <a:ext uri="{FF2B5EF4-FFF2-40B4-BE49-F238E27FC236}">
                <a16:creationId xmlns:a16="http://schemas.microsoft.com/office/drawing/2014/main" id="{5F50D167-6C78-47CA-8EC0-234EC94D5750}"/>
              </a:ext>
            </a:extLst>
          </p:cNvPr>
          <p:cNvSpPr>
            <a:spLocks/>
          </p:cNvSpPr>
          <p:nvPr/>
        </p:nvSpPr>
        <p:spPr bwMode="auto">
          <a:xfrm>
            <a:off x="2325319" y="3732888"/>
            <a:ext cx="14288" cy="23813"/>
          </a:xfrm>
          <a:custGeom>
            <a:avLst/>
            <a:gdLst>
              <a:gd name="T0" fmla="*/ 0 w 9"/>
              <a:gd name="T1" fmla="*/ 0 h 15"/>
              <a:gd name="T2" fmla="*/ 0 w 9"/>
              <a:gd name="T3" fmla="*/ 11 h 15"/>
              <a:gd name="T4" fmla="*/ 9 w 9"/>
              <a:gd name="T5" fmla="*/ 15 h 15"/>
              <a:gd name="T6" fmla="*/ 9 w 9"/>
              <a:gd name="T7" fmla="*/ 5 h 15"/>
              <a:gd name="T8" fmla="*/ 0 w 9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5">
                <a:moveTo>
                  <a:pt x="0" y="0"/>
                </a:moveTo>
                <a:lnTo>
                  <a:pt x="0" y="11"/>
                </a:lnTo>
                <a:lnTo>
                  <a:pt x="9" y="15"/>
                </a:lnTo>
                <a:lnTo>
                  <a:pt x="9" y="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5" name="Freeform 183">
            <a:extLst>
              <a:ext uri="{FF2B5EF4-FFF2-40B4-BE49-F238E27FC236}">
                <a16:creationId xmlns:a16="http://schemas.microsoft.com/office/drawing/2014/main" id="{BFD66947-3B9F-4BF4-A204-10907A0D12B4}"/>
              </a:ext>
            </a:extLst>
          </p:cNvPr>
          <p:cNvSpPr>
            <a:spLocks/>
          </p:cNvSpPr>
          <p:nvPr/>
        </p:nvSpPr>
        <p:spPr bwMode="auto">
          <a:xfrm>
            <a:off x="2317382" y="3674150"/>
            <a:ext cx="53975" cy="50800"/>
          </a:xfrm>
          <a:custGeom>
            <a:avLst/>
            <a:gdLst>
              <a:gd name="T0" fmla="*/ 17 w 34"/>
              <a:gd name="T1" fmla="*/ 32 h 32"/>
              <a:gd name="T2" fmla="*/ 34 w 34"/>
              <a:gd name="T3" fmla="*/ 5 h 32"/>
              <a:gd name="T4" fmla="*/ 17 w 34"/>
              <a:gd name="T5" fmla="*/ 0 h 32"/>
              <a:gd name="T6" fmla="*/ 0 w 34"/>
              <a:gd name="T7" fmla="*/ 27 h 32"/>
              <a:gd name="T8" fmla="*/ 17 w 34"/>
              <a:gd name="T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2">
                <a:moveTo>
                  <a:pt x="17" y="32"/>
                </a:moveTo>
                <a:lnTo>
                  <a:pt x="34" y="5"/>
                </a:lnTo>
                <a:lnTo>
                  <a:pt x="17" y="0"/>
                </a:lnTo>
                <a:lnTo>
                  <a:pt x="0" y="27"/>
                </a:lnTo>
                <a:lnTo>
                  <a:pt x="17" y="3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6" name="Freeform 184">
            <a:extLst>
              <a:ext uri="{FF2B5EF4-FFF2-40B4-BE49-F238E27FC236}">
                <a16:creationId xmlns:a16="http://schemas.microsoft.com/office/drawing/2014/main" id="{8379F328-463E-428D-9C94-A750EEF832FD}"/>
              </a:ext>
            </a:extLst>
          </p:cNvPr>
          <p:cNvSpPr>
            <a:spLocks/>
          </p:cNvSpPr>
          <p:nvPr/>
        </p:nvSpPr>
        <p:spPr bwMode="auto">
          <a:xfrm>
            <a:off x="2328494" y="3680500"/>
            <a:ext cx="55563" cy="49213"/>
          </a:xfrm>
          <a:custGeom>
            <a:avLst/>
            <a:gdLst>
              <a:gd name="T0" fmla="*/ 18 w 35"/>
              <a:gd name="T1" fmla="*/ 31 h 31"/>
              <a:gd name="T2" fmla="*/ 35 w 35"/>
              <a:gd name="T3" fmla="*/ 5 h 31"/>
              <a:gd name="T4" fmla="*/ 18 w 35"/>
              <a:gd name="T5" fmla="*/ 0 h 31"/>
              <a:gd name="T6" fmla="*/ 0 w 35"/>
              <a:gd name="T7" fmla="*/ 27 h 31"/>
              <a:gd name="T8" fmla="*/ 18 w 35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31">
                <a:moveTo>
                  <a:pt x="18" y="31"/>
                </a:moveTo>
                <a:lnTo>
                  <a:pt x="35" y="5"/>
                </a:lnTo>
                <a:lnTo>
                  <a:pt x="18" y="0"/>
                </a:lnTo>
                <a:lnTo>
                  <a:pt x="0" y="27"/>
                </a:lnTo>
                <a:lnTo>
                  <a:pt x="18" y="31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7" name="Freeform 185">
            <a:extLst>
              <a:ext uri="{FF2B5EF4-FFF2-40B4-BE49-F238E27FC236}">
                <a16:creationId xmlns:a16="http://schemas.microsoft.com/office/drawing/2014/main" id="{B0EF3E18-54FA-4905-BC87-196A854C34AD}"/>
              </a:ext>
            </a:extLst>
          </p:cNvPr>
          <p:cNvSpPr>
            <a:spLocks/>
          </p:cNvSpPr>
          <p:nvPr/>
        </p:nvSpPr>
        <p:spPr bwMode="auto">
          <a:xfrm>
            <a:off x="2342782" y="3693200"/>
            <a:ext cx="28575" cy="25400"/>
          </a:xfrm>
          <a:custGeom>
            <a:avLst/>
            <a:gdLst>
              <a:gd name="T0" fmla="*/ 9 w 18"/>
              <a:gd name="T1" fmla="*/ 16 h 16"/>
              <a:gd name="T2" fmla="*/ 18 w 18"/>
              <a:gd name="T3" fmla="*/ 2 h 16"/>
              <a:gd name="T4" fmla="*/ 9 w 18"/>
              <a:gd name="T5" fmla="*/ 0 h 16"/>
              <a:gd name="T6" fmla="*/ 0 w 18"/>
              <a:gd name="T7" fmla="*/ 14 h 16"/>
              <a:gd name="T8" fmla="*/ 9 w 18"/>
              <a:gd name="T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6">
                <a:moveTo>
                  <a:pt x="9" y="16"/>
                </a:moveTo>
                <a:lnTo>
                  <a:pt x="18" y="2"/>
                </a:lnTo>
                <a:lnTo>
                  <a:pt x="9" y="0"/>
                </a:lnTo>
                <a:lnTo>
                  <a:pt x="0" y="14"/>
                </a:lnTo>
                <a:lnTo>
                  <a:pt x="9" y="16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8" name="Freeform 186">
            <a:extLst>
              <a:ext uri="{FF2B5EF4-FFF2-40B4-BE49-F238E27FC236}">
                <a16:creationId xmlns:a16="http://schemas.microsoft.com/office/drawing/2014/main" id="{A2D63178-0D23-453E-A356-D389F8780E59}"/>
              </a:ext>
            </a:extLst>
          </p:cNvPr>
          <p:cNvSpPr>
            <a:spLocks/>
          </p:cNvSpPr>
          <p:nvPr/>
        </p:nvSpPr>
        <p:spPr bwMode="auto">
          <a:xfrm>
            <a:off x="2317382" y="3674150"/>
            <a:ext cx="39688" cy="49213"/>
          </a:xfrm>
          <a:custGeom>
            <a:avLst/>
            <a:gdLst>
              <a:gd name="T0" fmla="*/ 0 w 25"/>
              <a:gd name="T1" fmla="*/ 27 h 31"/>
              <a:gd name="T2" fmla="*/ 7 w 25"/>
              <a:gd name="T3" fmla="*/ 31 h 31"/>
              <a:gd name="T4" fmla="*/ 25 w 25"/>
              <a:gd name="T5" fmla="*/ 4 h 31"/>
              <a:gd name="T6" fmla="*/ 17 w 25"/>
              <a:gd name="T7" fmla="*/ 0 h 31"/>
              <a:gd name="T8" fmla="*/ 0 w 25"/>
              <a:gd name="T9" fmla="*/ 2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31">
                <a:moveTo>
                  <a:pt x="0" y="27"/>
                </a:moveTo>
                <a:lnTo>
                  <a:pt x="7" y="31"/>
                </a:lnTo>
                <a:lnTo>
                  <a:pt x="25" y="4"/>
                </a:lnTo>
                <a:lnTo>
                  <a:pt x="17" y="0"/>
                </a:lnTo>
                <a:lnTo>
                  <a:pt x="0" y="27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9" name="Freeform 187">
            <a:extLst>
              <a:ext uri="{FF2B5EF4-FFF2-40B4-BE49-F238E27FC236}">
                <a16:creationId xmlns:a16="http://schemas.microsoft.com/office/drawing/2014/main" id="{168B9C45-F2FC-4C6D-AD92-64A39AC2EC59}"/>
              </a:ext>
            </a:extLst>
          </p:cNvPr>
          <p:cNvSpPr>
            <a:spLocks/>
          </p:cNvSpPr>
          <p:nvPr/>
        </p:nvSpPr>
        <p:spPr bwMode="auto">
          <a:xfrm>
            <a:off x="2342782" y="3674150"/>
            <a:ext cx="41275" cy="14288"/>
          </a:xfrm>
          <a:custGeom>
            <a:avLst/>
            <a:gdLst>
              <a:gd name="T0" fmla="*/ 1 w 26"/>
              <a:gd name="T1" fmla="*/ 0 h 9"/>
              <a:gd name="T2" fmla="*/ 18 w 26"/>
              <a:gd name="T3" fmla="*/ 5 h 9"/>
              <a:gd name="T4" fmla="*/ 26 w 26"/>
              <a:gd name="T5" fmla="*/ 9 h 9"/>
              <a:gd name="T6" fmla="*/ 7 w 26"/>
              <a:gd name="T7" fmla="*/ 4 h 9"/>
              <a:gd name="T8" fmla="*/ 0 w 26"/>
              <a:gd name="T9" fmla="*/ 1 h 9"/>
              <a:gd name="T10" fmla="*/ 1 w 26"/>
              <a:gd name="T1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" h="9">
                <a:moveTo>
                  <a:pt x="1" y="0"/>
                </a:moveTo>
                <a:lnTo>
                  <a:pt x="18" y="5"/>
                </a:lnTo>
                <a:lnTo>
                  <a:pt x="26" y="9"/>
                </a:lnTo>
                <a:lnTo>
                  <a:pt x="7" y="4"/>
                </a:lnTo>
                <a:lnTo>
                  <a:pt x="0" y="1"/>
                </a:lnTo>
                <a:lnTo>
                  <a:pt x="1" y="0"/>
                </a:lnTo>
                <a:close/>
              </a:path>
            </a:pathLst>
          </a:custGeom>
          <a:solidFill>
            <a:srgbClr val="BE00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0" name="Freeform 188">
            <a:extLst>
              <a:ext uri="{FF2B5EF4-FFF2-40B4-BE49-F238E27FC236}">
                <a16:creationId xmlns:a16="http://schemas.microsoft.com/office/drawing/2014/main" id="{294EA909-E3B8-4CF1-B71F-C1862ACDD536}"/>
              </a:ext>
            </a:extLst>
          </p:cNvPr>
          <p:cNvSpPr>
            <a:spLocks/>
          </p:cNvSpPr>
          <p:nvPr/>
        </p:nvSpPr>
        <p:spPr bwMode="auto">
          <a:xfrm>
            <a:off x="2342782" y="3674150"/>
            <a:ext cx="41275" cy="14288"/>
          </a:xfrm>
          <a:custGeom>
            <a:avLst/>
            <a:gdLst>
              <a:gd name="T0" fmla="*/ 1 w 26"/>
              <a:gd name="T1" fmla="*/ 0 h 9"/>
              <a:gd name="T2" fmla="*/ 18 w 26"/>
              <a:gd name="T3" fmla="*/ 5 h 9"/>
              <a:gd name="T4" fmla="*/ 26 w 26"/>
              <a:gd name="T5" fmla="*/ 9 h 9"/>
              <a:gd name="T6" fmla="*/ 7 w 26"/>
              <a:gd name="T7" fmla="*/ 4 h 9"/>
              <a:gd name="T8" fmla="*/ 0 w 26"/>
              <a:gd name="T9" fmla="*/ 1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9">
                <a:moveTo>
                  <a:pt x="1" y="0"/>
                </a:moveTo>
                <a:lnTo>
                  <a:pt x="18" y="5"/>
                </a:lnTo>
                <a:lnTo>
                  <a:pt x="26" y="9"/>
                </a:lnTo>
                <a:lnTo>
                  <a:pt x="7" y="4"/>
                </a:lnTo>
                <a:lnTo>
                  <a:pt x="0" y="1"/>
                </a:lnTo>
              </a:path>
            </a:pathLst>
          </a:cu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1" name="Freeform 189">
            <a:extLst>
              <a:ext uri="{FF2B5EF4-FFF2-40B4-BE49-F238E27FC236}">
                <a16:creationId xmlns:a16="http://schemas.microsoft.com/office/drawing/2014/main" id="{D4326558-AB2E-4B62-AAA6-4B35D2CE0FC5}"/>
              </a:ext>
            </a:extLst>
          </p:cNvPr>
          <p:cNvSpPr>
            <a:spLocks/>
          </p:cNvSpPr>
          <p:nvPr/>
        </p:nvSpPr>
        <p:spPr bwMode="auto">
          <a:xfrm>
            <a:off x="2338019" y="3718600"/>
            <a:ext cx="47625" cy="28575"/>
          </a:xfrm>
          <a:custGeom>
            <a:avLst/>
            <a:gdLst>
              <a:gd name="T0" fmla="*/ 0 w 30"/>
              <a:gd name="T1" fmla="*/ 13 h 18"/>
              <a:gd name="T2" fmla="*/ 10 w 30"/>
              <a:gd name="T3" fmla="*/ 18 h 18"/>
              <a:gd name="T4" fmla="*/ 30 w 30"/>
              <a:gd name="T5" fmla="*/ 5 h 18"/>
              <a:gd name="T6" fmla="*/ 19 w 30"/>
              <a:gd name="T7" fmla="*/ 0 h 18"/>
              <a:gd name="T8" fmla="*/ 0 w 30"/>
              <a:gd name="T9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18">
                <a:moveTo>
                  <a:pt x="0" y="13"/>
                </a:moveTo>
                <a:lnTo>
                  <a:pt x="10" y="18"/>
                </a:lnTo>
                <a:lnTo>
                  <a:pt x="30" y="5"/>
                </a:lnTo>
                <a:lnTo>
                  <a:pt x="19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2" name="Freeform 190">
            <a:extLst>
              <a:ext uri="{FF2B5EF4-FFF2-40B4-BE49-F238E27FC236}">
                <a16:creationId xmlns:a16="http://schemas.microsoft.com/office/drawing/2014/main" id="{23039B68-2DAD-4656-9CD0-2BCD89B7E216}"/>
              </a:ext>
            </a:extLst>
          </p:cNvPr>
          <p:cNvSpPr>
            <a:spLocks/>
          </p:cNvSpPr>
          <p:nvPr/>
        </p:nvSpPr>
        <p:spPr bwMode="auto">
          <a:xfrm>
            <a:off x="2353894" y="3728125"/>
            <a:ext cx="31750" cy="34925"/>
          </a:xfrm>
          <a:custGeom>
            <a:avLst/>
            <a:gdLst>
              <a:gd name="T0" fmla="*/ 0 w 20"/>
              <a:gd name="T1" fmla="*/ 12 h 22"/>
              <a:gd name="T2" fmla="*/ 0 w 20"/>
              <a:gd name="T3" fmla="*/ 22 h 22"/>
              <a:gd name="T4" fmla="*/ 20 w 20"/>
              <a:gd name="T5" fmla="*/ 9 h 22"/>
              <a:gd name="T6" fmla="*/ 20 w 20"/>
              <a:gd name="T7" fmla="*/ 0 h 22"/>
              <a:gd name="T8" fmla="*/ 0 w 20"/>
              <a:gd name="T9" fmla="*/ 1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2">
                <a:moveTo>
                  <a:pt x="0" y="12"/>
                </a:moveTo>
                <a:lnTo>
                  <a:pt x="0" y="22"/>
                </a:lnTo>
                <a:lnTo>
                  <a:pt x="20" y="9"/>
                </a:lnTo>
                <a:lnTo>
                  <a:pt x="20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3" name="Freeform 191">
            <a:extLst>
              <a:ext uri="{FF2B5EF4-FFF2-40B4-BE49-F238E27FC236}">
                <a16:creationId xmlns:a16="http://schemas.microsoft.com/office/drawing/2014/main" id="{DE670E08-0488-4370-AF6B-F4E059D52FEB}"/>
              </a:ext>
            </a:extLst>
          </p:cNvPr>
          <p:cNvSpPr>
            <a:spLocks/>
          </p:cNvSpPr>
          <p:nvPr/>
        </p:nvSpPr>
        <p:spPr bwMode="auto">
          <a:xfrm>
            <a:off x="2338019" y="3739238"/>
            <a:ext cx="15875" cy="23813"/>
          </a:xfrm>
          <a:custGeom>
            <a:avLst/>
            <a:gdLst>
              <a:gd name="T0" fmla="*/ 0 w 10"/>
              <a:gd name="T1" fmla="*/ 0 h 15"/>
              <a:gd name="T2" fmla="*/ 0 w 10"/>
              <a:gd name="T3" fmla="*/ 11 h 15"/>
              <a:gd name="T4" fmla="*/ 9 w 10"/>
              <a:gd name="T5" fmla="*/ 15 h 15"/>
              <a:gd name="T6" fmla="*/ 10 w 10"/>
              <a:gd name="T7" fmla="*/ 5 h 15"/>
              <a:gd name="T8" fmla="*/ 0 w 10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5">
                <a:moveTo>
                  <a:pt x="0" y="0"/>
                </a:moveTo>
                <a:lnTo>
                  <a:pt x="0" y="11"/>
                </a:lnTo>
                <a:lnTo>
                  <a:pt x="9" y="15"/>
                </a:lnTo>
                <a:lnTo>
                  <a:pt x="10" y="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4" name="Freeform 192">
            <a:extLst>
              <a:ext uri="{FF2B5EF4-FFF2-40B4-BE49-F238E27FC236}">
                <a16:creationId xmlns:a16="http://schemas.microsoft.com/office/drawing/2014/main" id="{0878E8B0-57B7-429D-B3CF-E7CAF0AB3BA2}"/>
              </a:ext>
            </a:extLst>
          </p:cNvPr>
          <p:cNvSpPr>
            <a:spLocks/>
          </p:cNvSpPr>
          <p:nvPr/>
        </p:nvSpPr>
        <p:spPr bwMode="auto">
          <a:xfrm>
            <a:off x="2330082" y="3680500"/>
            <a:ext cx="53975" cy="50800"/>
          </a:xfrm>
          <a:custGeom>
            <a:avLst/>
            <a:gdLst>
              <a:gd name="T0" fmla="*/ 17 w 34"/>
              <a:gd name="T1" fmla="*/ 32 h 32"/>
              <a:gd name="T2" fmla="*/ 34 w 34"/>
              <a:gd name="T3" fmla="*/ 5 h 32"/>
              <a:gd name="T4" fmla="*/ 17 w 34"/>
              <a:gd name="T5" fmla="*/ 0 h 32"/>
              <a:gd name="T6" fmla="*/ 0 w 34"/>
              <a:gd name="T7" fmla="*/ 27 h 32"/>
              <a:gd name="T8" fmla="*/ 17 w 34"/>
              <a:gd name="T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2">
                <a:moveTo>
                  <a:pt x="17" y="32"/>
                </a:moveTo>
                <a:lnTo>
                  <a:pt x="34" y="5"/>
                </a:lnTo>
                <a:lnTo>
                  <a:pt x="17" y="0"/>
                </a:lnTo>
                <a:lnTo>
                  <a:pt x="0" y="27"/>
                </a:lnTo>
                <a:lnTo>
                  <a:pt x="17" y="3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5" name="Freeform 193">
            <a:extLst>
              <a:ext uri="{FF2B5EF4-FFF2-40B4-BE49-F238E27FC236}">
                <a16:creationId xmlns:a16="http://schemas.microsoft.com/office/drawing/2014/main" id="{5A3595A8-AFF8-4887-AAB3-7A0CAF1A14B8}"/>
              </a:ext>
            </a:extLst>
          </p:cNvPr>
          <p:cNvSpPr>
            <a:spLocks/>
          </p:cNvSpPr>
          <p:nvPr/>
        </p:nvSpPr>
        <p:spPr bwMode="auto">
          <a:xfrm>
            <a:off x="2342782" y="3686850"/>
            <a:ext cx="53975" cy="49213"/>
          </a:xfrm>
          <a:custGeom>
            <a:avLst/>
            <a:gdLst>
              <a:gd name="T0" fmla="*/ 17 w 34"/>
              <a:gd name="T1" fmla="*/ 31 h 31"/>
              <a:gd name="T2" fmla="*/ 34 w 34"/>
              <a:gd name="T3" fmla="*/ 5 h 31"/>
              <a:gd name="T4" fmla="*/ 16 w 34"/>
              <a:gd name="T5" fmla="*/ 0 h 31"/>
              <a:gd name="T6" fmla="*/ 0 w 34"/>
              <a:gd name="T7" fmla="*/ 26 h 31"/>
              <a:gd name="T8" fmla="*/ 17 w 34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17" y="31"/>
                </a:moveTo>
                <a:lnTo>
                  <a:pt x="34" y="5"/>
                </a:lnTo>
                <a:lnTo>
                  <a:pt x="16" y="0"/>
                </a:lnTo>
                <a:lnTo>
                  <a:pt x="0" y="26"/>
                </a:lnTo>
                <a:lnTo>
                  <a:pt x="17" y="31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6" name="Freeform 194">
            <a:extLst>
              <a:ext uri="{FF2B5EF4-FFF2-40B4-BE49-F238E27FC236}">
                <a16:creationId xmlns:a16="http://schemas.microsoft.com/office/drawing/2014/main" id="{25CBA333-D6B2-4D17-837B-A8CE59FE3DE3}"/>
              </a:ext>
            </a:extLst>
          </p:cNvPr>
          <p:cNvSpPr>
            <a:spLocks/>
          </p:cNvSpPr>
          <p:nvPr/>
        </p:nvSpPr>
        <p:spPr bwMode="auto">
          <a:xfrm>
            <a:off x="2357069" y="3699550"/>
            <a:ext cx="26988" cy="25400"/>
          </a:xfrm>
          <a:custGeom>
            <a:avLst/>
            <a:gdLst>
              <a:gd name="T0" fmla="*/ 8 w 17"/>
              <a:gd name="T1" fmla="*/ 16 h 16"/>
              <a:gd name="T2" fmla="*/ 17 w 17"/>
              <a:gd name="T3" fmla="*/ 2 h 16"/>
              <a:gd name="T4" fmla="*/ 8 w 17"/>
              <a:gd name="T5" fmla="*/ 0 h 16"/>
              <a:gd name="T6" fmla="*/ 0 w 17"/>
              <a:gd name="T7" fmla="*/ 13 h 16"/>
              <a:gd name="T8" fmla="*/ 8 w 17"/>
              <a:gd name="T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6">
                <a:moveTo>
                  <a:pt x="8" y="16"/>
                </a:moveTo>
                <a:lnTo>
                  <a:pt x="17" y="2"/>
                </a:lnTo>
                <a:lnTo>
                  <a:pt x="8" y="0"/>
                </a:lnTo>
                <a:lnTo>
                  <a:pt x="0" y="13"/>
                </a:lnTo>
                <a:lnTo>
                  <a:pt x="8" y="16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7" name="Freeform 195">
            <a:extLst>
              <a:ext uri="{FF2B5EF4-FFF2-40B4-BE49-F238E27FC236}">
                <a16:creationId xmlns:a16="http://schemas.microsoft.com/office/drawing/2014/main" id="{8D0B7AEF-32D8-458D-991C-38C30A559C89}"/>
              </a:ext>
            </a:extLst>
          </p:cNvPr>
          <p:cNvSpPr>
            <a:spLocks/>
          </p:cNvSpPr>
          <p:nvPr/>
        </p:nvSpPr>
        <p:spPr bwMode="auto">
          <a:xfrm>
            <a:off x="2330082" y="3680500"/>
            <a:ext cx="38100" cy="47625"/>
          </a:xfrm>
          <a:custGeom>
            <a:avLst/>
            <a:gdLst>
              <a:gd name="T0" fmla="*/ 0 w 24"/>
              <a:gd name="T1" fmla="*/ 27 h 30"/>
              <a:gd name="T2" fmla="*/ 8 w 24"/>
              <a:gd name="T3" fmla="*/ 30 h 30"/>
              <a:gd name="T4" fmla="*/ 24 w 24"/>
              <a:gd name="T5" fmla="*/ 4 h 30"/>
              <a:gd name="T6" fmla="*/ 17 w 24"/>
              <a:gd name="T7" fmla="*/ 0 h 30"/>
              <a:gd name="T8" fmla="*/ 0 w 24"/>
              <a:gd name="T9" fmla="*/ 27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30">
                <a:moveTo>
                  <a:pt x="0" y="27"/>
                </a:moveTo>
                <a:lnTo>
                  <a:pt x="8" y="30"/>
                </a:lnTo>
                <a:lnTo>
                  <a:pt x="24" y="4"/>
                </a:lnTo>
                <a:lnTo>
                  <a:pt x="17" y="0"/>
                </a:lnTo>
                <a:lnTo>
                  <a:pt x="0" y="27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8" name="Freeform 196">
            <a:extLst>
              <a:ext uri="{FF2B5EF4-FFF2-40B4-BE49-F238E27FC236}">
                <a16:creationId xmlns:a16="http://schemas.microsoft.com/office/drawing/2014/main" id="{6D9F5F7A-3DC3-463E-8089-EA2C28C1879F}"/>
              </a:ext>
            </a:extLst>
          </p:cNvPr>
          <p:cNvSpPr>
            <a:spLocks/>
          </p:cNvSpPr>
          <p:nvPr/>
        </p:nvSpPr>
        <p:spPr bwMode="auto">
          <a:xfrm>
            <a:off x="2355482" y="3680500"/>
            <a:ext cx="41275" cy="14288"/>
          </a:xfrm>
          <a:custGeom>
            <a:avLst/>
            <a:gdLst>
              <a:gd name="T0" fmla="*/ 1 w 26"/>
              <a:gd name="T1" fmla="*/ 0 h 9"/>
              <a:gd name="T2" fmla="*/ 18 w 26"/>
              <a:gd name="T3" fmla="*/ 5 h 9"/>
              <a:gd name="T4" fmla="*/ 26 w 26"/>
              <a:gd name="T5" fmla="*/ 9 h 9"/>
              <a:gd name="T6" fmla="*/ 8 w 26"/>
              <a:gd name="T7" fmla="*/ 4 h 9"/>
              <a:gd name="T8" fmla="*/ 0 w 26"/>
              <a:gd name="T9" fmla="*/ 0 h 9"/>
              <a:gd name="T10" fmla="*/ 1 w 26"/>
              <a:gd name="T1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" h="9">
                <a:moveTo>
                  <a:pt x="1" y="0"/>
                </a:moveTo>
                <a:lnTo>
                  <a:pt x="18" y="5"/>
                </a:lnTo>
                <a:lnTo>
                  <a:pt x="26" y="9"/>
                </a:lnTo>
                <a:lnTo>
                  <a:pt x="8" y="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BE00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9" name="Freeform 197">
            <a:extLst>
              <a:ext uri="{FF2B5EF4-FFF2-40B4-BE49-F238E27FC236}">
                <a16:creationId xmlns:a16="http://schemas.microsoft.com/office/drawing/2014/main" id="{6DFD3EF3-E5B3-4334-A6FF-19F300BA540F}"/>
              </a:ext>
            </a:extLst>
          </p:cNvPr>
          <p:cNvSpPr>
            <a:spLocks/>
          </p:cNvSpPr>
          <p:nvPr/>
        </p:nvSpPr>
        <p:spPr bwMode="auto">
          <a:xfrm>
            <a:off x="2355482" y="3680500"/>
            <a:ext cx="41275" cy="14288"/>
          </a:xfrm>
          <a:custGeom>
            <a:avLst/>
            <a:gdLst>
              <a:gd name="T0" fmla="*/ 1 w 26"/>
              <a:gd name="T1" fmla="*/ 0 h 9"/>
              <a:gd name="T2" fmla="*/ 18 w 26"/>
              <a:gd name="T3" fmla="*/ 5 h 9"/>
              <a:gd name="T4" fmla="*/ 26 w 26"/>
              <a:gd name="T5" fmla="*/ 9 h 9"/>
              <a:gd name="T6" fmla="*/ 8 w 26"/>
              <a:gd name="T7" fmla="*/ 4 h 9"/>
              <a:gd name="T8" fmla="*/ 0 w 26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9">
                <a:moveTo>
                  <a:pt x="1" y="0"/>
                </a:moveTo>
                <a:lnTo>
                  <a:pt x="18" y="5"/>
                </a:lnTo>
                <a:lnTo>
                  <a:pt x="26" y="9"/>
                </a:lnTo>
                <a:lnTo>
                  <a:pt x="8" y="4"/>
                </a:lnTo>
                <a:lnTo>
                  <a:pt x="0" y="0"/>
                </a:lnTo>
              </a:path>
            </a:pathLst>
          </a:cu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0" name="Freeform 198">
            <a:extLst>
              <a:ext uri="{FF2B5EF4-FFF2-40B4-BE49-F238E27FC236}">
                <a16:creationId xmlns:a16="http://schemas.microsoft.com/office/drawing/2014/main" id="{69B7A293-4977-439C-8FE4-BB7CBCCAEAD4}"/>
              </a:ext>
            </a:extLst>
          </p:cNvPr>
          <p:cNvSpPr>
            <a:spLocks/>
          </p:cNvSpPr>
          <p:nvPr/>
        </p:nvSpPr>
        <p:spPr bwMode="auto">
          <a:xfrm>
            <a:off x="2366594" y="3712250"/>
            <a:ext cx="17463" cy="7938"/>
          </a:xfrm>
          <a:custGeom>
            <a:avLst/>
            <a:gdLst>
              <a:gd name="T0" fmla="*/ 0 w 11"/>
              <a:gd name="T1" fmla="*/ 0 h 5"/>
              <a:gd name="T2" fmla="*/ 11 w 11"/>
              <a:gd name="T3" fmla="*/ 5 h 5"/>
              <a:gd name="T4" fmla="*/ 0 w 11"/>
              <a:gd name="T5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5">
                <a:moveTo>
                  <a:pt x="0" y="0"/>
                </a:moveTo>
                <a:lnTo>
                  <a:pt x="11" y="5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1" name="Line 199">
            <a:extLst>
              <a:ext uri="{FF2B5EF4-FFF2-40B4-BE49-F238E27FC236}">
                <a16:creationId xmlns:a16="http://schemas.microsoft.com/office/drawing/2014/main" id="{84E24824-FADA-4C59-A498-D243C781475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6594" y="3712250"/>
            <a:ext cx="17463" cy="7938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2" name="Freeform 200">
            <a:extLst>
              <a:ext uri="{FF2B5EF4-FFF2-40B4-BE49-F238E27FC236}">
                <a16:creationId xmlns:a16="http://schemas.microsoft.com/office/drawing/2014/main" id="{2FF9676A-0C5A-446B-AE82-6B7F502BD912}"/>
              </a:ext>
            </a:extLst>
          </p:cNvPr>
          <p:cNvSpPr>
            <a:spLocks/>
          </p:cNvSpPr>
          <p:nvPr/>
        </p:nvSpPr>
        <p:spPr bwMode="auto">
          <a:xfrm>
            <a:off x="2366594" y="3732888"/>
            <a:ext cx="46038" cy="25400"/>
          </a:xfrm>
          <a:custGeom>
            <a:avLst/>
            <a:gdLst>
              <a:gd name="T0" fmla="*/ 0 w 29"/>
              <a:gd name="T1" fmla="*/ 12 h 16"/>
              <a:gd name="T2" fmla="*/ 10 w 29"/>
              <a:gd name="T3" fmla="*/ 16 h 16"/>
              <a:gd name="T4" fmla="*/ 29 w 29"/>
              <a:gd name="T5" fmla="*/ 5 h 16"/>
              <a:gd name="T6" fmla="*/ 18 w 29"/>
              <a:gd name="T7" fmla="*/ 0 h 16"/>
              <a:gd name="T8" fmla="*/ 0 w 29"/>
              <a:gd name="T9" fmla="*/ 1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16">
                <a:moveTo>
                  <a:pt x="0" y="12"/>
                </a:moveTo>
                <a:lnTo>
                  <a:pt x="10" y="16"/>
                </a:lnTo>
                <a:lnTo>
                  <a:pt x="29" y="5"/>
                </a:lnTo>
                <a:lnTo>
                  <a:pt x="18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3" name="Freeform 201">
            <a:extLst>
              <a:ext uri="{FF2B5EF4-FFF2-40B4-BE49-F238E27FC236}">
                <a16:creationId xmlns:a16="http://schemas.microsoft.com/office/drawing/2014/main" id="{CA836177-7856-4DAD-82ED-81367F39940E}"/>
              </a:ext>
            </a:extLst>
          </p:cNvPr>
          <p:cNvSpPr>
            <a:spLocks/>
          </p:cNvSpPr>
          <p:nvPr/>
        </p:nvSpPr>
        <p:spPr bwMode="auto">
          <a:xfrm>
            <a:off x="2380882" y="3740825"/>
            <a:ext cx="31750" cy="34925"/>
          </a:xfrm>
          <a:custGeom>
            <a:avLst/>
            <a:gdLst>
              <a:gd name="T0" fmla="*/ 0 w 20"/>
              <a:gd name="T1" fmla="*/ 12 h 22"/>
              <a:gd name="T2" fmla="*/ 0 w 20"/>
              <a:gd name="T3" fmla="*/ 22 h 22"/>
              <a:gd name="T4" fmla="*/ 20 w 20"/>
              <a:gd name="T5" fmla="*/ 9 h 22"/>
              <a:gd name="T6" fmla="*/ 20 w 20"/>
              <a:gd name="T7" fmla="*/ 0 h 22"/>
              <a:gd name="T8" fmla="*/ 0 w 20"/>
              <a:gd name="T9" fmla="*/ 1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2">
                <a:moveTo>
                  <a:pt x="0" y="12"/>
                </a:moveTo>
                <a:lnTo>
                  <a:pt x="0" y="22"/>
                </a:lnTo>
                <a:lnTo>
                  <a:pt x="20" y="9"/>
                </a:lnTo>
                <a:lnTo>
                  <a:pt x="20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4" name="Freeform 202">
            <a:extLst>
              <a:ext uri="{FF2B5EF4-FFF2-40B4-BE49-F238E27FC236}">
                <a16:creationId xmlns:a16="http://schemas.microsoft.com/office/drawing/2014/main" id="{A7DA7816-0627-4216-89E5-52922355BF09}"/>
              </a:ext>
            </a:extLst>
          </p:cNvPr>
          <p:cNvSpPr>
            <a:spLocks/>
          </p:cNvSpPr>
          <p:nvPr/>
        </p:nvSpPr>
        <p:spPr bwMode="auto">
          <a:xfrm>
            <a:off x="2366594" y="3751938"/>
            <a:ext cx="14288" cy="25400"/>
          </a:xfrm>
          <a:custGeom>
            <a:avLst/>
            <a:gdLst>
              <a:gd name="T0" fmla="*/ 0 w 9"/>
              <a:gd name="T1" fmla="*/ 0 h 16"/>
              <a:gd name="T2" fmla="*/ 0 w 9"/>
              <a:gd name="T3" fmla="*/ 11 h 16"/>
              <a:gd name="T4" fmla="*/ 9 w 9"/>
              <a:gd name="T5" fmla="*/ 16 h 16"/>
              <a:gd name="T6" fmla="*/ 9 w 9"/>
              <a:gd name="T7" fmla="*/ 4 h 16"/>
              <a:gd name="T8" fmla="*/ 0 w 9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6">
                <a:moveTo>
                  <a:pt x="0" y="0"/>
                </a:moveTo>
                <a:lnTo>
                  <a:pt x="0" y="11"/>
                </a:lnTo>
                <a:lnTo>
                  <a:pt x="9" y="16"/>
                </a:lnTo>
                <a:lnTo>
                  <a:pt x="9" y="4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5" name="Freeform 203">
            <a:extLst>
              <a:ext uri="{FF2B5EF4-FFF2-40B4-BE49-F238E27FC236}">
                <a16:creationId xmlns:a16="http://schemas.microsoft.com/office/drawing/2014/main" id="{38DBA0FB-074F-428C-AA53-8888BB908412}"/>
              </a:ext>
            </a:extLst>
          </p:cNvPr>
          <p:cNvSpPr>
            <a:spLocks/>
          </p:cNvSpPr>
          <p:nvPr/>
        </p:nvSpPr>
        <p:spPr bwMode="auto">
          <a:xfrm>
            <a:off x="2357069" y="3693200"/>
            <a:ext cx="55563" cy="50800"/>
          </a:xfrm>
          <a:custGeom>
            <a:avLst/>
            <a:gdLst>
              <a:gd name="T0" fmla="*/ 18 w 35"/>
              <a:gd name="T1" fmla="*/ 32 h 32"/>
              <a:gd name="T2" fmla="*/ 35 w 35"/>
              <a:gd name="T3" fmla="*/ 5 h 32"/>
              <a:gd name="T4" fmla="*/ 17 w 35"/>
              <a:gd name="T5" fmla="*/ 0 h 32"/>
              <a:gd name="T6" fmla="*/ 0 w 35"/>
              <a:gd name="T7" fmla="*/ 27 h 32"/>
              <a:gd name="T8" fmla="*/ 18 w 35"/>
              <a:gd name="T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32">
                <a:moveTo>
                  <a:pt x="18" y="32"/>
                </a:moveTo>
                <a:lnTo>
                  <a:pt x="35" y="5"/>
                </a:lnTo>
                <a:lnTo>
                  <a:pt x="17" y="0"/>
                </a:lnTo>
                <a:lnTo>
                  <a:pt x="0" y="27"/>
                </a:lnTo>
                <a:lnTo>
                  <a:pt x="18" y="3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6" name="Freeform 204">
            <a:extLst>
              <a:ext uri="{FF2B5EF4-FFF2-40B4-BE49-F238E27FC236}">
                <a16:creationId xmlns:a16="http://schemas.microsoft.com/office/drawing/2014/main" id="{0D6F064E-CD9D-4FB6-A0C3-4F9B155D0C7C}"/>
              </a:ext>
            </a:extLst>
          </p:cNvPr>
          <p:cNvSpPr>
            <a:spLocks/>
          </p:cNvSpPr>
          <p:nvPr/>
        </p:nvSpPr>
        <p:spPr bwMode="auto">
          <a:xfrm>
            <a:off x="2369769" y="3699550"/>
            <a:ext cx="55563" cy="49213"/>
          </a:xfrm>
          <a:custGeom>
            <a:avLst/>
            <a:gdLst>
              <a:gd name="T0" fmla="*/ 18 w 35"/>
              <a:gd name="T1" fmla="*/ 31 h 31"/>
              <a:gd name="T2" fmla="*/ 35 w 35"/>
              <a:gd name="T3" fmla="*/ 5 h 31"/>
              <a:gd name="T4" fmla="*/ 17 w 35"/>
              <a:gd name="T5" fmla="*/ 0 h 31"/>
              <a:gd name="T6" fmla="*/ 0 w 35"/>
              <a:gd name="T7" fmla="*/ 27 h 31"/>
              <a:gd name="T8" fmla="*/ 18 w 35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31">
                <a:moveTo>
                  <a:pt x="18" y="31"/>
                </a:moveTo>
                <a:lnTo>
                  <a:pt x="35" y="5"/>
                </a:lnTo>
                <a:lnTo>
                  <a:pt x="17" y="0"/>
                </a:lnTo>
                <a:lnTo>
                  <a:pt x="0" y="27"/>
                </a:lnTo>
                <a:lnTo>
                  <a:pt x="18" y="31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7" name="Freeform 206">
            <a:extLst>
              <a:ext uri="{FF2B5EF4-FFF2-40B4-BE49-F238E27FC236}">
                <a16:creationId xmlns:a16="http://schemas.microsoft.com/office/drawing/2014/main" id="{7B7F6889-4DF5-40BB-8BBB-F8B002FF9C7E}"/>
              </a:ext>
            </a:extLst>
          </p:cNvPr>
          <p:cNvSpPr>
            <a:spLocks/>
          </p:cNvSpPr>
          <p:nvPr/>
        </p:nvSpPr>
        <p:spPr bwMode="auto">
          <a:xfrm>
            <a:off x="2384057" y="3712250"/>
            <a:ext cx="26988" cy="25400"/>
          </a:xfrm>
          <a:custGeom>
            <a:avLst/>
            <a:gdLst>
              <a:gd name="T0" fmla="*/ 9 w 17"/>
              <a:gd name="T1" fmla="*/ 16 h 16"/>
              <a:gd name="T2" fmla="*/ 17 w 17"/>
              <a:gd name="T3" fmla="*/ 3 h 16"/>
              <a:gd name="T4" fmla="*/ 8 w 17"/>
              <a:gd name="T5" fmla="*/ 0 h 16"/>
              <a:gd name="T6" fmla="*/ 0 w 17"/>
              <a:gd name="T7" fmla="*/ 14 h 16"/>
              <a:gd name="T8" fmla="*/ 9 w 17"/>
              <a:gd name="T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6">
                <a:moveTo>
                  <a:pt x="9" y="16"/>
                </a:moveTo>
                <a:lnTo>
                  <a:pt x="17" y="3"/>
                </a:lnTo>
                <a:lnTo>
                  <a:pt x="8" y="0"/>
                </a:lnTo>
                <a:lnTo>
                  <a:pt x="0" y="14"/>
                </a:lnTo>
                <a:lnTo>
                  <a:pt x="9" y="16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8" name="Freeform 207">
            <a:extLst>
              <a:ext uri="{FF2B5EF4-FFF2-40B4-BE49-F238E27FC236}">
                <a16:creationId xmlns:a16="http://schemas.microsoft.com/office/drawing/2014/main" id="{E7DD3EDD-B4E4-4E16-B520-CA5AA16AE3D8}"/>
              </a:ext>
            </a:extLst>
          </p:cNvPr>
          <p:cNvSpPr>
            <a:spLocks/>
          </p:cNvSpPr>
          <p:nvPr/>
        </p:nvSpPr>
        <p:spPr bwMode="auto">
          <a:xfrm>
            <a:off x="2357069" y="3693200"/>
            <a:ext cx="39688" cy="49213"/>
          </a:xfrm>
          <a:custGeom>
            <a:avLst/>
            <a:gdLst>
              <a:gd name="T0" fmla="*/ 0 w 25"/>
              <a:gd name="T1" fmla="*/ 27 h 31"/>
              <a:gd name="T2" fmla="*/ 8 w 25"/>
              <a:gd name="T3" fmla="*/ 31 h 31"/>
              <a:gd name="T4" fmla="*/ 25 w 25"/>
              <a:gd name="T5" fmla="*/ 4 h 31"/>
              <a:gd name="T6" fmla="*/ 17 w 25"/>
              <a:gd name="T7" fmla="*/ 0 h 31"/>
              <a:gd name="T8" fmla="*/ 0 w 25"/>
              <a:gd name="T9" fmla="*/ 2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31">
                <a:moveTo>
                  <a:pt x="0" y="27"/>
                </a:moveTo>
                <a:lnTo>
                  <a:pt x="8" y="31"/>
                </a:lnTo>
                <a:lnTo>
                  <a:pt x="25" y="4"/>
                </a:lnTo>
                <a:lnTo>
                  <a:pt x="17" y="0"/>
                </a:lnTo>
                <a:lnTo>
                  <a:pt x="0" y="27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9" name="Freeform 208">
            <a:extLst>
              <a:ext uri="{FF2B5EF4-FFF2-40B4-BE49-F238E27FC236}">
                <a16:creationId xmlns:a16="http://schemas.microsoft.com/office/drawing/2014/main" id="{FCA47292-A22E-4EB1-AE2D-6F775BB96BF9}"/>
              </a:ext>
            </a:extLst>
          </p:cNvPr>
          <p:cNvSpPr>
            <a:spLocks/>
          </p:cNvSpPr>
          <p:nvPr/>
        </p:nvSpPr>
        <p:spPr bwMode="auto">
          <a:xfrm>
            <a:off x="2384057" y="3693200"/>
            <a:ext cx="41275" cy="14288"/>
          </a:xfrm>
          <a:custGeom>
            <a:avLst/>
            <a:gdLst>
              <a:gd name="T0" fmla="*/ 0 w 26"/>
              <a:gd name="T1" fmla="*/ 0 h 9"/>
              <a:gd name="T2" fmla="*/ 18 w 26"/>
              <a:gd name="T3" fmla="*/ 5 h 9"/>
              <a:gd name="T4" fmla="*/ 26 w 26"/>
              <a:gd name="T5" fmla="*/ 9 h 9"/>
              <a:gd name="T6" fmla="*/ 7 w 26"/>
              <a:gd name="T7" fmla="*/ 4 h 9"/>
              <a:gd name="T8" fmla="*/ 0 w 26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9">
                <a:moveTo>
                  <a:pt x="0" y="0"/>
                </a:moveTo>
                <a:lnTo>
                  <a:pt x="18" y="5"/>
                </a:lnTo>
                <a:lnTo>
                  <a:pt x="26" y="9"/>
                </a:lnTo>
                <a:lnTo>
                  <a:pt x="7" y="4"/>
                </a:lnTo>
                <a:lnTo>
                  <a:pt x="0" y="0"/>
                </a:lnTo>
                <a:close/>
              </a:path>
            </a:pathLst>
          </a:custGeom>
          <a:solidFill>
            <a:srgbClr val="BE00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0" name="Freeform 209">
            <a:extLst>
              <a:ext uri="{FF2B5EF4-FFF2-40B4-BE49-F238E27FC236}">
                <a16:creationId xmlns:a16="http://schemas.microsoft.com/office/drawing/2014/main" id="{88251EC5-9839-4232-B4C7-65B021CE1367}"/>
              </a:ext>
            </a:extLst>
          </p:cNvPr>
          <p:cNvSpPr>
            <a:spLocks/>
          </p:cNvSpPr>
          <p:nvPr/>
        </p:nvSpPr>
        <p:spPr bwMode="auto">
          <a:xfrm>
            <a:off x="2384057" y="3693200"/>
            <a:ext cx="41275" cy="14288"/>
          </a:xfrm>
          <a:custGeom>
            <a:avLst/>
            <a:gdLst>
              <a:gd name="T0" fmla="*/ 0 w 26"/>
              <a:gd name="T1" fmla="*/ 0 h 9"/>
              <a:gd name="T2" fmla="*/ 18 w 26"/>
              <a:gd name="T3" fmla="*/ 5 h 9"/>
              <a:gd name="T4" fmla="*/ 26 w 26"/>
              <a:gd name="T5" fmla="*/ 9 h 9"/>
              <a:gd name="T6" fmla="*/ 7 w 26"/>
              <a:gd name="T7" fmla="*/ 4 h 9"/>
              <a:gd name="T8" fmla="*/ 0 w 26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9">
                <a:moveTo>
                  <a:pt x="0" y="0"/>
                </a:moveTo>
                <a:lnTo>
                  <a:pt x="18" y="5"/>
                </a:lnTo>
                <a:lnTo>
                  <a:pt x="26" y="9"/>
                </a:lnTo>
                <a:lnTo>
                  <a:pt x="7" y="4"/>
                </a:lnTo>
                <a:lnTo>
                  <a:pt x="0" y="0"/>
                </a:lnTo>
              </a:path>
            </a:pathLst>
          </a:cu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1" name="Freeform 210">
            <a:extLst>
              <a:ext uri="{FF2B5EF4-FFF2-40B4-BE49-F238E27FC236}">
                <a16:creationId xmlns:a16="http://schemas.microsoft.com/office/drawing/2014/main" id="{572A6443-7A71-4F9F-BF83-08A348C66FA1}"/>
              </a:ext>
            </a:extLst>
          </p:cNvPr>
          <p:cNvSpPr>
            <a:spLocks/>
          </p:cNvSpPr>
          <p:nvPr/>
        </p:nvSpPr>
        <p:spPr bwMode="auto">
          <a:xfrm>
            <a:off x="2395169" y="3726537"/>
            <a:ext cx="25400" cy="11113"/>
          </a:xfrm>
          <a:custGeom>
            <a:avLst/>
            <a:gdLst>
              <a:gd name="T0" fmla="*/ 0 w 16"/>
              <a:gd name="T1" fmla="*/ 0 h 7"/>
              <a:gd name="T2" fmla="*/ 16 w 16"/>
              <a:gd name="T3" fmla="*/ 7 h 7"/>
              <a:gd name="T4" fmla="*/ 0 w 16"/>
              <a:gd name="T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7">
                <a:moveTo>
                  <a:pt x="0" y="0"/>
                </a:moveTo>
                <a:lnTo>
                  <a:pt x="16" y="7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2" name="Line 211">
            <a:extLst>
              <a:ext uri="{FF2B5EF4-FFF2-40B4-BE49-F238E27FC236}">
                <a16:creationId xmlns:a16="http://schemas.microsoft.com/office/drawing/2014/main" id="{0F2B81E2-091D-4E9B-85D2-791C63149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5168" y="3726537"/>
            <a:ext cx="75900" cy="25077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3" name="Line 212">
            <a:extLst>
              <a:ext uri="{FF2B5EF4-FFF2-40B4-BE49-F238E27FC236}">
                <a16:creationId xmlns:a16="http://schemas.microsoft.com/office/drawing/2014/main" id="{54089A4A-5EF7-4C2E-9FD5-3731E76BF02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4057" y="3732887"/>
            <a:ext cx="36513" cy="19050"/>
          </a:xfrm>
          <a:prstGeom prst="line">
            <a:avLst/>
          </a:pr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4" name="Line 213">
            <a:extLst>
              <a:ext uri="{FF2B5EF4-FFF2-40B4-BE49-F238E27FC236}">
                <a16:creationId xmlns:a16="http://schemas.microsoft.com/office/drawing/2014/main" id="{2EAB3072-F021-4F4B-9F53-84C938E03C5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20557" y="3704312"/>
            <a:ext cx="3175" cy="1588"/>
          </a:xfrm>
          <a:prstGeom prst="line">
            <a:avLst/>
          </a:pr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5" name="Line 214">
            <a:extLst>
              <a:ext uri="{FF2B5EF4-FFF2-40B4-BE49-F238E27FC236}">
                <a16:creationId xmlns:a16="http://schemas.microsoft.com/office/drawing/2014/main" id="{ADCE07A2-B0F0-47BE-BD87-EEA71F2684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7069" y="3718600"/>
            <a:ext cx="6350" cy="4763"/>
          </a:xfrm>
          <a:prstGeom prst="line">
            <a:avLst/>
          </a:pr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6" name="Line 215">
            <a:extLst>
              <a:ext uri="{FF2B5EF4-FFF2-40B4-BE49-F238E27FC236}">
                <a16:creationId xmlns:a16="http://schemas.microsoft.com/office/drawing/2014/main" id="{C2C253F0-8EEB-4F0C-8C3A-2D85ECE47C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4544" y="3151862"/>
            <a:ext cx="1588" cy="0"/>
          </a:xfrm>
          <a:prstGeom prst="line">
            <a:avLst/>
          </a:pr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7" name="フリーフォーム: 図形 206">
            <a:extLst>
              <a:ext uri="{FF2B5EF4-FFF2-40B4-BE49-F238E27FC236}">
                <a16:creationId xmlns:a16="http://schemas.microsoft.com/office/drawing/2014/main" id="{299C8DAA-6655-4803-855A-83C574E5B51C}"/>
              </a:ext>
            </a:extLst>
          </p:cNvPr>
          <p:cNvSpPr/>
          <p:nvPr/>
        </p:nvSpPr>
        <p:spPr>
          <a:xfrm>
            <a:off x="2439618" y="3744596"/>
            <a:ext cx="1958329" cy="343279"/>
          </a:xfrm>
          <a:custGeom>
            <a:avLst/>
            <a:gdLst>
              <a:gd name="connsiteX0" fmla="*/ 0 w 1673749"/>
              <a:gd name="connsiteY0" fmla="*/ 0 h 294198"/>
              <a:gd name="connsiteX1" fmla="*/ 524786 w 1673749"/>
              <a:gd name="connsiteY1" fmla="*/ 139148 h 294198"/>
              <a:gd name="connsiteX2" fmla="*/ 1089328 w 1673749"/>
              <a:gd name="connsiteY2" fmla="*/ 238539 h 294198"/>
              <a:gd name="connsiteX3" fmla="*/ 1673749 w 1673749"/>
              <a:gd name="connsiteY3" fmla="*/ 294198 h 29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3749" h="294198">
                <a:moveTo>
                  <a:pt x="0" y="0"/>
                </a:moveTo>
                <a:cubicBezTo>
                  <a:pt x="171615" y="49696"/>
                  <a:pt x="343231" y="99392"/>
                  <a:pt x="524786" y="139148"/>
                </a:cubicBezTo>
                <a:cubicBezTo>
                  <a:pt x="706341" y="178904"/>
                  <a:pt x="897834" y="212697"/>
                  <a:pt x="1089328" y="238539"/>
                </a:cubicBezTo>
                <a:cubicBezTo>
                  <a:pt x="1280822" y="264381"/>
                  <a:pt x="1477285" y="279289"/>
                  <a:pt x="1673749" y="294198"/>
                </a:cubicBezTo>
              </a:path>
            </a:pathLst>
          </a:custGeom>
          <a:noFill/>
          <a:ln w="19050">
            <a:solidFill>
              <a:srgbClr val="66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08" name="Picture 22">
            <a:extLst>
              <a:ext uri="{FF2B5EF4-FFF2-40B4-BE49-F238E27FC236}">
                <a16:creationId xmlns:a16="http://schemas.microsoft.com/office/drawing/2014/main" id="{188F1AC0-1F75-44E5-8A88-9C98B1058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6905" y="3734783"/>
            <a:ext cx="962265" cy="47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" name="Picture 22">
            <a:extLst>
              <a:ext uri="{FF2B5EF4-FFF2-40B4-BE49-F238E27FC236}">
                <a16:creationId xmlns:a16="http://schemas.microsoft.com/office/drawing/2014/main" id="{1FA79598-1E1C-4D35-8E88-33D7C7B62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5370" y="4522975"/>
            <a:ext cx="962265" cy="47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" name="フリーフォーム: 図形 209">
            <a:extLst>
              <a:ext uri="{FF2B5EF4-FFF2-40B4-BE49-F238E27FC236}">
                <a16:creationId xmlns:a16="http://schemas.microsoft.com/office/drawing/2014/main" id="{D0DB2BEB-3203-4653-B7DF-EB5012E9C020}"/>
              </a:ext>
            </a:extLst>
          </p:cNvPr>
          <p:cNvSpPr/>
          <p:nvPr/>
        </p:nvSpPr>
        <p:spPr>
          <a:xfrm>
            <a:off x="3725634" y="4561417"/>
            <a:ext cx="2883877" cy="281354"/>
          </a:xfrm>
          <a:custGeom>
            <a:avLst/>
            <a:gdLst>
              <a:gd name="connsiteX0" fmla="*/ 0 w 2883877"/>
              <a:gd name="connsiteY0" fmla="*/ 239151 h 281354"/>
              <a:gd name="connsiteX1" fmla="*/ 745588 w 2883877"/>
              <a:gd name="connsiteY1" fmla="*/ 281354 h 281354"/>
              <a:gd name="connsiteX2" fmla="*/ 1519311 w 2883877"/>
              <a:gd name="connsiteY2" fmla="*/ 239151 h 281354"/>
              <a:gd name="connsiteX3" fmla="*/ 2293034 w 2883877"/>
              <a:gd name="connsiteY3" fmla="*/ 126609 h 281354"/>
              <a:gd name="connsiteX4" fmla="*/ 2883877 w 2883877"/>
              <a:gd name="connsiteY4" fmla="*/ 0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7" h="281354">
                <a:moveTo>
                  <a:pt x="0" y="239151"/>
                </a:moveTo>
                <a:cubicBezTo>
                  <a:pt x="246185" y="260252"/>
                  <a:pt x="492370" y="281354"/>
                  <a:pt x="745588" y="281354"/>
                </a:cubicBezTo>
                <a:cubicBezTo>
                  <a:pt x="998806" y="281354"/>
                  <a:pt x="1261403" y="264942"/>
                  <a:pt x="1519311" y="239151"/>
                </a:cubicBezTo>
                <a:cubicBezTo>
                  <a:pt x="1777219" y="213360"/>
                  <a:pt x="2065606" y="166467"/>
                  <a:pt x="2293034" y="126609"/>
                </a:cubicBezTo>
                <a:cubicBezTo>
                  <a:pt x="2520462" y="86751"/>
                  <a:pt x="2702169" y="43375"/>
                  <a:pt x="2883877" y="0"/>
                </a:cubicBezTo>
              </a:path>
            </a:pathLst>
          </a:custGeom>
          <a:noFill/>
          <a:ln w="76200"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1" name="フリーフォーム: 図形 210">
            <a:extLst>
              <a:ext uri="{FF2B5EF4-FFF2-40B4-BE49-F238E27FC236}">
                <a16:creationId xmlns:a16="http://schemas.microsoft.com/office/drawing/2014/main" id="{50A89D8E-BB70-4F65-8568-6C4F7985B0F2}"/>
              </a:ext>
            </a:extLst>
          </p:cNvPr>
          <p:cNvSpPr/>
          <p:nvPr/>
        </p:nvSpPr>
        <p:spPr>
          <a:xfrm>
            <a:off x="3725342" y="4518536"/>
            <a:ext cx="2883877" cy="281354"/>
          </a:xfrm>
          <a:custGeom>
            <a:avLst/>
            <a:gdLst>
              <a:gd name="connsiteX0" fmla="*/ 0 w 2883877"/>
              <a:gd name="connsiteY0" fmla="*/ 239151 h 281354"/>
              <a:gd name="connsiteX1" fmla="*/ 745588 w 2883877"/>
              <a:gd name="connsiteY1" fmla="*/ 281354 h 281354"/>
              <a:gd name="connsiteX2" fmla="*/ 1519311 w 2883877"/>
              <a:gd name="connsiteY2" fmla="*/ 239151 h 281354"/>
              <a:gd name="connsiteX3" fmla="*/ 2293034 w 2883877"/>
              <a:gd name="connsiteY3" fmla="*/ 126609 h 281354"/>
              <a:gd name="connsiteX4" fmla="*/ 2883877 w 2883877"/>
              <a:gd name="connsiteY4" fmla="*/ 0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7" h="281354">
                <a:moveTo>
                  <a:pt x="0" y="239151"/>
                </a:moveTo>
                <a:cubicBezTo>
                  <a:pt x="246185" y="260252"/>
                  <a:pt x="492370" y="281354"/>
                  <a:pt x="745588" y="281354"/>
                </a:cubicBezTo>
                <a:cubicBezTo>
                  <a:pt x="998806" y="281354"/>
                  <a:pt x="1261403" y="264942"/>
                  <a:pt x="1519311" y="239151"/>
                </a:cubicBezTo>
                <a:cubicBezTo>
                  <a:pt x="1777219" y="213360"/>
                  <a:pt x="2065606" y="166467"/>
                  <a:pt x="2293034" y="126609"/>
                </a:cubicBezTo>
                <a:cubicBezTo>
                  <a:pt x="2520462" y="86751"/>
                  <a:pt x="2702169" y="43375"/>
                  <a:pt x="2883877" y="0"/>
                </a:cubicBezTo>
              </a:path>
            </a:pathLst>
          </a:custGeom>
          <a:noFill/>
          <a:ln w="19050">
            <a:solidFill>
              <a:srgbClr val="BF9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2" name="フリーフォーム: 図形 211">
            <a:extLst>
              <a:ext uri="{FF2B5EF4-FFF2-40B4-BE49-F238E27FC236}">
                <a16:creationId xmlns:a16="http://schemas.microsoft.com/office/drawing/2014/main" id="{7A47F72D-2115-409A-9442-CC498E36A1C4}"/>
              </a:ext>
            </a:extLst>
          </p:cNvPr>
          <p:cNvSpPr/>
          <p:nvPr/>
        </p:nvSpPr>
        <p:spPr>
          <a:xfrm>
            <a:off x="3722267" y="4630977"/>
            <a:ext cx="2883877" cy="281354"/>
          </a:xfrm>
          <a:custGeom>
            <a:avLst/>
            <a:gdLst>
              <a:gd name="connsiteX0" fmla="*/ 0 w 2883877"/>
              <a:gd name="connsiteY0" fmla="*/ 239151 h 281354"/>
              <a:gd name="connsiteX1" fmla="*/ 745588 w 2883877"/>
              <a:gd name="connsiteY1" fmla="*/ 281354 h 281354"/>
              <a:gd name="connsiteX2" fmla="*/ 1519311 w 2883877"/>
              <a:gd name="connsiteY2" fmla="*/ 239151 h 281354"/>
              <a:gd name="connsiteX3" fmla="*/ 2293034 w 2883877"/>
              <a:gd name="connsiteY3" fmla="*/ 126609 h 281354"/>
              <a:gd name="connsiteX4" fmla="*/ 2883877 w 2883877"/>
              <a:gd name="connsiteY4" fmla="*/ 0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7" h="281354">
                <a:moveTo>
                  <a:pt x="0" y="239151"/>
                </a:moveTo>
                <a:cubicBezTo>
                  <a:pt x="246185" y="260252"/>
                  <a:pt x="492370" y="281354"/>
                  <a:pt x="745588" y="281354"/>
                </a:cubicBezTo>
                <a:cubicBezTo>
                  <a:pt x="998806" y="281354"/>
                  <a:pt x="1261403" y="264942"/>
                  <a:pt x="1519311" y="239151"/>
                </a:cubicBezTo>
                <a:cubicBezTo>
                  <a:pt x="1777219" y="213360"/>
                  <a:pt x="2065606" y="166467"/>
                  <a:pt x="2293034" y="126609"/>
                </a:cubicBezTo>
                <a:cubicBezTo>
                  <a:pt x="2520462" y="86751"/>
                  <a:pt x="2702169" y="43375"/>
                  <a:pt x="2883877" y="0"/>
                </a:cubicBezTo>
              </a:path>
            </a:pathLst>
          </a:custGeom>
          <a:noFill/>
          <a:ln w="76200"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3" name="フリーフォーム: 図形 212">
            <a:extLst>
              <a:ext uri="{FF2B5EF4-FFF2-40B4-BE49-F238E27FC236}">
                <a16:creationId xmlns:a16="http://schemas.microsoft.com/office/drawing/2014/main" id="{5245B8AF-1696-43E2-8354-5BC12CF6CB83}"/>
              </a:ext>
            </a:extLst>
          </p:cNvPr>
          <p:cNvSpPr/>
          <p:nvPr/>
        </p:nvSpPr>
        <p:spPr>
          <a:xfrm>
            <a:off x="3722267" y="4684537"/>
            <a:ext cx="2883877" cy="281354"/>
          </a:xfrm>
          <a:custGeom>
            <a:avLst/>
            <a:gdLst>
              <a:gd name="connsiteX0" fmla="*/ 0 w 2883877"/>
              <a:gd name="connsiteY0" fmla="*/ 239151 h 281354"/>
              <a:gd name="connsiteX1" fmla="*/ 745588 w 2883877"/>
              <a:gd name="connsiteY1" fmla="*/ 281354 h 281354"/>
              <a:gd name="connsiteX2" fmla="*/ 1519311 w 2883877"/>
              <a:gd name="connsiteY2" fmla="*/ 239151 h 281354"/>
              <a:gd name="connsiteX3" fmla="*/ 2293034 w 2883877"/>
              <a:gd name="connsiteY3" fmla="*/ 126609 h 281354"/>
              <a:gd name="connsiteX4" fmla="*/ 2883877 w 2883877"/>
              <a:gd name="connsiteY4" fmla="*/ 0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7" h="281354">
                <a:moveTo>
                  <a:pt x="0" y="239151"/>
                </a:moveTo>
                <a:cubicBezTo>
                  <a:pt x="246185" y="260252"/>
                  <a:pt x="492370" y="281354"/>
                  <a:pt x="745588" y="281354"/>
                </a:cubicBezTo>
                <a:cubicBezTo>
                  <a:pt x="998806" y="281354"/>
                  <a:pt x="1261403" y="264942"/>
                  <a:pt x="1519311" y="239151"/>
                </a:cubicBezTo>
                <a:cubicBezTo>
                  <a:pt x="1777219" y="213360"/>
                  <a:pt x="2065606" y="166467"/>
                  <a:pt x="2293034" y="126609"/>
                </a:cubicBezTo>
                <a:cubicBezTo>
                  <a:pt x="2520462" y="86751"/>
                  <a:pt x="2702169" y="43375"/>
                  <a:pt x="2883877" y="0"/>
                </a:cubicBezTo>
              </a:path>
            </a:pathLst>
          </a:custGeom>
          <a:noFill/>
          <a:ln w="76200"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4" name="フリーフォーム: 図形 213">
            <a:extLst>
              <a:ext uri="{FF2B5EF4-FFF2-40B4-BE49-F238E27FC236}">
                <a16:creationId xmlns:a16="http://schemas.microsoft.com/office/drawing/2014/main" id="{34438001-E37C-49E9-99F5-DB74C8A83FDE}"/>
              </a:ext>
            </a:extLst>
          </p:cNvPr>
          <p:cNvSpPr/>
          <p:nvPr/>
        </p:nvSpPr>
        <p:spPr>
          <a:xfrm>
            <a:off x="3718544" y="4747680"/>
            <a:ext cx="2883877" cy="281354"/>
          </a:xfrm>
          <a:custGeom>
            <a:avLst/>
            <a:gdLst>
              <a:gd name="connsiteX0" fmla="*/ 0 w 2883877"/>
              <a:gd name="connsiteY0" fmla="*/ 239151 h 281354"/>
              <a:gd name="connsiteX1" fmla="*/ 745588 w 2883877"/>
              <a:gd name="connsiteY1" fmla="*/ 281354 h 281354"/>
              <a:gd name="connsiteX2" fmla="*/ 1519311 w 2883877"/>
              <a:gd name="connsiteY2" fmla="*/ 239151 h 281354"/>
              <a:gd name="connsiteX3" fmla="*/ 2293034 w 2883877"/>
              <a:gd name="connsiteY3" fmla="*/ 126609 h 281354"/>
              <a:gd name="connsiteX4" fmla="*/ 2883877 w 2883877"/>
              <a:gd name="connsiteY4" fmla="*/ 0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7" h="281354">
                <a:moveTo>
                  <a:pt x="0" y="239151"/>
                </a:moveTo>
                <a:cubicBezTo>
                  <a:pt x="246185" y="260252"/>
                  <a:pt x="492370" y="281354"/>
                  <a:pt x="745588" y="281354"/>
                </a:cubicBezTo>
                <a:cubicBezTo>
                  <a:pt x="998806" y="281354"/>
                  <a:pt x="1261403" y="264942"/>
                  <a:pt x="1519311" y="239151"/>
                </a:cubicBezTo>
                <a:cubicBezTo>
                  <a:pt x="1777219" y="213360"/>
                  <a:pt x="2065606" y="166467"/>
                  <a:pt x="2293034" y="126609"/>
                </a:cubicBezTo>
                <a:cubicBezTo>
                  <a:pt x="2520462" y="86751"/>
                  <a:pt x="2702169" y="43375"/>
                  <a:pt x="2883877" y="0"/>
                </a:cubicBezTo>
              </a:path>
            </a:pathLst>
          </a:custGeom>
          <a:noFill/>
          <a:ln w="76200"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5" name="フリーフォーム: 図形 214">
            <a:extLst>
              <a:ext uri="{FF2B5EF4-FFF2-40B4-BE49-F238E27FC236}">
                <a16:creationId xmlns:a16="http://schemas.microsoft.com/office/drawing/2014/main" id="{E90EF043-EF6F-40C9-876B-64034D39522A}"/>
              </a:ext>
            </a:extLst>
          </p:cNvPr>
          <p:cNvSpPr/>
          <p:nvPr/>
        </p:nvSpPr>
        <p:spPr>
          <a:xfrm>
            <a:off x="3721441" y="4806010"/>
            <a:ext cx="2883877" cy="281354"/>
          </a:xfrm>
          <a:custGeom>
            <a:avLst/>
            <a:gdLst>
              <a:gd name="connsiteX0" fmla="*/ 0 w 2883877"/>
              <a:gd name="connsiteY0" fmla="*/ 239151 h 281354"/>
              <a:gd name="connsiteX1" fmla="*/ 745588 w 2883877"/>
              <a:gd name="connsiteY1" fmla="*/ 281354 h 281354"/>
              <a:gd name="connsiteX2" fmla="*/ 1519311 w 2883877"/>
              <a:gd name="connsiteY2" fmla="*/ 239151 h 281354"/>
              <a:gd name="connsiteX3" fmla="*/ 2293034 w 2883877"/>
              <a:gd name="connsiteY3" fmla="*/ 126609 h 281354"/>
              <a:gd name="connsiteX4" fmla="*/ 2883877 w 2883877"/>
              <a:gd name="connsiteY4" fmla="*/ 0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7" h="281354">
                <a:moveTo>
                  <a:pt x="0" y="239151"/>
                </a:moveTo>
                <a:cubicBezTo>
                  <a:pt x="246185" y="260252"/>
                  <a:pt x="492370" y="281354"/>
                  <a:pt x="745588" y="281354"/>
                </a:cubicBezTo>
                <a:cubicBezTo>
                  <a:pt x="998806" y="281354"/>
                  <a:pt x="1261403" y="264942"/>
                  <a:pt x="1519311" y="239151"/>
                </a:cubicBezTo>
                <a:cubicBezTo>
                  <a:pt x="1777219" y="213360"/>
                  <a:pt x="2065606" y="166467"/>
                  <a:pt x="2293034" y="126609"/>
                </a:cubicBezTo>
                <a:cubicBezTo>
                  <a:pt x="2520462" y="86751"/>
                  <a:pt x="2702169" y="43375"/>
                  <a:pt x="2883877" y="0"/>
                </a:cubicBezTo>
              </a:path>
            </a:pathLst>
          </a:custGeom>
          <a:noFill/>
          <a:ln w="76200"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6" name="フリーフォーム: 図形 215">
            <a:extLst>
              <a:ext uri="{FF2B5EF4-FFF2-40B4-BE49-F238E27FC236}">
                <a16:creationId xmlns:a16="http://schemas.microsoft.com/office/drawing/2014/main" id="{268AE456-4632-41B3-B6CE-BAA01026325E}"/>
              </a:ext>
            </a:extLst>
          </p:cNvPr>
          <p:cNvSpPr/>
          <p:nvPr/>
        </p:nvSpPr>
        <p:spPr>
          <a:xfrm>
            <a:off x="3717363" y="4851130"/>
            <a:ext cx="2883877" cy="281354"/>
          </a:xfrm>
          <a:custGeom>
            <a:avLst/>
            <a:gdLst>
              <a:gd name="connsiteX0" fmla="*/ 0 w 2883877"/>
              <a:gd name="connsiteY0" fmla="*/ 239151 h 281354"/>
              <a:gd name="connsiteX1" fmla="*/ 745588 w 2883877"/>
              <a:gd name="connsiteY1" fmla="*/ 281354 h 281354"/>
              <a:gd name="connsiteX2" fmla="*/ 1519311 w 2883877"/>
              <a:gd name="connsiteY2" fmla="*/ 239151 h 281354"/>
              <a:gd name="connsiteX3" fmla="*/ 2293034 w 2883877"/>
              <a:gd name="connsiteY3" fmla="*/ 126609 h 281354"/>
              <a:gd name="connsiteX4" fmla="*/ 2883877 w 2883877"/>
              <a:gd name="connsiteY4" fmla="*/ 0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7" h="281354">
                <a:moveTo>
                  <a:pt x="0" y="239151"/>
                </a:moveTo>
                <a:cubicBezTo>
                  <a:pt x="246185" y="260252"/>
                  <a:pt x="492370" y="281354"/>
                  <a:pt x="745588" y="281354"/>
                </a:cubicBezTo>
                <a:cubicBezTo>
                  <a:pt x="998806" y="281354"/>
                  <a:pt x="1261403" y="264942"/>
                  <a:pt x="1519311" y="239151"/>
                </a:cubicBezTo>
                <a:cubicBezTo>
                  <a:pt x="1777219" y="213360"/>
                  <a:pt x="2065606" y="166467"/>
                  <a:pt x="2293034" y="126609"/>
                </a:cubicBezTo>
                <a:cubicBezTo>
                  <a:pt x="2520462" y="86751"/>
                  <a:pt x="2702169" y="43375"/>
                  <a:pt x="2883877" y="0"/>
                </a:cubicBezTo>
              </a:path>
            </a:pathLst>
          </a:custGeom>
          <a:noFill/>
          <a:ln w="19050">
            <a:solidFill>
              <a:srgbClr val="BF9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7" name="Picture 22">
            <a:extLst>
              <a:ext uri="{FF2B5EF4-FFF2-40B4-BE49-F238E27FC236}">
                <a16:creationId xmlns:a16="http://schemas.microsoft.com/office/drawing/2014/main" id="{61C642AA-17EF-43BF-9674-D2A8E0F40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09" b="32776"/>
          <a:stretch/>
        </p:blipFill>
        <p:spPr bwMode="auto">
          <a:xfrm>
            <a:off x="4968038" y="4990004"/>
            <a:ext cx="616721" cy="32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" name="正方形/長方形 217">
            <a:extLst>
              <a:ext uri="{FF2B5EF4-FFF2-40B4-BE49-F238E27FC236}">
                <a16:creationId xmlns:a16="http://schemas.microsoft.com/office/drawing/2014/main" id="{9D46D9B0-A83D-41B7-BA05-496869547B5B}"/>
              </a:ext>
            </a:extLst>
          </p:cNvPr>
          <p:cNvSpPr/>
          <p:nvPr/>
        </p:nvSpPr>
        <p:spPr>
          <a:xfrm>
            <a:off x="6493636" y="4472663"/>
            <a:ext cx="148976" cy="45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9" name="正方形/長方形 218">
            <a:extLst>
              <a:ext uri="{FF2B5EF4-FFF2-40B4-BE49-F238E27FC236}">
                <a16:creationId xmlns:a16="http://schemas.microsoft.com/office/drawing/2014/main" id="{CF3BB40B-2070-4E5D-B68D-52EF6CDC901E}"/>
              </a:ext>
            </a:extLst>
          </p:cNvPr>
          <p:cNvSpPr/>
          <p:nvPr/>
        </p:nvSpPr>
        <p:spPr>
          <a:xfrm>
            <a:off x="3549729" y="4691297"/>
            <a:ext cx="212068" cy="476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20" name="直線コネクタ 219">
            <a:extLst>
              <a:ext uri="{FF2B5EF4-FFF2-40B4-BE49-F238E27FC236}">
                <a16:creationId xmlns:a16="http://schemas.microsoft.com/office/drawing/2014/main" id="{5F4ED701-FF9D-495F-9EEF-2302591A7BFA}"/>
              </a:ext>
            </a:extLst>
          </p:cNvPr>
          <p:cNvCxnSpPr>
            <a:cxnSpLocks/>
          </p:cNvCxnSpPr>
          <p:nvPr/>
        </p:nvCxnSpPr>
        <p:spPr>
          <a:xfrm>
            <a:off x="2429723" y="3768479"/>
            <a:ext cx="102196" cy="520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二等辺三角形 220">
            <a:extLst>
              <a:ext uri="{FF2B5EF4-FFF2-40B4-BE49-F238E27FC236}">
                <a16:creationId xmlns:a16="http://schemas.microsoft.com/office/drawing/2014/main" id="{B071FABA-A206-4368-BC16-C95BD4AB652F}"/>
              </a:ext>
            </a:extLst>
          </p:cNvPr>
          <p:cNvSpPr/>
          <p:nvPr/>
        </p:nvSpPr>
        <p:spPr>
          <a:xfrm rot="17917645">
            <a:off x="2429331" y="3750463"/>
            <a:ext cx="36000" cy="540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2" name="Rectangle 8">
            <a:extLst>
              <a:ext uri="{FF2B5EF4-FFF2-40B4-BE49-F238E27FC236}">
                <a16:creationId xmlns:a16="http://schemas.microsoft.com/office/drawing/2014/main" id="{DCFA1D22-D333-499B-84AC-41C8B7B2EB6A}"/>
              </a:ext>
            </a:extLst>
          </p:cNvPr>
          <p:cNvSpPr>
            <a:spLocks noChangeArrowheads="1"/>
          </p:cNvSpPr>
          <p:nvPr/>
        </p:nvSpPr>
        <p:spPr bwMode="auto">
          <a:xfrm rot="1542373">
            <a:off x="1899935" y="4552017"/>
            <a:ext cx="11709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Laser injection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room</a:t>
            </a:r>
          </a:p>
        </p:txBody>
      </p:sp>
      <p:sp>
        <p:nvSpPr>
          <p:cNvPr id="223" name="Rectangle 8">
            <a:extLst>
              <a:ext uri="{FF2B5EF4-FFF2-40B4-BE49-F238E27FC236}">
                <a16:creationId xmlns:a16="http://schemas.microsoft.com/office/drawing/2014/main" id="{A5073816-FFE4-4CA3-96F7-649186D59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4072" y="4234593"/>
            <a:ext cx="10021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Storage ring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building</a:t>
            </a:r>
          </a:p>
        </p:txBody>
      </p:sp>
      <p:sp>
        <p:nvSpPr>
          <p:cNvPr id="224" name="Text Box 10">
            <a:extLst>
              <a:ext uri="{FF2B5EF4-FFF2-40B4-BE49-F238E27FC236}">
                <a16:creationId xmlns:a16="http://schemas.microsoft.com/office/drawing/2014/main" id="{3B129218-40DD-432A-B5B0-31969F0705FD}"/>
              </a:ext>
            </a:extLst>
          </p:cNvPr>
          <p:cNvSpPr txBox="1">
            <a:spLocks noChangeArrowheads="1"/>
          </p:cNvSpPr>
          <p:nvPr/>
        </p:nvSpPr>
        <p:spPr bwMode="auto">
          <a:xfrm rot="1544977">
            <a:off x="415738" y="3630599"/>
            <a:ext cx="10775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Long straight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section</a:t>
            </a:r>
          </a:p>
        </p:txBody>
      </p:sp>
      <p:sp>
        <p:nvSpPr>
          <p:cNvPr id="225" name="Rectangle 8">
            <a:extLst>
              <a:ext uri="{FF2B5EF4-FFF2-40B4-BE49-F238E27FC236}">
                <a16:creationId xmlns:a16="http://schemas.microsoft.com/office/drawing/2014/main" id="{2B63DE9F-E8D5-483A-9BB6-70A9003EB3CB}"/>
              </a:ext>
            </a:extLst>
          </p:cNvPr>
          <p:cNvSpPr>
            <a:spLocks noChangeArrowheads="1"/>
          </p:cNvSpPr>
          <p:nvPr/>
        </p:nvSpPr>
        <p:spPr bwMode="auto">
          <a:xfrm rot="1542373">
            <a:off x="445249" y="2598407"/>
            <a:ext cx="6896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ring</a:t>
            </a:r>
          </a:p>
        </p:txBody>
      </p:sp>
      <p:cxnSp>
        <p:nvCxnSpPr>
          <p:cNvPr id="226" name="直線矢印コネクタ 225">
            <a:extLst>
              <a:ext uri="{FF2B5EF4-FFF2-40B4-BE49-F238E27FC236}">
                <a16:creationId xmlns:a16="http://schemas.microsoft.com/office/drawing/2014/main" id="{48387352-569A-404E-B3A2-C8302D19E040}"/>
              </a:ext>
            </a:extLst>
          </p:cNvPr>
          <p:cNvCxnSpPr>
            <a:cxnSpLocks/>
          </p:cNvCxnSpPr>
          <p:nvPr/>
        </p:nvCxnSpPr>
        <p:spPr>
          <a:xfrm>
            <a:off x="1544917" y="3855751"/>
            <a:ext cx="363500" cy="182813"/>
          </a:xfrm>
          <a:prstGeom prst="straightConnector1">
            <a:avLst/>
          </a:prstGeom>
          <a:ln w="1905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直線矢印コネクタ 226">
            <a:extLst>
              <a:ext uri="{FF2B5EF4-FFF2-40B4-BE49-F238E27FC236}">
                <a16:creationId xmlns:a16="http://schemas.microsoft.com/office/drawing/2014/main" id="{5206C829-A325-4A64-A1C3-46FBD7022670}"/>
              </a:ext>
            </a:extLst>
          </p:cNvPr>
          <p:cNvCxnSpPr>
            <a:cxnSpLocks/>
          </p:cNvCxnSpPr>
          <p:nvPr/>
        </p:nvCxnSpPr>
        <p:spPr>
          <a:xfrm flipH="1">
            <a:off x="1533017" y="4034859"/>
            <a:ext cx="370800" cy="180000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直線矢印コネクタ 227">
            <a:extLst>
              <a:ext uri="{FF2B5EF4-FFF2-40B4-BE49-F238E27FC236}">
                <a16:creationId xmlns:a16="http://schemas.microsoft.com/office/drawing/2014/main" id="{3AEF0952-7E47-429C-BD70-53999B562909}"/>
              </a:ext>
            </a:extLst>
          </p:cNvPr>
          <p:cNvCxnSpPr>
            <a:cxnSpLocks/>
          </p:cNvCxnSpPr>
          <p:nvPr/>
        </p:nvCxnSpPr>
        <p:spPr>
          <a:xfrm>
            <a:off x="1541783" y="4216663"/>
            <a:ext cx="349871" cy="179003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テキスト ボックス 228">
            <a:extLst>
              <a:ext uri="{FF2B5EF4-FFF2-40B4-BE49-F238E27FC236}">
                <a16:creationId xmlns:a16="http://schemas.microsoft.com/office/drawing/2014/main" id="{EC6DC55F-8B18-40A9-8595-82C51658EAF6}"/>
              </a:ext>
            </a:extLst>
          </p:cNvPr>
          <p:cNvSpPr txBox="1"/>
          <p:nvPr/>
        </p:nvSpPr>
        <p:spPr>
          <a:xfrm rot="1632620">
            <a:off x="1238429" y="4255621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31.5 m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C937EAB9-D454-4727-BDEC-6F6AF007BC9E}"/>
              </a:ext>
            </a:extLst>
          </p:cNvPr>
          <p:cNvSpPr txBox="1"/>
          <p:nvPr/>
        </p:nvSpPr>
        <p:spPr>
          <a:xfrm rot="1520122">
            <a:off x="4181804" y="4365566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rPr>
              <a:t></a:t>
            </a: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130 m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1" name="Text Box 6">
            <a:extLst>
              <a:ext uri="{FF2B5EF4-FFF2-40B4-BE49-F238E27FC236}">
                <a16:creationId xmlns:a16="http://schemas.microsoft.com/office/drawing/2014/main" id="{BFDA59EB-B406-4B23-B94B-E9ED9E26B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502" y="1807022"/>
            <a:ext cx="11876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Recoil electron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(Tagger)</a:t>
            </a:r>
          </a:p>
        </p:txBody>
      </p:sp>
      <p:sp>
        <p:nvSpPr>
          <p:cNvPr id="232" name="Rectangle 7">
            <a:extLst>
              <a:ext uri="{FF2B5EF4-FFF2-40B4-BE49-F238E27FC236}">
                <a16:creationId xmlns:a16="http://schemas.microsoft.com/office/drawing/2014/main" id="{2A0DCBD1-9B36-47A3-A7E7-72EF4C6D644A}"/>
              </a:ext>
            </a:extLst>
          </p:cNvPr>
          <p:cNvSpPr>
            <a:spLocks noChangeArrowheads="1"/>
          </p:cNvSpPr>
          <p:nvPr/>
        </p:nvSpPr>
        <p:spPr bwMode="auto">
          <a:xfrm rot="1467253">
            <a:off x="4595260" y="3638623"/>
            <a:ext cx="2268412" cy="30777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Max. 2.4 GeV</a:t>
            </a:r>
            <a:r>
              <a:rPr kumimoji="0" lang="ja-JP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photon beam</a:t>
            </a:r>
          </a:p>
        </p:txBody>
      </p:sp>
      <p:sp>
        <p:nvSpPr>
          <p:cNvPr id="233" name="Text Box 11">
            <a:extLst>
              <a:ext uri="{FF2B5EF4-FFF2-40B4-BE49-F238E27FC236}">
                <a16:creationId xmlns:a16="http://schemas.microsoft.com/office/drawing/2014/main" id="{CC760C7C-78AA-4164-A70B-5AE949228A4F}"/>
              </a:ext>
            </a:extLst>
          </p:cNvPr>
          <p:cNvSpPr txBox="1">
            <a:spLocks noChangeArrowheads="1"/>
          </p:cNvSpPr>
          <p:nvPr/>
        </p:nvSpPr>
        <p:spPr bwMode="auto">
          <a:xfrm rot="1469217">
            <a:off x="297230" y="1551098"/>
            <a:ext cx="1296000" cy="30777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8 GeV electron</a:t>
            </a:r>
          </a:p>
        </p:txBody>
      </p:sp>
      <p:sp>
        <p:nvSpPr>
          <p:cNvPr id="234" name="Line 12">
            <a:extLst>
              <a:ext uri="{FF2B5EF4-FFF2-40B4-BE49-F238E27FC236}">
                <a16:creationId xmlns:a16="http://schemas.microsoft.com/office/drawing/2014/main" id="{1C20C994-3C08-4026-842F-50311A7E0936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495" y="1355507"/>
            <a:ext cx="1026999" cy="487552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5" name="Line 14">
            <a:extLst>
              <a:ext uri="{FF2B5EF4-FFF2-40B4-BE49-F238E27FC236}">
                <a16:creationId xmlns:a16="http://schemas.microsoft.com/office/drawing/2014/main" id="{0166C07C-C580-4109-8B5D-0C9D3F26CF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73911" y="2075929"/>
            <a:ext cx="589500" cy="2720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6" name="Freeform 15">
            <a:extLst>
              <a:ext uri="{FF2B5EF4-FFF2-40B4-BE49-F238E27FC236}">
                <a16:creationId xmlns:a16="http://schemas.microsoft.com/office/drawing/2014/main" id="{EFCBC099-46A9-446F-84DA-D102A32CBCB5}"/>
              </a:ext>
            </a:extLst>
          </p:cNvPr>
          <p:cNvSpPr>
            <a:spLocks/>
          </p:cNvSpPr>
          <p:nvPr/>
        </p:nvSpPr>
        <p:spPr bwMode="auto">
          <a:xfrm>
            <a:off x="2479655" y="1909747"/>
            <a:ext cx="637151" cy="118449"/>
          </a:xfrm>
          <a:custGeom>
            <a:avLst/>
            <a:gdLst>
              <a:gd name="T0" fmla="*/ 0 w 1440"/>
              <a:gd name="T1" fmla="*/ 0 h 440"/>
              <a:gd name="T2" fmla="*/ 580232 w 1440"/>
              <a:gd name="T3" fmla="*/ 192579 h 440"/>
              <a:gd name="T4" fmla="*/ 1160463 w 1440"/>
              <a:gd name="T5" fmla="*/ 168506 h 4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0" h="440">
                <a:moveTo>
                  <a:pt x="0" y="0"/>
                </a:moveTo>
                <a:cubicBezTo>
                  <a:pt x="240" y="164"/>
                  <a:pt x="480" y="328"/>
                  <a:pt x="720" y="384"/>
                </a:cubicBezTo>
                <a:cubicBezTo>
                  <a:pt x="960" y="440"/>
                  <a:pt x="1200" y="388"/>
                  <a:pt x="1440" y="336"/>
                </a:cubicBezTo>
              </a:path>
            </a:pathLst>
          </a:custGeom>
          <a:noFill/>
          <a:ln w="38100" cmpd="sng">
            <a:solidFill>
              <a:srgbClr val="0070C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7" name="Rectangle 16">
            <a:extLst>
              <a:ext uri="{FF2B5EF4-FFF2-40B4-BE49-F238E27FC236}">
                <a16:creationId xmlns:a16="http://schemas.microsoft.com/office/drawing/2014/main" id="{EA7562B5-3B02-4733-B188-320FE6F38CA4}"/>
              </a:ext>
            </a:extLst>
          </p:cNvPr>
          <p:cNvSpPr>
            <a:spLocks noChangeArrowheads="1"/>
          </p:cNvSpPr>
          <p:nvPr/>
        </p:nvSpPr>
        <p:spPr bwMode="auto">
          <a:xfrm rot="1452886">
            <a:off x="2386597" y="2552694"/>
            <a:ext cx="1404000" cy="4680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UltraViolet</a:t>
            </a:r>
            <a:r>
              <a:rPr kumimoji="0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 laser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355 nm (3.5 eV)</a:t>
            </a:r>
          </a:p>
        </p:txBody>
      </p:sp>
      <p:sp>
        <p:nvSpPr>
          <p:cNvPr id="239" name="Rectangle 26">
            <a:extLst>
              <a:ext uri="{FF2B5EF4-FFF2-40B4-BE49-F238E27FC236}">
                <a16:creationId xmlns:a16="http://schemas.microsoft.com/office/drawing/2014/main" id="{FA910127-3A5C-4A5E-BF9A-ACF3B7FE9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0152" y="832687"/>
            <a:ext cx="2045494" cy="60529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Laser Compton</a:t>
            </a:r>
          </a:p>
          <a:p>
            <a:pPr marL="0" marR="0" lvl="0" indent="0" algn="ctr" defTabSz="457200" rtl="0" eaLnBrk="0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Scattering</a:t>
            </a:r>
          </a:p>
        </p:txBody>
      </p:sp>
      <p:sp>
        <p:nvSpPr>
          <p:cNvPr id="240" name="AutoShape 13">
            <a:extLst>
              <a:ext uri="{FF2B5EF4-FFF2-40B4-BE49-F238E27FC236}">
                <a16:creationId xmlns:a16="http://schemas.microsoft.com/office/drawing/2014/main" id="{33BB129A-B954-4A23-9D76-3BC42B3C9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819" y="1790315"/>
            <a:ext cx="252000" cy="288000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241" name="グループ化 240">
            <a:extLst>
              <a:ext uri="{FF2B5EF4-FFF2-40B4-BE49-F238E27FC236}">
                <a16:creationId xmlns:a16="http://schemas.microsoft.com/office/drawing/2014/main" id="{5A6F3390-0414-4371-94F5-CD7E41E028F4}"/>
              </a:ext>
            </a:extLst>
          </p:cNvPr>
          <p:cNvGrpSpPr/>
          <p:nvPr/>
        </p:nvGrpSpPr>
        <p:grpSpPr>
          <a:xfrm>
            <a:off x="814844" y="2967408"/>
            <a:ext cx="3215929" cy="1643063"/>
            <a:chOff x="1277177" y="2186601"/>
            <a:chExt cx="3215929" cy="1643063"/>
          </a:xfrm>
        </p:grpSpPr>
        <p:sp>
          <p:nvSpPr>
            <p:cNvPr id="693" name="フリーフォーム: 図形 692">
              <a:extLst>
                <a:ext uri="{FF2B5EF4-FFF2-40B4-BE49-F238E27FC236}">
                  <a16:creationId xmlns:a16="http://schemas.microsoft.com/office/drawing/2014/main" id="{25CBA5CE-C837-4BF2-908C-020FD45BE965}"/>
                </a:ext>
              </a:extLst>
            </p:cNvPr>
            <p:cNvSpPr/>
            <p:nvPr/>
          </p:nvSpPr>
          <p:spPr>
            <a:xfrm>
              <a:off x="4440718" y="3319758"/>
              <a:ext cx="52388" cy="223838"/>
            </a:xfrm>
            <a:custGeom>
              <a:avLst/>
              <a:gdLst>
                <a:gd name="connsiteX0" fmla="*/ 50007 w 52388"/>
                <a:gd name="connsiteY0" fmla="*/ 0 h 223838"/>
                <a:gd name="connsiteX1" fmla="*/ 52388 w 52388"/>
                <a:gd name="connsiteY1" fmla="*/ 176213 h 223838"/>
                <a:gd name="connsiteX2" fmla="*/ 2382 w 52388"/>
                <a:gd name="connsiteY2" fmla="*/ 223838 h 223838"/>
                <a:gd name="connsiteX3" fmla="*/ 0 w 52388"/>
                <a:gd name="connsiteY3" fmla="*/ 52388 h 223838"/>
                <a:gd name="connsiteX4" fmla="*/ 50007 w 52388"/>
                <a:gd name="connsiteY4" fmla="*/ 0 h 22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88" h="223838">
                  <a:moveTo>
                    <a:pt x="50007" y="0"/>
                  </a:moveTo>
                  <a:cubicBezTo>
                    <a:pt x="50801" y="58738"/>
                    <a:pt x="51594" y="117475"/>
                    <a:pt x="52388" y="176213"/>
                  </a:cubicBezTo>
                  <a:lnTo>
                    <a:pt x="2382" y="223838"/>
                  </a:lnTo>
                  <a:lnTo>
                    <a:pt x="0" y="52388"/>
                  </a:lnTo>
                  <a:lnTo>
                    <a:pt x="50007" y="0"/>
                  </a:lnTo>
                  <a:close/>
                </a:path>
              </a:pathLst>
            </a:custGeom>
            <a:solidFill>
              <a:srgbClr val="666464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4" name="AutoShape 3">
              <a:extLst>
                <a:ext uri="{FF2B5EF4-FFF2-40B4-BE49-F238E27FC236}">
                  <a16:creationId xmlns:a16="http://schemas.microsoft.com/office/drawing/2014/main" id="{29413AB5-6750-4B15-BB63-14D1102711D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77177" y="2186601"/>
              <a:ext cx="1951037" cy="164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5" name="フリーフォーム: 図形 694">
              <a:extLst>
                <a:ext uri="{FF2B5EF4-FFF2-40B4-BE49-F238E27FC236}">
                  <a16:creationId xmlns:a16="http://schemas.microsoft.com/office/drawing/2014/main" id="{53450CA6-363A-45E3-83DA-C82425493FA8}"/>
                </a:ext>
              </a:extLst>
            </p:cNvPr>
            <p:cNvSpPr/>
            <p:nvPr/>
          </p:nvSpPr>
          <p:spPr>
            <a:xfrm>
              <a:off x="1287259" y="2396152"/>
              <a:ext cx="245268" cy="304800"/>
            </a:xfrm>
            <a:custGeom>
              <a:avLst/>
              <a:gdLst>
                <a:gd name="connsiteX0" fmla="*/ 0 w 245268"/>
                <a:gd name="connsiteY0" fmla="*/ 0 h 304800"/>
                <a:gd name="connsiteX1" fmla="*/ 245268 w 245268"/>
                <a:gd name="connsiteY1" fmla="*/ 142875 h 304800"/>
                <a:gd name="connsiteX2" fmla="*/ 242887 w 245268"/>
                <a:gd name="connsiteY2" fmla="*/ 304800 h 304800"/>
                <a:gd name="connsiteX3" fmla="*/ 0 w 245268"/>
                <a:gd name="connsiteY3" fmla="*/ 157163 h 304800"/>
                <a:gd name="connsiteX4" fmla="*/ 0 w 245268"/>
                <a:gd name="connsiteY4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268" h="304800">
                  <a:moveTo>
                    <a:pt x="0" y="0"/>
                  </a:moveTo>
                  <a:lnTo>
                    <a:pt x="245268" y="142875"/>
                  </a:lnTo>
                  <a:cubicBezTo>
                    <a:pt x="244474" y="196850"/>
                    <a:pt x="243681" y="250825"/>
                    <a:pt x="242887" y="304800"/>
                  </a:cubicBezTo>
                  <a:lnTo>
                    <a:pt x="0" y="157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6" name="フリーフォーム: 図形 695">
              <a:extLst>
                <a:ext uri="{FF2B5EF4-FFF2-40B4-BE49-F238E27FC236}">
                  <a16:creationId xmlns:a16="http://schemas.microsoft.com/office/drawing/2014/main" id="{F74212B4-FC1B-4386-9F75-2B394F2C71DB}"/>
                </a:ext>
              </a:extLst>
            </p:cNvPr>
            <p:cNvSpPr/>
            <p:nvPr/>
          </p:nvSpPr>
          <p:spPr>
            <a:xfrm>
              <a:off x="1518599" y="2535724"/>
              <a:ext cx="1964675" cy="1142082"/>
            </a:xfrm>
            <a:custGeom>
              <a:avLst/>
              <a:gdLst>
                <a:gd name="connsiteX0" fmla="*/ 0 w 1964675"/>
                <a:gd name="connsiteY0" fmla="*/ 0 h 1142082"/>
                <a:gd name="connsiteX1" fmla="*/ 0 w 1964675"/>
                <a:gd name="connsiteY1" fmla="*/ 161581 h 1142082"/>
                <a:gd name="connsiteX2" fmla="*/ 1964675 w 1964675"/>
                <a:gd name="connsiteY2" fmla="*/ 1142082 h 1142082"/>
                <a:gd name="connsiteX3" fmla="*/ 1964675 w 1964675"/>
                <a:gd name="connsiteY3" fmla="*/ 965812 h 1142082"/>
                <a:gd name="connsiteX4" fmla="*/ 0 w 1964675"/>
                <a:gd name="connsiteY4" fmla="*/ 0 h 1142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75" h="1142082">
                  <a:moveTo>
                    <a:pt x="0" y="0"/>
                  </a:moveTo>
                  <a:lnTo>
                    <a:pt x="0" y="161581"/>
                  </a:lnTo>
                  <a:lnTo>
                    <a:pt x="1964675" y="1142082"/>
                  </a:lnTo>
                  <a:lnTo>
                    <a:pt x="1964675" y="965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7" name="フリーフォーム: 図形 696">
              <a:extLst>
                <a:ext uri="{FF2B5EF4-FFF2-40B4-BE49-F238E27FC236}">
                  <a16:creationId xmlns:a16="http://schemas.microsoft.com/office/drawing/2014/main" id="{8C37EE4D-850B-43F8-8B3B-3C7A5CCE100F}"/>
                </a:ext>
              </a:extLst>
            </p:cNvPr>
            <p:cNvSpPr/>
            <p:nvPr/>
          </p:nvSpPr>
          <p:spPr>
            <a:xfrm>
              <a:off x="3483067" y="3278943"/>
              <a:ext cx="368490" cy="399197"/>
            </a:xfrm>
            <a:custGeom>
              <a:avLst/>
              <a:gdLst>
                <a:gd name="connsiteX0" fmla="*/ 0 w 368490"/>
                <a:gd name="connsiteY0" fmla="*/ 214952 h 399197"/>
                <a:gd name="connsiteX1" fmla="*/ 0 w 368490"/>
                <a:gd name="connsiteY1" fmla="*/ 399197 h 399197"/>
                <a:gd name="connsiteX2" fmla="*/ 368490 w 368490"/>
                <a:gd name="connsiteY2" fmla="*/ 170597 h 399197"/>
                <a:gd name="connsiteX3" fmla="*/ 368490 w 368490"/>
                <a:gd name="connsiteY3" fmla="*/ 0 h 399197"/>
                <a:gd name="connsiteX4" fmla="*/ 0 w 368490"/>
                <a:gd name="connsiteY4" fmla="*/ 214952 h 39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490" h="399197">
                  <a:moveTo>
                    <a:pt x="0" y="214952"/>
                  </a:moveTo>
                  <a:lnTo>
                    <a:pt x="0" y="399197"/>
                  </a:lnTo>
                  <a:lnTo>
                    <a:pt x="368490" y="170597"/>
                  </a:lnTo>
                  <a:lnTo>
                    <a:pt x="368490" y="0"/>
                  </a:lnTo>
                  <a:lnTo>
                    <a:pt x="0" y="214952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8" name="フリーフォーム: 図形 697">
              <a:extLst>
                <a:ext uri="{FF2B5EF4-FFF2-40B4-BE49-F238E27FC236}">
                  <a16:creationId xmlns:a16="http://schemas.microsoft.com/office/drawing/2014/main" id="{9C45CFBD-874A-4187-8F98-508FA0658B79}"/>
                </a:ext>
              </a:extLst>
            </p:cNvPr>
            <p:cNvSpPr/>
            <p:nvPr/>
          </p:nvSpPr>
          <p:spPr>
            <a:xfrm>
              <a:off x="1285700" y="2375174"/>
              <a:ext cx="308060" cy="163809"/>
            </a:xfrm>
            <a:custGeom>
              <a:avLst/>
              <a:gdLst>
                <a:gd name="connsiteX0" fmla="*/ 0 w 308060"/>
                <a:gd name="connsiteY0" fmla="*/ 22004 h 163809"/>
                <a:gd name="connsiteX1" fmla="*/ 234712 w 308060"/>
                <a:gd name="connsiteY1" fmla="*/ 163809 h 163809"/>
                <a:gd name="connsiteX2" fmla="*/ 308060 w 308060"/>
                <a:gd name="connsiteY2" fmla="*/ 139360 h 163809"/>
                <a:gd name="connsiteX3" fmla="*/ 61123 w 308060"/>
                <a:gd name="connsiteY3" fmla="*/ 0 h 163809"/>
                <a:gd name="connsiteX4" fmla="*/ 0 w 308060"/>
                <a:gd name="connsiteY4" fmla="*/ 22004 h 16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060" h="163809">
                  <a:moveTo>
                    <a:pt x="0" y="22004"/>
                  </a:moveTo>
                  <a:lnTo>
                    <a:pt x="234712" y="163809"/>
                  </a:lnTo>
                  <a:lnTo>
                    <a:pt x="308060" y="139360"/>
                  </a:lnTo>
                  <a:lnTo>
                    <a:pt x="61123" y="0"/>
                  </a:lnTo>
                  <a:lnTo>
                    <a:pt x="0" y="22004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9" name="フリーフォーム: 図形 698">
              <a:extLst>
                <a:ext uri="{FF2B5EF4-FFF2-40B4-BE49-F238E27FC236}">
                  <a16:creationId xmlns:a16="http://schemas.microsoft.com/office/drawing/2014/main" id="{6D08BF15-5F24-426B-A29C-C56E11A57480}"/>
                </a:ext>
              </a:extLst>
            </p:cNvPr>
            <p:cNvSpPr/>
            <p:nvPr/>
          </p:nvSpPr>
          <p:spPr>
            <a:xfrm>
              <a:off x="3848275" y="3284467"/>
              <a:ext cx="598679" cy="259129"/>
            </a:xfrm>
            <a:custGeom>
              <a:avLst/>
              <a:gdLst>
                <a:gd name="connsiteX0" fmla="*/ 0 w 598679"/>
                <a:gd name="connsiteY0" fmla="*/ 0 h 259129"/>
                <a:gd name="connsiteX1" fmla="*/ 2978 w 598679"/>
                <a:gd name="connsiteY1" fmla="*/ 166796 h 259129"/>
                <a:gd name="connsiteX2" fmla="*/ 598679 w 598679"/>
                <a:gd name="connsiteY2" fmla="*/ 259129 h 259129"/>
                <a:gd name="connsiteX3" fmla="*/ 595700 w 598679"/>
                <a:gd name="connsiteY3" fmla="*/ 80419 h 259129"/>
                <a:gd name="connsiteX4" fmla="*/ 0 w 598679"/>
                <a:gd name="connsiteY4" fmla="*/ 0 h 25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79" h="259129">
                  <a:moveTo>
                    <a:pt x="0" y="0"/>
                  </a:moveTo>
                  <a:cubicBezTo>
                    <a:pt x="993" y="55599"/>
                    <a:pt x="1985" y="111197"/>
                    <a:pt x="2978" y="166796"/>
                  </a:cubicBezTo>
                  <a:lnTo>
                    <a:pt x="598679" y="259129"/>
                  </a:lnTo>
                  <a:lnTo>
                    <a:pt x="595700" y="80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00" name="フリーフォーム: 図形 699">
              <a:extLst>
                <a:ext uri="{FF2B5EF4-FFF2-40B4-BE49-F238E27FC236}">
                  <a16:creationId xmlns:a16="http://schemas.microsoft.com/office/drawing/2014/main" id="{5CC03CC6-7CA2-4B4F-9051-6DEDF3074B8E}"/>
                </a:ext>
              </a:extLst>
            </p:cNvPr>
            <p:cNvSpPr/>
            <p:nvPr/>
          </p:nvSpPr>
          <p:spPr>
            <a:xfrm>
              <a:off x="1519087" y="2516015"/>
              <a:ext cx="2972545" cy="994819"/>
            </a:xfrm>
            <a:custGeom>
              <a:avLst/>
              <a:gdLst>
                <a:gd name="connsiteX0" fmla="*/ 0 w 2972545"/>
                <a:gd name="connsiteY0" fmla="*/ 20849 h 994819"/>
                <a:gd name="connsiteX1" fmla="*/ 77441 w 2972545"/>
                <a:gd name="connsiteY1" fmla="*/ 0 h 994819"/>
                <a:gd name="connsiteX2" fmla="*/ 1953897 w 2972545"/>
                <a:gd name="connsiteY2" fmla="*/ 914400 h 994819"/>
                <a:gd name="connsiteX3" fmla="*/ 2317274 w 2972545"/>
                <a:gd name="connsiteY3" fmla="*/ 720797 h 994819"/>
                <a:gd name="connsiteX4" fmla="*/ 2972545 w 2972545"/>
                <a:gd name="connsiteY4" fmla="*/ 804195 h 994819"/>
                <a:gd name="connsiteX5" fmla="*/ 2921910 w 2972545"/>
                <a:gd name="connsiteY5" fmla="*/ 854830 h 994819"/>
                <a:gd name="connsiteX6" fmla="*/ 2326210 w 2972545"/>
                <a:gd name="connsiteY6" fmla="*/ 780367 h 994819"/>
                <a:gd name="connsiteX7" fmla="*/ 1962833 w 2972545"/>
                <a:gd name="connsiteY7" fmla="*/ 994819 h 994819"/>
                <a:gd name="connsiteX8" fmla="*/ 0 w 2972545"/>
                <a:gd name="connsiteY8" fmla="*/ 20849 h 99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72545" h="994819">
                  <a:moveTo>
                    <a:pt x="0" y="20849"/>
                  </a:moveTo>
                  <a:lnTo>
                    <a:pt x="77441" y="0"/>
                  </a:lnTo>
                  <a:lnTo>
                    <a:pt x="1953897" y="914400"/>
                  </a:lnTo>
                  <a:lnTo>
                    <a:pt x="2317274" y="720797"/>
                  </a:lnTo>
                  <a:lnTo>
                    <a:pt x="2972545" y="804195"/>
                  </a:lnTo>
                  <a:lnTo>
                    <a:pt x="2921910" y="854830"/>
                  </a:lnTo>
                  <a:lnTo>
                    <a:pt x="2326210" y="780367"/>
                  </a:lnTo>
                  <a:lnTo>
                    <a:pt x="1962833" y="994819"/>
                  </a:lnTo>
                  <a:lnTo>
                    <a:pt x="0" y="20849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42" name="グループ化 241">
            <a:extLst>
              <a:ext uri="{FF2B5EF4-FFF2-40B4-BE49-F238E27FC236}">
                <a16:creationId xmlns:a16="http://schemas.microsoft.com/office/drawing/2014/main" id="{559A6016-6E82-465D-9046-9CD1BD2987F2}"/>
              </a:ext>
            </a:extLst>
          </p:cNvPr>
          <p:cNvGrpSpPr/>
          <p:nvPr/>
        </p:nvGrpSpPr>
        <p:grpSpPr>
          <a:xfrm>
            <a:off x="1982283" y="3831441"/>
            <a:ext cx="895428" cy="723046"/>
            <a:chOff x="2215849" y="2984800"/>
            <a:chExt cx="895428" cy="723046"/>
          </a:xfrm>
        </p:grpSpPr>
        <p:sp>
          <p:nvSpPr>
            <p:cNvPr id="276" name="Oval 228">
              <a:extLst>
                <a:ext uri="{FF2B5EF4-FFF2-40B4-BE49-F238E27FC236}">
                  <a16:creationId xmlns:a16="http://schemas.microsoft.com/office/drawing/2014/main" id="{AB4E2CC2-8007-4805-8212-DFC653002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153" y="3095488"/>
              <a:ext cx="25200" cy="36000"/>
            </a:xfrm>
            <a:prstGeom prst="ellipse">
              <a:avLst/>
            </a:pr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7" name="Oval 229">
              <a:extLst>
                <a:ext uri="{FF2B5EF4-FFF2-40B4-BE49-F238E27FC236}">
                  <a16:creationId xmlns:a16="http://schemas.microsoft.com/office/drawing/2014/main" id="{B0E7136D-C7FF-4F66-96A6-281C9995D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5916" y="3095488"/>
              <a:ext cx="25200" cy="39600"/>
            </a:xfrm>
            <a:prstGeom prst="ellipse">
              <a:avLst/>
            </a:pr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8" name="Oval 230">
              <a:extLst>
                <a:ext uri="{FF2B5EF4-FFF2-40B4-BE49-F238E27FC236}">
                  <a16:creationId xmlns:a16="http://schemas.microsoft.com/office/drawing/2014/main" id="{D2F1EE6C-4077-4378-A6B1-8FB7BDBF9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091" y="3100250"/>
              <a:ext cx="21600" cy="32400"/>
            </a:xfrm>
            <a:prstGeom prst="ellipse">
              <a:avLst/>
            </a:prstGeom>
            <a:solidFill>
              <a:srgbClr val="66646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9" name="Oval 228">
              <a:extLst>
                <a:ext uri="{FF2B5EF4-FFF2-40B4-BE49-F238E27FC236}">
                  <a16:creationId xmlns:a16="http://schemas.microsoft.com/office/drawing/2014/main" id="{8F04EDDE-2E27-44D8-B784-0C12E37B1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0872" y="3112603"/>
              <a:ext cx="25200" cy="36000"/>
            </a:xfrm>
            <a:prstGeom prst="ellipse">
              <a:avLst/>
            </a:pr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0" name="Oval 229">
              <a:extLst>
                <a:ext uri="{FF2B5EF4-FFF2-40B4-BE49-F238E27FC236}">
                  <a16:creationId xmlns:a16="http://schemas.microsoft.com/office/drawing/2014/main" id="{F653E845-B7A2-4112-B099-7281A47D0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635" y="3112603"/>
              <a:ext cx="25200" cy="39600"/>
            </a:xfrm>
            <a:prstGeom prst="ellipse">
              <a:avLst/>
            </a:pr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1" name="Oval 230">
              <a:extLst>
                <a:ext uri="{FF2B5EF4-FFF2-40B4-BE49-F238E27FC236}">
                  <a16:creationId xmlns:a16="http://schemas.microsoft.com/office/drawing/2014/main" id="{14A10889-4520-49E6-82CC-AE6125807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810" y="3117365"/>
              <a:ext cx="216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2" name="Oval 228">
              <a:extLst>
                <a:ext uri="{FF2B5EF4-FFF2-40B4-BE49-F238E27FC236}">
                  <a16:creationId xmlns:a16="http://schemas.microsoft.com/office/drawing/2014/main" id="{44BE8A0C-8CAF-47DD-A502-850BB9D9F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3717" y="3226891"/>
              <a:ext cx="25200" cy="36000"/>
            </a:xfrm>
            <a:prstGeom prst="ellipse">
              <a:avLst/>
            </a:pr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3" name="Oval 229">
              <a:extLst>
                <a:ext uri="{FF2B5EF4-FFF2-40B4-BE49-F238E27FC236}">
                  <a16:creationId xmlns:a16="http://schemas.microsoft.com/office/drawing/2014/main" id="{01CEE484-4299-4DC8-866C-1EFD72A81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8480" y="3226891"/>
              <a:ext cx="25200" cy="39600"/>
            </a:xfrm>
            <a:prstGeom prst="ellipse">
              <a:avLst/>
            </a:pr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4" name="Oval 230">
              <a:extLst>
                <a:ext uri="{FF2B5EF4-FFF2-40B4-BE49-F238E27FC236}">
                  <a16:creationId xmlns:a16="http://schemas.microsoft.com/office/drawing/2014/main" id="{111E16F4-64D0-4422-8B2B-82619AA6F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1655" y="3231653"/>
              <a:ext cx="216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5" name="Line 239">
              <a:extLst>
                <a:ext uri="{FF2B5EF4-FFF2-40B4-BE49-F238E27FC236}">
                  <a16:creationId xmlns:a16="http://schemas.microsoft.com/office/drawing/2014/main" id="{A059EE47-6ED9-449F-9650-63F1353850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9609" y="3009408"/>
              <a:ext cx="0" cy="26280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6" name="Line 216">
              <a:extLst>
                <a:ext uri="{FF2B5EF4-FFF2-40B4-BE49-F238E27FC236}">
                  <a16:creationId xmlns:a16="http://schemas.microsoft.com/office/drawing/2014/main" id="{8C533CE6-A918-43E0-8B77-27227B3107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4513" y="3270559"/>
              <a:ext cx="112715" cy="57152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7" name="Line 217">
              <a:extLst>
                <a:ext uri="{FF2B5EF4-FFF2-40B4-BE49-F238E27FC236}">
                  <a16:creationId xmlns:a16="http://schemas.microsoft.com/office/drawing/2014/main" id="{1B46DE72-DC45-464B-BDB1-C8475819F0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2132" y="3112599"/>
              <a:ext cx="0" cy="2160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8" name="Line 218">
              <a:extLst>
                <a:ext uri="{FF2B5EF4-FFF2-40B4-BE49-F238E27FC236}">
                  <a16:creationId xmlns:a16="http://schemas.microsoft.com/office/drawing/2014/main" id="{316642EF-25C5-4E0D-872C-086704291A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9609" y="3051478"/>
              <a:ext cx="0" cy="21600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9" name="Line 220">
              <a:extLst>
                <a:ext uri="{FF2B5EF4-FFF2-40B4-BE49-F238E27FC236}">
                  <a16:creationId xmlns:a16="http://schemas.microsoft.com/office/drawing/2014/main" id="{08ADFAF7-0F43-45DA-94E7-71F0F96125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5462" y="2986388"/>
              <a:ext cx="133353" cy="6509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0" name="Line 221">
              <a:extLst>
                <a:ext uri="{FF2B5EF4-FFF2-40B4-BE49-F238E27FC236}">
                  <a16:creationId xmlns:a16="http://schemas.microsoft.com/office/drawing/2014/main" id="{38CD46B5-6B06-4EA4-94DC-DD75D20FB0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3541" y="3199120"/>
              <a:ext cx="111127" cy="57152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1" name="Line 222">
              <a:extLst>
                <a:ext uri="{FF2B5EF4-FFF2-40B4-BE49-F238E27FC236}">
                  <a16:creationId xmlns:a16="http://schemas.microsoft.com/office/drawing/2014/main" id="{3E2BFA71-8059-4B2F-8BBB-7917B040AA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1160" y="3043540"/>
              <a:ext cx="0" cy="21600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2" name="Line 223">
              <a:extLst>
                <a:ext uri="{FF2B5EF4-FFF2-40B4-BE49-F238E27FC236}">
                  <a16:creationId xmlns:a16="http://schemas.microsoft.com/office/drawing/2014/main" id="{BE9B5538-3E1A-4686-99C4-759897D2AA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5462" y="2987180"/>
              <a:ext cx="0" cy="21600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3" name="Line 224">
              <a:extLst>
                <a:ext uri="{FF2B5EF4-FFF2-40B4-BE49-F238E27FC236}">
                  <a16:creationId xmlns:a16="http://schemas.microsoft.com/office/drawing/2014/main" id="{97270C04-1643-4D17-B151-EC822DA1F8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9572" y="2984800"/>
              <a:ext cx="117478" cy="5874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4" name="Line 225">
              <a:extLst>
                <a:ext uri="{FF2B5EF4-FFF2-40B4-BE49-F238E27FC236}">
                  <a16:creationId xmlns:a16="http://schemas.microsoft.com/office/drawing/2014/main" id="{5448BB35-76C6-423F-AEA1-74B52443F7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1160" y="3043540"/>
              <a:ext cx="131765" cy="66678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5" name="Line 226">
              <a:extLst>
                <a:ext uri="{FF2B5EF4-FFF2-40B4-BE49-F238E27FC236}">
                  <a16:creationId xmlns:a16="http://schemas.microsoft.com/office/drawing/2014/main" id="{A44C4645-C31D-4AA2-9A7E-0B450558BF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1160" y="3258653"/>
              <a:ext cx="131765" cy="66678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6" name="Line 227">
              <a:extLst>
                <a:ext uri="{FF2B5EF4-FFF2-40B4-BE49-F238E27FC236}">
                  <a16:creationId xmlns:a16="http://schemas.microsoft.com/office/drawing/2014/main" id="{A5D5CA2A-32C8-4F42-8547-091D319420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3875" y="3199120"/>
              <a:ext cx="131765" cy="6509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7" name="Oval 231">
              <a:extLst>
                <a:ext uri="{FF2B5EF4-FFF2-40B4-BE49-F238E27FC236}">
                  <a16:creationId xmlns:a16="http://schemas.microsoft.com/office/drawing/2014/main" id="{429BE2CB-80D2-4116-BDC8-62EA8F0E6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2154" y="3155457"/>
              <a:ext cx="28800" cy="43200"/>
            </a:xfrm>
            <a:prstGeom prst="ellipse">
              <a:avLst/>
            </a:pr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8" name="Oval 232">
              <a:extLst>
                <a:ext uri="{FF2B5EF4-FFF2-40B4-BE49-F238E27FC236}">
                  <a16:creationId xmlns:a16="http://schemas.microsoft.com/office/drawing/2014/main" id="{DE4B5487-8797-4A82-B9A4-355F425FF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1360" y="3160219"/>
              <a:ext cx="25200" cy="36000"/>
            </a:xfrm>
            <a:prstGeom prst="ellipse">
              <a:avLst/>
            </a:pr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9" name="Oval 233">
              <a:extLst>
                <a:ext uri="{FF2B5EF4-FFF2-40B4-BE49-F238E27FC236}">
                  <a16:creationId xmlns:a16="http://schemas.microsoft.com/office/drawing/2014/main" id="{B35BFE9D-CA71-43A1-88B5-CBAFF4468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5455" y="3158841"/>
              <a:ext cx="21600" cy="36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0" name="Line 237">
              <a:extLst>
                <a:ext uri="{FF2B5EF4-FFF2-40B4-BE49-F238E27FC236}">
                  <a16:creationId xmlns:a16="http://schemas.microsoft.com/office/drawing/2014/main" id="{6C73FD8C-5BE0-487E-A140-637AD3A848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7495" y="3267384"/>
              <a:ext cx="341320" cy="168282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1" name="Line 238">
              <a:extLst>
                <a:ext uri="{FF2B5EF4-FFF2-40B4-BE49-F238E27FC236}">
                  <a16:creationId xmlns:a16="http://schemas.microsoft.com/office/drawing/2014/main" id="{15555058-293B-47B1-8A5B-34B08E9E0E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8289" y="3173720"/>
              <a:ext cx="0" cy="26280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2" name="Line 240">
              <a:extLst>
                <a:ext uri="{FF2B5EF4-FFF2-40B4-BE49-F238E27FC236}">
                  <a16:creationId xmlns:a16="http://schemas.microsoft.com/office/drawing/2014/main" id="{1A3A5BCA-5154-4436-B069-692AE76553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6702" y="3007821"/>
              <a:ext cx="341320" cy="168282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3" name="Line 241">
              <a:extLst>
                <a:ext uri="{FF2B5EF4-FFF2-40B4-BE49-F238E27FC236}">
                  <a16:creationId xmlns:a16="http://schemas.microsoft.com/office/drawing/2014/main" id="{64E0C692-5E1B-4F99-83B7-607406A920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7228" y="3268971"/>
              <a:ext cx="554049" cy="273061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4" name="Freeform 242">
              <a:extLst>
                <a:ext uri="{FF2B5EF4-FFF2-40B4-BE49-F238E27FC236}">
                  <a16:creationId xmlns:a16="http://schemas.microsoft.com/office/drawing/2014/main" id="{08A1B900-DF91-43A1-9E0A-4C023FBC9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996" y="3368988"/>
              <a:ext cx="25401" cy="98429"/>
            </a:xfrm>
            <a:custGeom>
              <a:avLst/>
              <a:gdLst>
                <a:gd name="T0" fmla="*/ 0 w 16"/>
                <a:gd name="T1" fmla="*/ 0 h 62"/>
                <a:gd name="T2" fmla="*/ 0 w 16"/>
                <a:gd name="T3" fmla="*/ 54 h 62"/>
                <a:gd name="T4" fmla="*/ 16 w 16"/>
                <a:gd name="T5" fmla="*/ 62 h 62"/>
                <a:gd name="T6" fmla="*/ 16 w 16"/>
                <a:gd name="T7" fmla="*/ 9 h 62"/>
                <a:gd name="T8" fmla="*/ 0 w 1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2">
                  <a:moveTo>
                    <a:pt x="0" y="0"/>
                  </a:moveTo>
                  <a:lnTo>
                    <a:pt x="0" y="54"/>
                  </a:lnTo>
                  <a:lnTo>
                    <a:pt x="16" y="62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5" name="Freeform 243">
              <a:extLst>
                <a:ext uri="{FF2B5EF4-FFF2-40B4-BE49-F238E27FC236}">
                  <a16:creationId xmlns:a16="http://schemas.microsoft.com/office/drawing/2014/main" id="{B829928A-5D3F-4D9D-9904-C1B237F8D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770" y="3368988"/>
              <a:ext cx="22225" cy="95254"/>
            </a:xfrm>
            <a:custGeom>
              <a:avLst/>
              <a:gdLst>
                <a:gd name="T0" fmla="*/ 0 w 14"/>
                <a:gd name="T1" fmla="*/ 7 h 60"/>
                <a:gd name="T2" fmla="*/ 0 w 14"/>
                <a:gd name="T3" fmla="*/ 60 h 60"/>
                <a:gd name="T4" fmla="*/ 14 w 14"/>
                <a:gd name="T5" fmla="*/ 54 h 60"/>
                <a:gd name="T6" fmla="*/ 14 w 14"/>
                <a:gd name="T7" fmla="*/ 0 h 60"/>
                <a:gd name="T8" fmla="*/ 0 w 14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0">
                  <a:moveTo>
                    <a:pt x="0" y="7"/>
                  </a:moveTo>
                  <a:lnTo>
                    <a:pt x="0" y="60"/>
                  </a:lnTo>
                  <a:lnTo>
                    <a:pt x="14" y="54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6" name="Freeform 244">
              <a:extLst>
                <a:ext uri="{FF2B5EF4-FFF2-40B4-BE49-F238E27FC236}">
                  <a16:creationId xmlns:a16="http://schemas.microsoft.com/office/drawing/2014/main" id="{A1D3B5EC-68D5-4A1C-A5B5-C0F5CD123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758" y="3384864"/>
              <a:ext cx="20638" cy="93666"/>
            </a:xfrm>
            <a:custGeom>
              <a:avLst/>
              <a:gdLst>
                <a:gd name="T0" fmla="*/ 0 w 13"/>
                <a:gd name="T1" fmla="*/ 6 h 59"/>
                <a:gd name="T2" fmla="*/ 0 w 13"/>
                <a:gd name="T3" fmla="*/ 59 h 59"/>
                <a:gd name="T4" fmla="*/ 13 w 13"/>
                <a:gd name="T5" fmla="*/ 53 h 59"/>
                <a:gd name="T6" fmla="*/ 13 w 13"/>
                <a:gd name="T7" fmla="*/ 0 h 59"/>
                <a:gd name="T8" fmla="*/ 0 w 13"/>
                <a:gd name="T9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9">
                  <a:moveTo>
                    <a:pt x="0" y="6"/>
                  </a:moveTo>
                  <a:lnTo>
                    <a:pt x="0" y="59"/>
                  </a:lnTo>
                  <a:lnTo>
                    <a:pt x="13" y="53"/>
                  </a:lnTo>
                  <a:lnTo>
                    <a:pt x="1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7" name="Freeform 245">
              <a:extLst>
                <a:ext uri="{FF2B5EF4-FFF2-40B4-BE49-F238E27FC236}">
                  <a16:creationId xmlns:a16="http://schemas.microsoft.com/office/drawing/2014/main" id="{1D44F86E-063B-4BAA-AD2B-4CFE90545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770" y="3380101"/>
              <a:ext cx="25401" cy="98429"/>
            </a:xfrm>
            <a:custGeom>
              <a:avLst/>
              <a:gdLst>
                <a:gd name="T0" fmla="*/ 0 w 16"/>
                <a:gd name="T1" fmla="*/ 0 h 62"/>
                <a:gd name="T2" fmla="*/ 0 w 16"/>
                <a:gd name="T3" fmla="*/ 54 h 62"/>
                <a:gd name="T4" fmla="*/ 16 w 16"/>
                <a:gd name="T5" fmla="*/ 62 h 62"/>
                <a:gd name="T6" fmla="*/ 16 w 16"/>
                <a:gd name="T7" fmla="*/ 9 h 62"/>
                <a:gd name="T8" fmla="*/ 0 w 1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2">
                  <a:moveTo>
                    <a:pt x="0" y="0"/>
                  </a:moveTo>
                  <a:lnTo>
                    <a:pt x="0" y="54"/>
                  </a:lnTo>
                  <a:lnTo>
                    <a:pt x="16" y="62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8" name="Freeform 246">
              <a:extLst>
                <a:ext uri="{FF2B5EF4-FFF2-40B4-BE49-F238E27FC236}">
                  <a16:creationId xmlns:a16="http://schemas.microsoft.com/office/drawing/2014/main" id="{06E4B027-4DFB-412F-A973-4F06606D9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6322" y="3340412"/>
              <a:ext cx="25401" cy="98429"/>
            </a:xfrm>
            <a:custGeom>
              <a:avLst/>
              <a:gdLst>
                <a:gd name="T0" fmla="*/ 0 w 16"/>
                <a:gd name="T1" fmla="*/ 0 h 62"/>
                <a:gd name="T2" fmla="*/ 0 w 16"/>
                <a:gd name="T3" fmla="*/ 54 h 62"/>
                <a:gd name="T4" fmla="*/ 16 w 16"/>
                <a:gd name="T5" fmla="*/ 62 h 62"/>
                <a:gd name="T6" fmla="*/ 16 w 16"/>
                <a:gd name="T7" fmla="*/ 9 h 62"/>
                <a:gd name="T8" fmla="*/ 0 w 1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2">
                  <a:moveTo>
                    <a:pt x="0" y="0"/>
                  </a:moveTo>
                  <a:lnTo>
                    <a:pt x="0" y="54"/>
                  </a:lnTo>
                  <a:lnTo>
                    <a:pt x="16" y="62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9" name="Freeform 247">
              <a:extLst>
                <a:ext uri="{FF2B5EF4-FFF2-40B4-BE49-F238E27FC236}">
                  <a16:creationId xmlns:a16="http://schemas.microsoft.com/office/drawing/2014/main" id="{7513765D-4985-44CF-84E1-5051324A3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097" y="3340412"/>
              <a:ext cx="22225" cy="95254"/>
            </a:xfrm>
            <a:custGeom>
              <a:avLst/>
              <a:gdLst>
                <a:gd name="T0" fmla="*/ 0 w 14"/>
                <a:gd name="T1" fmla="*/ 7 h 60"/>
                <a:gd name="T2" fmla="*/ 0 w 14"/>
                <a:gd name="T3" fmla="*/ 60 h 60"/>
                <a:gd name="T4" fmla="*/ 14 w 14"/>
                <a:gd name="T5" fmla="*/ 54 h 60"/>
                <a:gd name="T6" fmla="*/ 14 w 14"/>
                <a:gd name="T7" fmla="*/ 0 h 60"/>
                <a:gd name="T8" fmla="*/ 0 w 14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0">
                  <a:moveTo>
                    <a:pt x="0" y="7"/>
                  </a:moveTo>
                  <a:lnTo>
                    <a:pt x="0" y="60"/>
                  </a:lnTo>
                  <a:lnTo>
                    <a:pt x="14" y="54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0" name="Freeform 248">
              <a:extLst>
                <a:ext uri="{FF2B5EF4-FFF2-40B4-BE49-F238E27FC236}">
                  <a16:creationId xmlns:a16="http://schemas.microsoft.com/office/drawing/2014/main" id="{1662B99F-626F-4B65-805D-13D3886BD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085" y="3356288"/>
              <a:ext cx="20638" cy="93666"/>
            </a:xfrm>
            <a:custGeom>
              <a:avLst/>
              <a:gdLst>
                <a:gd name="T0" fmla="*/ 0 w 13"/>
                <a:gd name="T1" fmla="*/ 7 h 59"/>
                <a:gd name="T2" fmla="*/ 0 w 13"/>
                <a:gd name="T3" fmla="*/ 59 h 59"/>
                <a:gd name="T4" fmla="*/ 13 w 13"/>
                <a:gd name="T5" fmla="*/ 53 h 59"/>
                <a:gd name="T6" fmla="*/ 13 w 13"/>
                <a:gd name="T7" fmla="*/ 0 h 59"/>
                <a:gd name="T8" fmla="*/ 0 w 13"/>
                <a:gd name="T9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9">
                  <a:moveTo>
                    <a:pt x="0" y="7"/>
                  </a:moveTo>
                  <a:lnTo>
                    <a:pt x="0" y="59"/>
                  </a:lnTo>
                  <a:lnTo>
                    <a:pt x="13" y="53"/>
                  </a:lnTo>
                  <a:lnTo>
                    <a:pt x="1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1" name="Freeform 249">
              <a:extLst>
                <a:ext uri="{FF2B5EF4-FFF2-40B4-BE49-F238E27FC236}">
                  <a16:creationId xmlns:a16="http://schemas.microsoft.com/office/drawing/2014/main" id="{850C8FB3-F44F-4881-B581-D42825042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097" y="3353113"/>
              <a:ext cx="25401" cy="96841"/>
            </a:xfrm>
            <a:custGeom>
              <a:avLst/>
              <a:gdLst>
                <a:gd name="T0" fmla="*/ 0 w 16"/>
                <a:gd name="T1" fmla="*/ 0 h 61"/>
                <a:gd name="T2" fmla="*/ 0 w 16"/>
                <a:gd name="T3" fmla="*/ 53 h 61"/>
                <a:gd name="T4" fmla="*/ 16 w 16"/>
                <a:gd name="T5" fmla="*/ 61 h 61"/>
                <a:gd name="T6" fmla="*/ 16 w 16"/>
                <a:gd name="T7" fmla="*/ 9 h 61"/>
                <a:gd name="T8" fmla="*/ 0 w 16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1">
                  <a:moveTo>
                    <a:pt x="0" y="0"/>
                  </a:moveTo>
                  <a:lnTo>
                    <a:pt x="0" y="53"/>
                  </a:lnTo>
                  <a:lnTo>
                    <a:pt x="16" y="61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2" name="Freeform 250">
              <a:extLst>
                <a:ext uri="{FF2B5EF4-FFF2-40B4-BE49-F238E27FC236}">
                  <a16:creationId xmlns:a16="http://schemas.microsoft.com/office/drawing/2014/main" id="{1D593DFD-7BDA-4739-B281-5AD92B916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854" y="3265797"/>
              <a:ext cx="25401" cy="98429"/>
            </a:xfrm>
            <a:custGeom>
              <a:avLst/>
              <a:gdLst>
                <a:gd name="T0" fmla="*/ 0 w 16"/>
                <a:gd name="T1" fmla="*/ 0 h 62"/>
                <a:gd name="T2" fmla="*/ 0 w 16"/>
                <a:gd name="T3" fmla="*/ 54 h 62"/>
                <a:gd name="T4" fmla="*/ 16 w 16"/>
                <a:gd name="T5" fmla="*/ 62 h 62"/>
                <a:gd name="T6" fmla="*/ 16 w 16"/>
                <a:gd name="T7" fmla="*/ 9 h 62"/>
                <a:gd name="T8" fmla="*/ 0 w 1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2">
                  <a:moveTo>
                    <a:pt x="0" y="0"/>
                  </a:moveTo>
                  <a:lnTo>
                    <a:pt x="0" y="54"/>
                  </a:lnTo>
                  <a:lnTo>
                    <a:pt x="16" y="62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3" name="Freeform 251">
              <a:extLst>
                <a:ext uri="{FF2B5EF4-FFF2-40B4-BE49-F238E27FC236}">
                  <a16:creationId xmlns:a16="http://schemas.microsoft.com/office/drawing/2014/main" id="{11860FA3-3B5F-42CB-A8E9-16CB0DC8B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628" y="3265797"/>
              <a:ext cx="22225" cy="95254"/>
            </a:xfrm>
            <a:custGeom>
              <a:avLst/>
              <a:gdLst>
                <a:gd name="T0" fmla="*/ 0 w 14"/>
                <a:gd name="T1" fmla="*/ 7 h 60"/>
                <a:gd name="T2" fmla="*/ 0 w 14"/>
                <a:gd name="T3" fmla="*/ 60 h 60"/>
                <a:gd name="T4" fmla="*/ 14 w 14"/>
                <a:gd name="T5" fmla="*/ 54 h 60"/>
                <a:gd name="T6" fmla="*/ 14 w 14"/>
                <a:gd name="T7" fmla="*/ 0 h 60"/>
                <a:gd name="T8" fmla="*/ 0 w 14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0">
                  <a:moveTo>
                    <a:pt x="0" y="7"/>
                  </a:moveTo>
                  <a:lnTo>
                    <a:pt x="0" y="60"/>
                  </a:lnTo>
                  <a:lnTo>
                    <a:pt x="14" y="54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4" name="Freeform 252">
              <a:extLst>
                <a:ext uri="{FF2B5EF4-FFF2-40B4-BE49-F238E27FC236}">
                  <a16:creationId xmlns:a16="http://schemas.microsoft.com/office/drawing/2014/main" id="{3208770B-839E-4D2E-8356-ECFFD8174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616" y="3281672"/>
              <a:ext cx="20638" cy="93666"/>
            </a:xfrm>
            <a:custGeom>
              <a:avLst/>
              <a:gdLst>
                <a:gd name="T0" fmla="*/ 0 w 13"/>
                <a:gd name="T1" fmla="*/ 6 h 59"/>
                <a:gd name="T2" fmla="*/ 0 w 13"/>
                <a:gd name="T3" fmla="*/ 59 h 59"/>
                <a:gd name="T4" fmla="*/ 13 w 13"/>
                <a:gd name="T5" fmla="*/ 53 h 59"/>
                <a:gd name="T6" fmla="*/ 13 w 13"/>
                <a:gd name="T7" fmla="*/ 0 h 59"/>
                <a:gd name="T8" fmla="*/ 0 w 13"/>
                <a:gd name="T9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9">
                  <a:moveTo>
                    <a:pt x="0" y="6"/>
                  </a:moveTo>
                  <a:lnTo>
                    <a:pt x="0" y="59"/>
                  </a:lnTo>
                  <a:lnTo>
                    <a:pt x="13" y="53"/>
                  </a:lnTo>
                  <a:lnTo>
                    <a:pt x="1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5" name="Freeform 253">
              <a:extLst>
                <a:ext uri="{FF2B5EF4-FFF2-40B4-BE49-F238E27FC236}">
                  <a16:creationId xmlns:a16="http://schemas.microsoft.com/office/drawing/2014/main" id="{B09C542B-0E54-48BE-9F4F-F69CCA2CF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628" y="3276910"/>
              <a:ext cx="25401" cy="98429"/>
            </a:xfrm>
            <a:custGeom>
              <a:avLst/>
              <a:gdLst>
                <a:gd name="T0" fmla="*/ 0 w 16"/>
                <a:gd name="T1" fmla="*/ 0 h 62"/>
                <a:gd name="T2" fmla="*/ 0 w 16"/>
                <a:gd name="T3" fmla="*/ 54 h 62"/>
                <a:gd name="T4" fmla="*/ 16 w 16"/>
                <a:gd name="T5" fmla="*/ 62 h 62"/>
                <a:gd name="T6" fmla="*/ 16 w 16"/>
                <a:gd name="T7" fmla="*/ 9 h 62"/>
                <a:gd name="T8" fmla="*/ 0 w 1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2">
                  <a:moveTo>
                    <a:pt x="0" y="0"/>
                  </a:moveTo>
                  <a:lnTo>
                    <a:pt x="0" y="54"/>
                  </a:lnTo>
                  <a:lnTo>
                    <a:pt x="16" y="62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6" name="Freeform 254">
              <a:extLst>
                <a:ext uri="{FF2B5EF4-FFF2-40B4-BE49-F238E27FC236}">
                  <a16:creationId xmlns:a16="http://schemas.microsoft.com/office/drawing/2014/main" id="{ABD89178-674F-4071-9ADA-CE3766967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180" y="3237221"/>
              <a:ext cx="26988" cy="98429"/>
            </a:xfrm>
            <a:custGeom>
              <a:avLst/>
              <a:gdLst>
                <a:gd name="T0" fmla="*/ 0 w 17"/>
                <a:gd name="T1" fmla="*/ 0 h 62"/>
                <a:gd name="T2" fmla="*/ 0 w 17"/>
                <a:gd name="T3" fmla="*/ 54 h 62"/>
                <a:gd name="T4" fmla="*/ 17 w 17"/>
                <a:gd name="T5" fmla="*/ 62 h 62"/>
                <a:gd name="T6" fmla="*/ 17 w 17"/>
                <a:gd name="T7" fmla="*/ 9 h 62"/>
                <a:gd name="T8" fmla="*/ 0 w 17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2">
                  <a:moveTo>
                    <a:pt x="0" y="0"/>
                  </a:moveTo>
                  <a:lnTo>
                    <a:pt x="0" y="54"/>
                  </a:lnTo>
                  <a:lnTo>
                    <a:pt x="17" y="62"/>
                  </a:lnTo>
                  <a:lnTo>
                    <a:pt x="1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7" name="Freeform 255">
              <a:extLst>
                <a:ext uri="{FF2B5EF4-FFF2-40B4-BE49-F238E27FC236}">
                  <a16:creationId xmlns:a16="http://schemas.microsoft.com/office/drawing/2014/main" id="{E6AFA93B-F3AC-40D7-BF6D-712E467A2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955" y="3237221"/>
              <a:ext cx="22225" cy="95254"/>
            </a:xfrm>
            <a:custGeom>
              <a:avLst/>
              <a:gdLst>
                <a:gd name="T0" fmla="*/ 0 w 14"/>
                <a:gd name="T1" fmla="*/ 7 h 60"/>
                <a:gd name="T2" fmla="*/ 0 w 14"/>
                <a:gd name="T3" fmla="*/ 60 h 60"/>
                <a:gd name="T4" fmla="*/ 14 w 14"/>
                <a:gd name="T5" fmla="*/ 54 h 60"/>
                <a:gd name="T6" fmla="*/ 14 w 14"/>
                <a:gd name="T7" fmla="*/ 0 h 60"/>
                <a:gd name="T8" fmla="*/ 0 w 14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0">
                  <a:moveTo>
                    <a:pt x="0" y="7"/>
                  </a:moveTo>
                  <a:lnTo>
                    <a:pt x="0" y="60"/>
                  </a:lnTo>
                  <a:lnTo>
                    <a:pt x="14" y="54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8" name="Freeform 256">
              <a:extLst>
                <a:ext uri="{FF2B5EF4-FFF2-40B4-BE49-F238E27FC236}">
                  <a16:creationId xmlns:a16="http://schemas.microsoft.com/office/drawing/2014/main" id="{B868EE59-4E08-4FAB-A576-25E27DD9F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9943" y="3253096"/>
              <a:ext cx="22225" cy="93666"/>
            </a:xfrm>
            <a:custGeom>
              <a:avLst/>
              <a:gdLst>
                <a:gd name="T0" fmla="*/ 0 w 14"/>
                <a:gd name="T1" fmla="*/ 6 h 59"/>
                <a:gd name="T2" fmla="*/ 0 w 14"/>
                <a:gd name="T3" fmla="*/ 59 h 59"/>
                <a:gd name="T4" fmla="*/ 14 w 14"/>
                <a:gd name="T5" fmla="*/ 53 h 59"/>
                <a:gd name="T6" fmla="*/ 14 w 14"/>
                <a:gd name="T7" fmla="*/ 0 h 59"/>
                <a:gd name="T8" fmla="*/ 0 w 14"/>
                <a:gd name="T9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9">
                  <a:moveTo>
                    <a:pt x="0" y="6"/>
                  </a:moveTo>
                  <a:lnTo>
                    <a:pt x="0" y="59"/>
                  </a:lnTo>
                  <a:lnTo>
                    <a:pt x="14" y="53"/>
                  </a:lnTo>
                  <a:lnTo>
                    <a:pt x="14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9" name="Freeform 257">
              <a:extLst>
                <a:ext uri="{FF2B5EF4-FFF2-40B4-BE49-F238E27FC236}">
                  <a16:creationId xmlns:a16="http://schemas.microsoft.com/office/drawing/2014/main" id="{D9C5AF0E-C8AE-461C-98E1-0B9DA33AC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955" y="3249921"/>
              <a:ext cx="25401" cy="96841"/>
            </a:xfrm>
            <a:custGeom>
              <a:avLst/>
              <a:gdLst>
                <a:gd name="T0" fmla="*/ 0 w 16"/>
                <a:gd name="T1" fmla="*/ 0 h 61"/>
                <a:gd name="T2" fmla="*/ 0 w 16"/>
                <a:gd name="T3" fmla="*/ 53 h 61"/>
                <a:gd name="T4" fmla="*/ 16 w 16"/>
                <a:gd name="T5" fmla="*/ 61 h 61"/>
                <a:gd name="T6" fmla="*/ 16 w 16"/>
                <a:gd name="T7" fmla="*/ 8 h 61"/>
                <a:gd name="T8" fmla="*/ 0 w 16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1">
                  <a:moveTo>
                    <a:pt x="0" y="0"/>
                  </a:moveTo>
                  <a:lnTo>
                    <a:pt x="0" y="53"/>
                  </a:lnTo>
                  <a:lnTo>
                    <a:pt x="16" y="61"/>
                  </a:lnTo>
                  <a:lnTo>
                    <a:pt x="1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0" name="Freeform 258">
              <a:extLst>
                <a:ext uri="{FF2B5EF4-FFF2-40B4-BE49-F238E27FC236}">
                  <a16:creationId xmlns:a16="http://schemas.microsoft.com/office/drawing/2014/main" id="{8DD39018-671E-4B9F-9124-D5DD90C1D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702" y="3208644"/>
              <a:ext cx="381008" cy="188920"/>
            </a:xfrm>
            <a:custGeom>
              <a:avLst/>
              <a:gdLst>
                <a:gd name="T0" fmla="*/ 0 w 240"/>
                <a:gd name="T1" fmla="*/ 34 h 119"/>
                <a:gd name="T2" fmla="*/ 172 w 240"/>
                <a:gd name="T3" fmla="*/ 119 h 119"/>
                <a:gd name="T4" fmla="*/ 240 w 240"/>
                <a:gd name="T5" fmla="*/ 85 h 119"/>
                <a:gd name="T6" fmla="*/ 68 w 240"/>
                <a:gd name="T7" fmla="*/ 0 h 119"/>
                <a:gd name="T8" fmla="*/ 0 w 240"/>
                <a:gd name="T9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119">
                  <a:moveTo>
                    <a:pt x="0" y="34"/>
                  </a:moveTo>
                  <a:lnTo>
                    <a:pt x="172" y="119"/>
                  </a:lnTo>
                  <a:lnTo>
                    <a:pt x="240" y="85"/>
                  </a:lnTo>
                  <a:lnTo>
                    <a:pt x="68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1" name="Freeform 259">
              <a:extLst>
                <a:ext uri="{FF2B5EF4-FFF2-40B4-BE49-F238E27FC236}">
                  <a16:creationId xmlns:a16="http://schemas.microsoft.com/office/drawing/2014/main" id="{87AD91B0-C775-496F-A1FB-26AA11DF6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115" y="3262622"/>
              <a:ext cx="274643" cy="142881"/>
            </a:xfrm>
            <a:custGeom>
              <a:avLst/>
              <a:gdLst>
                <a:gd name="T0" fmla="*/ 1 w 173"/>
                <a:gd name="T1" fmla="*/ 0 h 90"/>
                <a:gd name="T2" fmla="*/ 0 w 173"/>
                <a:gd name="T3" fmla="*/ 6 h 90"/>
                <a:gd name="T4" fmla="*/ 171 w 173"/>
                <a:gd name="T5" fmla="*/ 90 h 90"/>
                <a:gd name="T6" fmla="*/ 173 w 173"/>
                <a:gd name="T7" fmla="*/ 85 h 90"/>
                <a:gd name="T8" fmla="*/ 1 w 173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90">
                  <a:moveTo>
                    <a:pt x="1" y="0"/>
                  </a:moveTo>
                  <a:lnTo>
                    <a:pt x="0" y="6"/>
                  </a:lnTo>
                  <a:lnTo>
                    <a:pt x="171" y="90"/>
                  </a:lnTo>
                  <a:lnTo>
                    <a:pt x="173" y="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2" name="Freeform 260">
              <a:extLst>
                <a:ext uri="{FF2B5EF4-FFF2-40B4-BE49-F238E27FC236}">
                  <a16:creationId xmlns:a16="http://schemas.microsoft.com/office/drawing/2014/main" id="{AC6583E0-3190-4463-94CF-09CE650BB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7583" y="3343587"/>
              <a:ext cx="111127" cy="61915"/>
            </a:xfrm>
            <a:custGeom>
              <a:avLst/>
              <a:gdLst>
                <a:gd name="T0" fmla="*/ 0 w 70"/>
                <a:gd name="T1" fmla="*/ 39 h 39"/>
                <a:gd name="T2" fmla="*/ 70 w 70"/>
                <a:gd name="T3" fmla="*/ 4 h 39"/>
                <a:gd name="T4" fmla="*/ 70 w 70"/>
                <a:gd name="T5" fmla="*/ 0 h 39"/>
                <a:gd name="T6" fmla="*/ 2 w 70"/>
                <a:gd name="T7" fmla="*/ 34 h 39"/>
                <a:gd name="T8" fmla="*/ 0 w 70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9">
                  <a:moveTo>
                    <a:pt x="0" y="39"/>
                  </a:moveTo>
                  <a:lnTo>
                    <a:pt x="70" y="4"/>
                  </a:lnTo>
                  <a:lnTo>
                    <a:pt x="70" y="0"/>
                  </a:lnTo>
                  <a:lnTo>
                    <a:pt x="2" y="34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567B03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3" name="Freeform 261">
              <a:extLst>
                <a:ext uri="{FF2B5EF4-FFF2-40B4-BE49-F238E27FC236}">
                  <a16:creationId xmlns:a16="http://schemas.microsoft.com/office/drawing/2014/main" id="{1335B311-5EC4-4276-BC73-F5A4134C1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616" y="3305486"/>
              <a:ext cx="184154" cy="117480"/>
            </a:xfrm>
            <a:custGeom>
              <a:avLst/>
              <a:gdLst>
                <a:gd name="T0" fmla="*/ 0 w 116"/>
                <a:gd name="T1" fmla="*/ 17 h 74"/>
                <a:gd name="T2" fmla="*/ 114 w 116"/>
                <a:gd name="T3" fmla="*/ 74 h 74"/>
                <a:gd name="T4" fmla="*/ 116 w 116"/>
                <a:gd name="T5" fmla="*/ 56 h 74"/>
                <a:gd name="T6" fmla="*/ 0 w 116"/>
                <a:gd name="T7" fmla="*/ 0 h 74"/>
                <a:gd name="T8" fmla="*/ 0 w 116"/>
                <a:gd name="T9" fmla="*/ 16 h 74"/>
                <a:gd name="T10" fmla="*/ 0 w 116"/>
                <a:gd name="T11" fmla="*/ 1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74">
                  <a:moveTo>
                    <a:pt x="0" y="17"/>
                  </a:moveTo>
                  <a:lnTo>
                    <a:pt x="114" y="74"/>
                  </a:lnTo>
                  <a:lnTo>
                    <a:pt x="116" y="56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8E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4" name="Freeform 262">
              <a:extLst>
                <a:ext uri="{FF2B5EF4-FFF2-40B4-BE49-F238E27FC236}">
                  <a16:creationId xmlns:a16="http://schemas.microsoft.com/office/drawing/2014/main" id="{2CDABFE8-8CC5-4140-9C94-BED06AFB0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616" y="3305486"/>
              <a:ext cx="184154" cy="117480"/>
            </a:xfrm>
            <a:custGeom>
              <a:avLst/>
              <a:gdLst>
                <a:gd name="T0" fmla="*/ 0 w 116"/>
                <a:gd name="T1" fmla="*/ 17 h 74"/>
                <a:gd name="T2" fmla="*/ 114 w 116"/>
                <a:gd name="T3" fmla="*/ 74 h 74"/>
                <a:gd name="T4" fmla="*/ 116 w 116"/>
                <a:gd name="T5" fmla="*/ 56 h 74"/>
                <a:gd name="T6" fmla="*/ 0 w 116"/>
                <a:gd name="T7" fmla="*/ 0 h 74"/>
                <a:gd name="T8" fmla="*/ 0 w 116"/>
                <a:gd name="T9" fmla="*/ 1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74">
                  <a:moveTo>
                    <a:pt x="0" y="17"/>
                  </a:moveTo>
                  <a:lnTo>
                    <a:pt x="114" y="74"/>
                  </a:lnTo>
                  <a:lnTo>
                    <a:pt x="116" y="56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5" name="Freeform 263">
              <a:extLst>
                <a:ext uri="{FF2B5EF4-FFF2-40B4-BE49-F238E27FC236}">
                  <a16:creationId xmlns:a16="http://schemas.microsoft.com/office/drawing/2014/main" id="{25D21DB0-4D73-4E1E-8B92-62B3705B6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396" y="3375338"/>
              <a:ext cx="36513" cy="50802"/>
            </a:xfrm>
            <a:custGeom>
              <a:avLst/>
              <a:gdLst>
                <a:gd name="T0" fmla="*/ 1 w 23"/>
                <a:gd name="T1" fmla="*/ 32 h 32"/>
                <a:gd name="T2" fmla="*/ 23 w 23"/>
                <a:gd name="T3" fmla="*/ 20 h 32"/>
                <a:gd name="T4" fmla="*/ 23 w 23"/>
                <a:gd name="T5" fmla="*/ 0 h 32"/>
                <a:gd name="T6" fmla="*/ 0 w 23"/>
                <a:gd name="T7" fmla="*/ 11 h 32"/>
                <a:gd name="T8" fmla="*/ 1 w 2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2">
                  <a:moveTo>
                    <a:pt x="1" y="32"/>
                  </a:moveTo>
                  <a:lnTo>
                    <a:pt x="23" y="20"/>
                  </a:lnTo>
                  <a:lnTo>
                    <a:pt x="23" y="0"/>
                  </a:lnTo>
                  <a:lnTo>
                    <a:pt x="0" y="11"/>
                  </a:lnTo>
                  <a:lnTo>
                    <a:pt x="1" y="32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6" name="Freeform 264">
              <a:extLst>
                <a:ext uri="{FF2B5EF4-FFF2-40B4-BE49-F238E27FC236}">
                  <a16:creationId xmlns:a16="http://schemas.microsoft.com/office/drawing/2014/main" id="{1BEB28A0-5BC6-495E-843B-BE0656ED2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305" y="3230870"/>
              <a:ext cx="42863" cy="20638"/>
            </a:xfrm>
            <a:custGeom>
              <a:avLst/>
              <a:gdLst>
                <a:gd name="T0" fmla="*/ 0 w 27"/>
                <a:gd name="T1" fmla="*/ 8 h 13"/>
                <a:gd name="T2" fmla="*/ 9 w 27"/>
                <a:gd name="T3" fmla="*/ 13 h 13"/>
                <a:gd name="T4" fmla="*/ 27 w 27"/>
                <a:gd name="T5" fmla="*/ 3 h 13"/>
                <a:gd name="T6" fmla="*/ 18 w 27"/>
                <a:gd name="T7" fmla="*/ 0 h 13"/>
                <a:gd name="T8" fmla="*/ 0 w 27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3">
                  <a:moveTo>
                    <a:pt x="0" y="8"/>
                  </a:moveTo>
                  <a:lnTo>
                    <a:pt x="9" y="13"/>
                  </a:lnTo>
                  <a:lnTo>
                    <a:pt x="27" y="3"/>
                  </a:lnTo>
                  <a:lnTo>
                    <a:pt x="1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7" name="Freeform 265">
              <a:extLst>
                <a:ext uri="{FF2B5EF4-FFF2-40B4-BE49-F238E27FC236}">
                  <a16:creationId xmlns:a16="http://schemas.microsoft.com/office/drawing/2014/main" id="{9716A71A-0049-4860-B77E-98D3E088D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305" y="3229283"/>
              <a:ext cx="42863" cy="20638"/>
            </a:xfrm>
            <a:custGeom>
              <a:avLst/>
              <a:gdLst>
                <a:gd name="T0" fmla="*/ 0 w 27"/>
                <a:gd name="T1" fmla="*/ 9 h 13"/>
                <a:gd name="T2" fmla="*/ 8 w 27"/>
                <a:gd name="T3" fmla="*/ 13 h 13"/>
                <a:gd name="T4" fmla="*/ 27 w 27"/>
                <a:gd name="T5" fmla="*/ 4 h 13"/>
                <a:gd name="T6" fmla="*/ 17 w 27"/>
                <a:gd name="T7" fmla="*/ 0 h 13"/>
                <a:gd name="T8" fmla="*/ 0 w 27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3">
                  <a:moveTo>
                    <a:pt x="0" y="9"/>
                  </a:moveTo>
                  <a:lnTo>
                    <a:pt x="8" y="13"/>
                  </a:lnTo>
                  <a:lnTo>
                    <a:pt x="27" y="4"/>
                  </a:lnTo>
                  <a:lnTo>
                    <a:pt x="1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8" name="Freeform 266">
              <a:extLst>
                <a:ext uri="{FF2B5EF4-FFF2-40B4-BE49-F238E27FC236}">
                  <a16:creationId xmlns:a16="http://schemas.microsoft.com/office/drawing/2014/main" id="{16F7F504-9B43-4276-9716-FA3AF40B7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005" y="3226108"/>
              <a:ext cx="17463" cy="17463"/>
            </a:xfrm>
            <a:custGeom>
              <a:avLst/>
              <a:gdLst>
                <a:gd name="T0" fmla="*/ 4 w 11"/>
                <a:gd name="T1" fmla="*/ 1 h 11"/>
                <a:gd name="T2" fmla="*/ 0 w 11"/>
                <a:gd name="T3" fmla="*/ 11 h 11"/>
                <a:gd name="T4" fmla="*/ 11 w 11"/>
                <a:gd name="T5" fmla="*/ 6 h 11"/>
                <a:gd name="T6" fmla="*/ 6 w 11"/>
                <a:gd name="T7" fmla="*/ 0 h 11"/>
                <a:gd name="T8" fmla="*/ 4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4" y="1"/>
                  </a:moveTo>
                  <a:lnTo>
                    <a:pt x="0" y="11"/>
                  </a:lnTo>
                  <a:lnTo>
                    <a:pt x="11" y="6"/>
                  </a:lnTo>
                  <a:lnTo>
                    <a:pt x="6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9" name="Freeform 267">
              <a:extLst>
                <a:ext uri="{FF2B5EF4-FFF2-40B4-BE49-F238E27FC236}">
                  <a16:creationId xmlns:a16="http://schemas.microsoft.com/office/drawing/2014/main" id="{6E6437B7-A72C-4E3B-B617-662CA9B06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592" y="3227695"/>
              <a:ext cx="15875" cy="17463"/>
            </a:xfrm>
            <a:custGeom>
              <a:avLst/>
              <a:gdLst>
                <a:gd name="T0" fmla="*/ 3 w 10"/>
                <a:gd name="T1" fmla="*/ 1 h 11"/>
                <a:gd name="T2" fmla="*/ 0 w 10"/>
                <a:gd name="T3" fmla="*/ 11 h 11"/>
                <a:gd name="T4" fmla="*/ 10 w 10"/>
                <a:gd name="T5" fmla="*/ 6 h 11"/>
                <a:gd name="T6" fmla="*/ 6 w 10"/>
                <a:gd name="T7" fmla="*/ 0 h 11"/>
                <a:gd name="T8" fmla="*/ 3 w 1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3" y="1"/>
                  </a:moveTo>
                  <a:lnTo>
                    <a:pt x="0" y="11"/>
                  </a:lnTo>
                  <a:lnTo>
                    <a:pt x="10" y="6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0" name="Freeform 268">
              <a:extLst>
                <a:ext uri="{FF2B5EF4-FFF2-40B4-BE49-F238E27FC236}">
                  <a16:creationId xmlns:a16="http://schemas.microsoft.com/office/drawing/2014/main" id="{CE72490D-F871-4A0F-91B2-DD88D253D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005" y="3214995"/>
              <a:ext cx="17463" cy="14288"/>
            </a:xfrm>
            <a:custGeom>
              <a:avLst/>
              <a:gdLst>
                <a:gd name="T0" fmla="*/ 17 w 19"/>
                <a:gd name="T1" fmla="*/ 4 h 17"/>
                <a:gd name="T2" fmla="*/ 13 w 19"/>
                <a:gd name="T3" fmla="*/ 14 h 17"/>
                <a:gd name="T4" fmla="*/ 2 w 19"/>
                <a:gd name="T5" fmla="*/ 12 h 17"/>
                <a:gd name="T6" fmla="*/ 6 w 19"/>
                <a:gd name="T7" fmla="*/ 2 h 17"/>
                <a:gd name="T8" fmla="*/ 17 w 19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4"/>
                  </a:moveTo>
                  <a:cubicBezTo>
                    <a:pt x="19" y="8"/>
                    <a:pt x="17" y="12"/>
                    <a:pt x="13" y="14"/>
                  </a:cubicBezTo>
                  <a:cubicBezTo>
                    <a:pt x="8" y="17"/>
                    <a:pt x="4" y="16"/>
                    <a:pt x="2" y="12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1" name="Freeform 269">
              <a:extLst>
                <a:ext uri="{FF2B5EF4-FFF2-40B4-BE49-F238E27FC236}">
                  <a16:creationId xmlns:a16="http://schemas.microsoft.com/office/drawing/2014/main" id="{757F448B-031A-404F-8982-14FF9A01A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180" y="3218170"/>
              <a:ext cx="11113" cy="7938"/>
            </a:xfrm>
            <a:custGeom>
              <a:avLst/>
              <a:gdLst>
                <a:gd name="T0" fmla="*/ 10 w 11"/>
                <a:gd name="T1" fmla="*/ 3 h 10"/>
                <a:gd name="T2" fmla="*/ 7 w 11"/>
                <a:gd name="T3" fmla="*/ 9 h 10"/>
                <a:gd name="T4" fmla="*/ 1 w 11"/>
                <a:gd name="T5" fmla="*/ 8 h 10"/>
                <a:gd name="T6" fmla="*/ 3 w 11"/>
                <a:gd name="T7" fmla="*/ 2 h 10"/>
                <a:gd name="T8" fmla="*/ 10 w 11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3"/>
                  </a:moveTo>
                  <a:cubicBezTo>
                    <a:pt x="11" y="5"/>
                    <a:pt x="10" y="8"/>
                    <a:pt x="7" y="9"/>
                  </a:cubicBezTo>
                  <a:cubicBezTo>
                    <a:pt x="5" y="10"/>
                    <a:pt x="2" y="10"/>
                    <a:pt x="1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6" y="0"/>
                    <a:pt x="9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2" name="Freeform 270">
              <a:extLst>
                <a:ext uri="{FF2B5EF4-FFF2-40B4-BE49-F238E27FC236}">
                  <a16:creationId xmlns:a16="http://schemas.microsoft.com/office/drawing/2014/main" id="{4ECDF1CE-602B-48E2-A29E-0F0AF9F27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681" y="3253096"/>
              <a:ext cx="112715" cy="66678"/>
            </a:xfrm>
            <a:custGeom>
              <a:avLst/>
              <a:gdLst>
                <a:gd name="T0" fmla="*/ 0 w 71"/>
                <a:gd name="T1" fmla="*/ 0 h 42"/>
                <a:gd name="T2" fmla="*/ 0 w 71"/>
                <a:gd name="T3" fmla="*/ 6 h 42"/>
                <a:gd name="T4" fmla="*/ 71 w 71"/>
                <a:gd name="T5" fmla="*/ 42 h 42"/>
                <a:gd name="T6" fmla="*/ 71 w 71"/>
                <a:gd name="T7" fmla="*/ 35 h 42"/>
                <a:gd name="T8" fmla="*/ 0 w 7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42">
                  <a:moveTo>
                    <a:pt x="0" y="0"/>
                  </a:moveTo>
                  <a:lnTo>
                    <a:pt x="0" y="6"/>
                  </a:lnTo>
                  <a:lnTo>
                    <a:pt x="71" y="42"/>
                  </a:lnTo>
                  <a:lnTo>
                    <a:pt x="71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3" name="Freeform 271">
              <a:extLst>
                <a:ext uri="{FF2B5EF4-FFF2-40B4-BE49-F238E27FC236}">
                  <a16:creationId xmlns:a16="http://schemas.microsoft.com/office/drawing/2014/main" id="{4D7928E9-72C9-45C7-A4DC-D12DE2EE3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269" y="3241983"/>
              <a:ext cx="125415" cy="61915"/>
            </a:xfrm>
            <a:custGeom>
              <a:avLst/>
              <a:gdLst>
                <a:gd name="T0" fmla="*/ 0 w 79"/>
                <a:gd name="T1" fmla="*/ 5 h 39"/>
                <a:gd name="T2" fmla="*/ 70 w 79"/>
                <a:gd name="T3" fmla="*/ 39 h 39"/>
                <a:gd name="T4" fmla="*/ 79 w 79"/>
                <a:gd name="T5" fmla="*/ 35 h 39"/>
                <a:gd name="T6" fmla="*/ 9 w 79"/>
                <a:gd name="T7" fmla="*/ 0 h 39"/>
                <a:gd name="T8" fmla="*/ 0 w 79"/>
                <a:gd name="T9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39">
                  <a:moveTo>
                    <a:pt x="0" y="5"/>
                  </a:moveTo>
                  <a:lnTo>
                    <a:pt x="70" y="39"/>
                  </a:lnTo>
                  <a:lnTo>
                    <a:pt x="79" y="35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4" name="Freeform 272">
              <a:extLst>
                <a:ext uri="{FF2B5EF4-FFF2-40B4-BE49-F238E27FC236}">
                  <a16:creationId xmlns:a16="http://schemas.microsoft.com/office/drawing/2014/main" id="{A60B399A-A0D0-4AA1-A08B-530223796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396" y="3297548"/>
              <a:ext cx="15875" cy="22226"/>
            </a:xfrm>
            <a:custGeom>
              <a:avLst/>
              <a:gdLst>
                <a:gd name="T0" fmla="*/ 0 w 10"/>
                <a:gd name="T1" fmla="*/ 14 h 14"/>
                <a:gd name="T2" fmla="*/ 10 w 10"/>
                <a:gd name="T3" fmla="*/ 9 h 14"/>
                <a:gd name="T4" fmla="*/ 10 w 10"/>
                <a:gd name="T5" fmla="*/ 0 h 14"/>
                <a:gd name="T6" fmla="*/ 9 w 10"/>
                <a:gd name="T7" fmla="*/ 0 h 14"/>
                <a:gd name="T8" fmla="*/ 0 w 10"/>
                <a:gd name="T9" fmla="*/ 4 h 14"/>
                <a:gd name="T10" fmla="*/ 0 w 10"/>
                <a:gd name="T11" fmla="*/ 7 h 14"/>
                <a:gd name="T12" fmla="*/ 0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14"/>
                  </a:moveTo>
                  <a:lnTo>
                    <a:pt x="10" y="9"/>
                  </a:lnTo>
                  <a:lnTo>
                    <a:pt x="10" y="0"/>
                  </a:lnTo>
                  <a:lnTo>
                    <a:pt x="9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5" name="Freeform 273">
              <a:extLst>
                <a:ext uri="{FF2B5EF4-FFF2-40B4-BE49-F238E27FC236}">
                  <a16:creationId xmlns:a16="http://schemas.microsoft.com/office/drawing/2014/main" id="{2165EEC2-0D46-4218-B676-1603C9B44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681" y="3249921"/>
              <a:ext cx="112715" cy="58740"/>
            </a:xfrm>
            <a:custGeom>
              <a:avLst/>
              <a:gdLst>
                <a:gd name="T0" fmla="*/ 0 w 71"/>
                <a:gd name="T1" fmla="*/ 2 h 37"/>
                <a:gd name="T2" fmla="*/ 1 w 71"/>
                <a:gd name="T3" fmla="*/ 0 h 37"/>
                <a:gd name="T4" fmla="*/ 71 w 71"/>
                <a:gd name="T5" fmla="*/ 34 h 37"/>
                <a:gd name="T6" fmla="*/ 70 w 71"/>
                <a:gd name="T7" fmla="*/ 37 h 37"/>
                <a:gd name="T8" fmla="*/ 0 w 71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7">
                  <a:moveTo>
                    <a:pt x="0" y="2"/>
                  </a:moveTo>
                  <a:lnTo>
                    <a:pt x="1" y="0"/>
                  </a:lnTo>
                  <a:lnTo>
                    <a:pt x="71" y="34"/>
                  </a:lnTo>
                  <a:lnTo>
                    <a:pt x="70" y="3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A0E9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6" name="Freeform 274">
              <a:extLst>
                <a:ext uri="{FF2B5EF4-FFF2-40B4-BE49-F238E27FC236}">
                  <a16:creationId xmlns:a16="http://schemas.microsoft.com/office/drawing/2014/main" id="{FA280ED2-B113-4193-B08A-65459CBA9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0892" y="3264209"/>
              <a:ext cx="155578" cy="76203"/>
            </a:xfrm>
            <a:custGeom>
              <a:avLst/>
              <a:gdLst>
                <a:gd name="T0" fmla="*/ 0 w 98"/>
                <a:gd name="T1" fmla="*/ 12 h 48"/>
                <a:gd name="T2" fmla="*/ 74 w 98"/>
                <a:gd name="T3" fmla="*/ 48 h 48"/>
                <a:gd name="T4" fmla="*/ 98 w 98"/>
                <a:gd name="T5" fmla="*/ 36 h 48"/>
                <a:gd name="T6" fmla="*/ 24 w 98"/>
                <a:gd name="T7" fmla="*/ 0 h 48"/>
                <a:gd name="T8" fmla="*/ 0 w 98"/>
                <a:gd name="T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48">
                  <a:moveTo>
                    <a:pt x="0" y="12"/>
                  </a:moveTo>
                  <a:lnTo>
                    <a:pt x="74" y="48"/>
                  </a:lnTo>
                  <a:lnTo>
                    <a:pt x="98" y="36"/>
                  </a:lnTo>
                  <a:lnTo>
                    <a:pt x="2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E008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7" name="Freeform 275">
              <a:extLst>
                <a:ext uri="{FF2B5EF4-FFF2-40B4-BE49-F238E27FC236}">
                  <a16:creationId xmlns:a16="http://schemas.microsoft.com/office/drawing/2014/main" id="{979602EA-7027-4DEA-A347-9666305D9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993" y="3237221"/>
              <a:ext cx="115890" cy="84141"/>
            </a:xfrm>
            <a:custGeom>
              <a:avLst/>
              <a:gdLst>
                <a:gd name="T0" fmla="*/ 0 w 73"/>
                <a:gd name="T1" fmla="*/ 16 h 53"/>
                <a:gd name="T2" fmla="*/ 0 w 73"/>
                <a:gd name="T3" fmla="*/ 0 h 53"/>
                <a:gd name="T4" fmla="*/ 73 w 73"/>
                <a:gd name="T5" fmla="*/ 37 h 53"/>
                <a:gd name="T6" fmla="*/ 73 w 73"/>
                <a:gd name="T7" fmla="*/ 53 h 53"/>
                <a:gd name="T8" fmla="*/ 0 w 73"/>
                <a:gd name="T9" fmla="*/ 1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3">
                  <a:moveTo>
                    <a:pt x="0" y="16"/>
                  </a:moveTo>
                  <a:lnTo>
                    <a:pt x="0" y="0"/>
                  </a:lnTo>
                  <a:lnTo>
                    <a:pt x="73" y="37"/>
                  </a:lnTo>
                  <a:lnTo>
                    <a:pt x="73" y="5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E008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8" name="Freeform 276">
              <a:extLst>
                <a:ext uri="{FF2B5EF4-FFF2-40B4-BE49-F238E27FC236}">
                  <a16:creationId xmlns:a16="http://schemas.microsoft.com/office/drawing/2014/main" id="{67237C0B-AC91-4E15-A54E-232A3D0A0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370" y="3315011"/>
              <a:ext cx="38101" cy="25401"/>
            </a:xfrm>
            <a:custGeom>
              <a:avLst/>
              <a:gdLst>
                <a:gd name="T0" fmla="*/ 0 w 24"/>
                <a:gd name="T1" fmla="*/ 12 h 16"/>
                <a:gd name="T2" fmla="*/ 0 w 24"/>
                <a:gd name="T3" fmla="*/ 16 h 16"/>
                <a:gd name="T4" fmla="*/ 24 w 24"/>
                <a:gd name="T5" fmla="*/ 5 h 16"/>
                <a:gd name="T6" fmla="*/ 24 w 24"/>
                <a:gd name="T7" fmla="*/ 0 h 16"/>
                <a:gd name="T8" fmla="*/ 0 w 24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0" y="12"/>
                  </a:moveTo>
                  <a:lnTo>
                    <a:pt x="0" y="16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9" name="Freeform 277">
              <a:extLst>
                <a:ext uri="{FF2B5EF4-FFF2-40B4-BE49-F238E27FC236}">
                  <a16:creationId xmlns:a16="http://schemas.microsoft.com/office/drawing/2014/main" id="{6224E8D2-BF6E-4230-9CA0-B86A77100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533" y="3303898"/>
              <a:ext cx="6350" cy="14288"/>
            </a:xfrm>
            <a:custGeom>
              <a:avLst/>
              <a:gdLst>
                <a:gd name="T0" fmla="*/ 1 w 4"/>
                <a:gd name="T1" fmla="*/ 2 h 9"/>
                <a:gd name="T2" fmla="*/ 0 w 4"/>
                <a:gd name="T3" fmla="*/ 9 h 9"/>
                <a:gd name="T4" fmla="*/ 4 w 4"/>
                <a:gd name="T5" fmla="*/ 7 h 9"/>
                <a:gd name="T6" fmla="*/ 4 w 4"/>
                <a:gd name="T7" fmla="*/ 0 h 9"/>
                <a:gd name="T8" fmla="*/ 1 w 4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1" y="2"/>
                  </a:moveTo>
                  <a:lnTo>
                    <a:pt x="0" y="9"/>
                  </a:lnTo>
                  <a:lnTo>
                    <a:pt x="4" y="7"/>
                  </a:lnTo>
                  <a:lnTo>
                    <a:pt x="4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0" name="Freeform 278">
              <a:extLst>
                <a:ext uri="{FF2B5EF4-FFF2-40B4-BE49-F238E27FC236}">
                  <a16:creationId xmlns:a16="http://schemas.microsoft.com/office/drawing/2014/main" id="{024203E1-ADDF-42E8-A734-ADE60773A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070" y="3319774"/>
              <a:ext cx="9525" cy="6350"/>
            </a:xfrm>
            <a:custGeom>
              <a:avLst/>
              <a:gdLst>
                <a:gd name="T0" fmla="*/ 0 w 6"/>
                <a:gd name="T1" fmla="*/ 2 h 4"/>
                <a:gd name="T2" fmla="*/ 0 w 6"/>
                <a:gd name="T3" fmla="*/ 4 h 4"/>
                <a:gd name="T4" fmla="*/ 6 w 6"/>
                <a:gd name="T5" fmla="*/ 1 h 4"/>
                <a:gd name="T6" fmla="*/ 6 w 6"/>
                <a:gd name="T7" fmla="*/ 0 h 4"/>
                <a:gd name="T8" fmla="*/ 0 w 6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lnTo>
                    <a:pt x="0" y="4"/>
                  </a:lnTo>
                  <a:lnTo>
                    <a:pt x="6" y="1"/>
                  </a:lnTo>
                  <a:lnTo>
                    <a:pt x="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1" name="Line 279">
              <a:extLst>
                <a:ext uri="{FF2B5EF4-FFF2-40B4-BE49-F238E27FC236}">
                  <a16:creationId xmlns:a16="http://schemas.microsoft.com/office/drawing/2014/main" id="{CDD54D5A-B102-461B-A9DB-D03B9FF41F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5655" y="3257859"/>
              <a:ext cx="125415" cy="61915"/>
            </a:xfrm>
            <a:prstGeom prst="line">
              <a:avLst/>
            </a:prstGeom>
            <a:no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2" name="Line 280">
              <a:extLst>
                <a:ext uri="{FF2B5EF4-FFF2-40B4-BE49-F238E27FC236}">
                  <a16:creationId xmlns:a16="http://schemas.microsoft.com/office/drawing/2014/main" id="{C1E4A62D-8DEA-43DA-8847-095CDB9BD3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8830" y="3265797"/>
              <a:ext cx="125415" cy="61915"/>
            </a:xfrm>
            <a:prstGeom prst="line">
              <a:avLst/>
            </a:prstGeom>
            <a:no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3" name="Line 281">
              <a:extLst>
                <a:ext uri="{FF2B5EF4-FFF2-40B4-BE49-F238E27FC236}">
                  <a16:creationId xmlns:a16="http://schemas.microsoft.com/office/drawing/2014/main" id="{1A6A0344-5114-462F-9BC0-AC22E2AEA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5655" y="3261034"/>
              <a:ext cx="125415" cy="61915"/>
            </a:xfrm>
            <a:prstGeom prst="line">
              <a:avLst/>
            </a:prstGeom>
            <a:no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4" name="Line 282">
              <a:extLst>
                <a:ext uri="{FF2B5EF4-FFF2-40B4-BE49-F238E27FC236}">
                  <a16:creationId xmlns:a16="http://schemas.microsoft.com/office/drawing/2014/main" id="{0D1D99D4-9AFF-44A8-ADEF-F3DBE45128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5180" y="3254684"/>
              <a:ext cx="125415" cy="61915"/>
            </a:xfrm>
            <a:prstGeom prst="line">
              <a:avLst/>
            </a:prstGeom>
            <a:no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5" name="Freeform 283">
              <a:extLst>
                <a:ext uri="{FF2B5EF4-FFF2-40B4-BE49-F238E27FC236}">
                  <a16:creationId xmlns:a16="http://schemas.microsoft.com/office/drawing/2014/main" id="{D7EE6BC6-1115-4CEE-B63C-C21542D7E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070" y="3313424"/>
              <a:ext cx="9525" cy="6350"/>
            </a:xfrm>
            <a:custGeom>
              <a:avLst/>
              <a:gdLst>
                <a:gd name="T0" fmla="*/ 0 w 6"/>
                <a:gd name="T1" fmla="*/ 2 h 4"/>
                <a:gd name="T2" fmla="*/ 0 w 6"/>
                <a:gd name="T3" fmla="*/ 4 h 4"/>
                <a:gd name="T4" fmla="*/ 6 w 6"/>
                <a:gd name="T5" fmla="*/ 1 h 4"/>
                <a:gd name="T6" fmla="*/ 6 w 6"/>
                <a:gd name="T7" fmla="*/ 0 h 4"/>
                <a:gd name="T8" fmla="*/ 0 w 6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lnTo>
                    <a:pt x="0" y="4"/>
                  </a:lnTo>
                  <a:lnTo>
                    <a:pt x="6" y="1"/>
                  </a:lnTo>
                  <a:lnTo>
                    <a:pt x="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6" name="Freeform 284">
              <a:extLst>
                <a:ext uri="{FF2B5EF4-FFF2-40B4-BE49-F238E27FC236}">
                  <a16:creationId xmlns:a16="http://schemas.microsoft.com/office/drawing/2014/main" id="{01608814-1290-4DF7-91C2-467FBA893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6782" y="3295960"/>
              <a:ext cx="38101" cy="26989"/>
            </a:xfrm>
            <a:custGeom>
              <a:avLst/>
              <a:gdLst>
                <a:gd name="T0" fmla="*/ 0 w 24"/>
                <a:gd name="T1" fmla="*/ 12 h 17"/>
                <a:gd name="T2" fmla="*/ 0 w 24"/>
                <a:gd name="T3" fmla="*/ 17 h 17"/>
                <a:gd name="T4" fmla="*/ 24 w 24"/>
                <a:gd name="T5" fmla="*/ 5 h 17"/>
                <a:gd name="T6" fmla="*/ 24 w 24"/>
                <a:gd name="T7" fmla="*/ 0 h 17"/>
                <a:gd name="T8" fmla="*/ 0 w 24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0" y="12"/>
                  </a:moveTo>
                  <a:lnTo>
                    <a:pt x="0" y="17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7" name="Freeform 285">
              <a:extLst>
                <a:ext uri="{FF2B5EF4-FFF2-40B4-BE49-F238E27FC236}">
                  <a16:creationId xmlns:a16="http://schemas.microsoft.com/office/drawing/2014/main" id="{2715DBF5-810C-44E0-8357-962D7263E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0892" y="3238808"/>
              <a:ext cx="153991" cy="76203"/>
            </a:xfrm>
            <a:custGeom>
              <a:avLst/>
              <a:gdLst>
                <a:gd name="T0" fmla="*/ 0 w 97"/>
                <a:gd name="T1" fmla="*/ 12 h 48"/>
                <a:gd name="T2" fmla="*/ 73 w 97"/>
                <a:gd name="T3" fmla="*/ 48 h 48"/>
                <a:gd name="T4" fmla="*/ 97 w 97"/>
                <a:gd name="T5" fmla="*/ 36 h 48"/>
                <a:gd name="T6" fmla="*/ 24 w 97"/>
                <a:gd name="T7" fmla="*/ 0 h 48"/>
                <a:gd name="T8" fmla="*/ 0 w 97"/>
                <a:gd name="T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48">
                  <a:moveTo>
                    <a:pt x="0" y="12"/>
                  </a:moveTo>
                  <a:lnTo>
                    <a:pt x="73" y="48"/>
                  </a:lnTo>
                  <a:lnTo>
                    <a:pt x="97" y="36"/>
                  </a:lnTo>
                  <a:lnTo>
                    <a:pt x="2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E008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8" name="Freeform 286">
              <a:extLst>
                <a:ext uri="{FF2B5EF4-FFF2-40B4-BE49-F238E27FC236}">
                  <a16:creationId xmlns:a16="http://schemas.microsoft.com/office/drawing/2014/main" id="{93264D1D-29DF-4891-A5D2-2D90E27BE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6782" y="3319774"/>
              <a:ext cx="7938" cy="14288"/>
            </a:xfrm>
            <a:custGeom>
              <a:avLst/>
              <a:gdLst>
                <a:gd name="T0" fmla="*/ 1 w 5"/>
                <a:gd name="T1" fmla="*/ 2 h 9"/>
                <a:gd name="T2" fmla="*/ 0 w 5"/>
                <a:gd name="T3" fmla="*/ 9 h 9"/>
                <a:gd name="T4" fmla="*/ 5 w 5"/>
                <a:gd name="T5" fmla="*/ 7 h 9"/>
                <a:gd name="T6" fmla="*/ 5 w 5"/>
                <a:gd name="T7" fmla="*/ 0 h 9"/>
                <a:gd name="T8" fmla="*/ 1 w 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1" y="2"/>
                  </a:moveTo>
                  <a:lnTo>
                    <a:pt x="0" y="9"/>
                  </a:lnTo>
                  <a:lnTo>
                    <a:pt x="5" y="7"/>
                  </a:lnTo>
                  <a:lnTo>
                    <a:pt x="5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9" name="Freeform 287">
              <a:extLst>
                <a:ext uri="{FF2B5EF4-FFF2-40B4-BE49-F238E27FC236}">
                  <a16:creationId xmlns:a16="http://schemas.microsoft.com/office/drawing/2014/main" id="{029BE7EB-A294-4561-BF70-FC9A3B1BC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0892" y="3259446"/>
              <a:ext cx="115890" cy="82553"/>
            </a:xfrm>
            <a:custGeom>
              <a:avLst/>
              <a:gdLst>
                <a:gd name="T0" fmla="*/ 0 w 73"/>
                <a:gd name="T1" fmla="*/ 16 h 52"/>
                <a:gd name="T2" fmla="*/ 0 w 73"/>
                <a:gd name="T3" fmla="*/ 0 h 52"/>
                <a:gd name="T4" fmla="*/ 73 w 73"/>
                <a:gd name="T5" fmla="*/ 36 h 52"/>
                <a:gd name="T6" fmla="*/ 73 w 73"/>
                <a:gd name="T7" fmla="*/ 52 h 52"/>
                <a:gd name="T8" fmla="*/ 0 w 73"/>
                <a:gd name="T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2">
                  <a:moveTo>
                    <a:pt x="0" y="16"/>
                  </a:moveTo>
                  <a:lnTo>
                    <a:pt x="0" y="0"/>
                  </a:lnTo>
                  <a:lnTo>
                    <a:pt x="73" y="36"/>
                  </a:lnTo>
                  <a:lnTo>
                    <a:pt x="73" y="5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E008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0" name="Freeform 288">
              <a:extLst>
                <a:ext uri="{FF2B5EF4-FFF2-40B4-BE49-F238E27FC236}">
                  <a16:creationId xmlns:a16="http://schemas.microsoft.com/office/drawing/2014/main" id="{794FB4B4-305A-4E44-9524-D77454B4E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542" y="3295960"/>
              <a:ext cx="112715" cy="63502"/>
            </a:xfrm>
            <a:custGeom>
              <a:avLst/>
              <a:gdLst>
                <a:gd name="T0" fmla="*/ 0 w 71"/>
                <a:gd name="T1" fmla="*/ 0 h 40"/>
                <a:gd name="T2" fmla="*/ 0 w 71"/>
                <a:gd name="T3" fmla="*/ 6 h 40"/>
                <a:gd name="T4" fmla="*/ 71 w 71"/>
                <a:gd name="T5" fmla="*/ 40 h 40"/>
                <a:gd name="T6" fmla="*/ 71 w 71"/>
                <a:gd name="T7" fmla="*/ 35 h 40"/>
                <a:gd name="T8" fmla="*/ 0 w 71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40">
                  <a:moveTo>
                    <a:pt x="0" y="0"/>
                  </a:moveTo>
                  <a:lnTo>
                    <a:pt x="0" y="6"/>
                  </a:lnTo>
                  <a:lnTo>
                    <a:pt x="71" y="40"/>
                  </a:lnTo>
                  <a:lnTo>
                    <a:pt x="71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1" name="Freeform 289">
              <a:extLst>
                <a:ext uri="{FF2B5EF4-FFF2-40B4-BE49-F238E27FC236}">
                  <a16:creationId xmlns:a16="http://schemas.microsoft.com/office/drawing/2014/main" id="{B99E6348-4D86-4C6B-B9ED-47300CA20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6130" y="3283260"/>
              <a:ext cx="125415" cy="61915"/>
            </a:xfrm>
            <a:custGeom>
              <a:avLst/>
              <a:gdLst>
                <a:gd name="T0" fmla="*/ 0 w 79"/>
                <a:gd name="T1" fmla="*/ 5 h 39"/>
                <a:gd name="T2" fmla="*/ 70 w 79"/>
                <a:gd name="T3" fmla="*/ 39 h 39"/>
                <a:gd name="T4" fmla="*/ 79 w 79"/>
                <a:gd name="T5" fmla="*/ 35 h 39"/>
                <a:gd name="T6" fmla="*/ 9 w 79"/>
                <a:gd name="T7" fmla="*/ 0 h 39"/>
                <a:gd name="T8" fmla="*/ 0 w 79"/>
                <a:gd name="T9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39">
                  <a:moveTo>
                    <a:pt x="0" y="5"/>
                  </a:moveTo>
                  <a:lnTo>
                    <a:pt x="70" y="39"/>
                  </a:lnTo>
                  <a:lnTo>
                    <a:pt x="79" y="35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2" name="Freeform 290">
              <a:extLst>
                <a:ext uri="{FF2B5EF4-FFF2-40B4-BE49-F238E27FC236}">
                  <a16:creationId xmlns:a16="http://schemas.microsoft.com/office/drawing/2014/main" id="{3D2EB04B-1424-4895-A9E4-038894A5E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257" y="3338825"/>
              <a:ext cx="17463" cy="22226"/>
            </a:xfrm>
            <a:custGeom>
              <a:avLst/>
              <a:gdLst>
                <a:gd name="T0" fmla="*/ 1 w 11"/>
                <a:gd name="T1" fmla="*/ 14 h 14"/>
                <a:gd name="T2" fmla="*/ 11 w 11"/>
                <a:gd name="T3" fmla="*/ 9 h 14"/>
                <a:gd name="T4" fmla="*/ 11 w 11"/>
                <a:gd name="T5" fmla="*/ 0 h 14"/>
                <a:gd name="T6" fmla="*/ 9 w 11"/>
                <a:gd name="T7" fmla="*/ 0 h 14"/>
                <a:gd name="T8" fmla="*/ 0 w 11"/>
                <a:gd name="T9" fmla="*/ 4 h 14"/>
                <a:gd name="T10" fmla="*/ 0 w 11"/>
                <a:gd name="T11" fmla="*/ 7 h 14"/>
                <a:gd name="T12" fmla="*/ 1 w 11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4">
                  <a:moveTo>
                    <a:pt x="1" y="14"/>
                  </a:moveTo>
                  <a:lnTo>
                    <a:pt x="11" y="9"/>
                  </a:lnTo>
                  <a:lnTo>
                    <a:pt x="11" y="0"/>
                  </a:lnTo>
                  <a:lnTo>
                    <a:pt x="9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3" name="Freeform 291">
              <a:extLst>
                <a:ext uri="{FF2B5EF4-FFF2-40B4-BE49-F238E27FC236}">
                  <a16:creationId xmlns:a16="http://schemas.microsoft.com/office/drawing/2014/main" id="{44D0A7F5-7DD6-449C-BA16-D9D0AB728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542" y="3291198"/>
              <a:ext cx="112715" cy="58740"/>
            </a:xfrm>
            <a:custGeom>
              <a:avLst/>
              <a:gdLst>
                <a:gd name="T0" fmla="*/ 0 w 71"/>
                <a:gd name="T1" fmla="*/ 3 h 37"/>
                <a:gd name="T2" fmla="*/ 1 w 71"/>
                <a:gd name="T3" fmla="*/ 0 h 37"/>
                <a:gd name="T4" fmla="*/ 71 w 71"/>
                <a:gd name="T5" fmla="*/ 34 h 37"/>
                <a:gd name="T6" fmla="*/ 70 w 71"/>
                <a:gd name="T7" fmla="*/ 37 h 37"/>
                <a:gd name="T8" fmla="*/ 0 w 71"/>
                <a:gd name="T9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7">
                  <a:moveTo>
                    <a:pt x="0" y="3"/>
                  </a:moveTo>
                  <a:lnTo>
                    <a:pt x="1" y="0"/>
                  </a:lnTo>
                  <a:lnTo>
                    <a:pt x="71" y="34"/>
                  </a:lnTo>
                  <a:lnTo>
                    <a:pt x="70" y="37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A0E9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4" name="Line 292">
              <a:extLst>
                <a:ext uri="{FF2B5EF4-FFF2-40B4-BE49-F238E27FC236}">
                  <a16:creationId xmlns:a16="http://schemas.microsoft.com/office/drawing/2014/main" id="{37611323-FF1C-4E18-9E5A-31E415BBC1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85818" y="3221345"/>
              <a:ext cx="23813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5" name="Line 293">
              <a:extLst>
                <a:ext uri="{FF2B5EF4-FFF2-40B4-BE49-F238E27FC236}">
                  <a16:creationId xmlns:a16="http://schemas.microsoft.com/office/drawing/2014/main" id="{CBA35F0C-1970-4F2B-9780-27A6D97BAB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76293" y="3234045"/>
              <a:ext cx="22225" cy="11113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6" name="Freeform 294">
              <a:extLst>
                <a:ext uri="{FF2B5EF4-FFF2-40B4-BE49-F238E27FC236}">
                  <a16:creationId xmlns:a16="http://schemas.microsoft.com/office/drawing/2014/main" id="{03953A5D-DB78-4121-BCCE-1CA847C29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118" y="3221345"/>
              <a:ext cx="19050" cy="14288"/>
            </a:xfrm>
            <a:custGeom>
              <a:avLst/>
              <a:gdLst>
                <a:gd name="T0" fmla="*/ 17 w 19"/>
                <a:gd name="T1" fmla="*/ 4 h 16"/>
                <a:gd name="T2" fmla="*/ 13 w 19"/>
                <a:gd name="T3" fmla="*/ 14 h 16"/>
                <a:gd name="T4" fmla="*/ 2 w 19"/>
                <a:gd name="T5" fmla="*/ 12 h 16"/>
                <a:gd name="T6" fmla="*/ 6 w 19"/>
                <a:gd name="T7" fmla="*/ 2 h 16"/>
                <a:gd name="T8" fmla="*/ 17 w 19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7" y="4"/>
                  </a:moveTo>
                  <a:cubicBezTo>
                    <a:pt x="19" y="7"/>
                    <a:pt x="17" y="12"/>
                    <a:pt x="13" y="14"/>
                  </a:cubicBezTo>
                  <a:cubicBezTo>
                    <a:pt x="9" y="16"/>
                    <a:pt x="4" y="15"/>
                    <a:pt x="2" y="12"/>
                  </a:cubicBezTo>
                  <a:cubicBezTo>
                    <a:pt x="0" y="9"/>
                    <a:pt x="2" y="5"/>
                    <a:pt x="6" y="2"/>
                  </a:cubicBezTo>
                  <a:cubicBezTo>
                    <a:pt x="11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7" name="Freeform 295">
              <a:extLst>
                <a:ext uri="{FF2B5EF4-FFF2-40B4-BE49-F238E27FC236}">
                  <a16:creationId xmlns:a16="http://schemas.microsoft.com/office/drawing/2014/main" id="{7D9CB6AC-1997-4053-BC80-C8EFAD6DD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9468" y="3224520"/>
              <a:ext cx="23813" cy="19051"/>
            </a:xfrm>
            <a:custGeom>
              <a:avLst/>
              <a:gdLst>
                <a:gd name="T0" fmla="*/ 4 w 15"/>
                <a:gd name="T1" fmla="*/ 0 h 12"/>
                <a:gd name="T2" fmla="*/ 15 w 15"/>
                <a:gd name="T3" fmla="*/ 6 h 12"/>
                <a:gd name="T4" fmla="*/ 12 w 15"/>
                <a:gd name="T5" fmla="*/ 12 h 12"/>
                <a:gd name="T6" fmla="*/ 0 w 15"/>
                <a:gd name="T7" fmla="*/ 6 h 12"/>
                <a:gd name="T8" fmla="*/ 4 w 15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lnTo>
                    <a:pt x="15" y="6"/>
                  </a:lnTo>
                  <a:lnTo>
                    <a:pt x="12" y="12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8A9A9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8" name="Freeform 296">
              <a:extLst>
                <a:ext uri="{FF2B5EF4-FFF2-40B4-BE49-F238E27FC236}">
                  <a16:creationId xmlns:a16="http://schemas.microsoft.com/office/drawing/2014/main" id="{FBBD4E71-E89B-43A6-B607-81CEF1CDC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343" y="3232458"/>
              <a:ext cx="17463" cy="14288"/>
            </a:xfrm>
            <a:custGeom>
              <a:avLst/>
              <a:gdLst>
                <a:gd name="T0" fmla="*/ 17 w 19"/>
                <a:gd name="T1" fmla="*/ 4 h 16"/>
                <a:gd name="T2" fmla="*/ 13 w 19"/>
                <a:gd name="T3" fmla="*/ 14 h 16"/>
                <a:gd name="T4" fmla="*/ 2 w 19"/>
                <a:gd name="T5" fmla="*/ 12 h 16"/>
                <a:gd name="T6" fmla="*/ 6 w 19"/>
                <a:gd name="T7" fmla="*/ 2 h 16"/>
                <a:gd name="T8" fmla="*/ 17 w 19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7" y="4"/>
                  </a:moveTo>
                  <a:cubicBezTo>
                    <a:pt x="19" y="7"/>
                    <a:pt x="17" y="12"/>
                    <a:pt x="13" y="14"/>
                  </a:cubicBezTo>
                  <a:cubicBezTo>
                    <a:pt x="9" y="16"/>
                    <a:pt x="4" y="16"/>
                    <a:pt x="2" y="12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5" y="0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9" name="Freeform 297">
              <a:extLst>
                <a:ext uri="{FF2B5EF4-FFF2-40B4-BE49-F238E27FC236}">
                  <a16:creationId xmlns:a16="http://schemas.microsoft.com/office/drawing/2014/main" id="{10CDDF9A-68AA-4CDE-9710-C360BF952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518" y="3235633"/>
              <a:ext cx="11113" cy="7938"/>
            </a:xfrm>
            <a:custGeom>
              <a:avLst/>
              <a:gdLst>
                <a:gd name="T0" fmla="*/ 10 w 11"/>
                <a:gd name="T1" fmla="*/ 3 h 10"/>
                <a:gd name="T2" fmla="*/ 8 w 11"/>
                <a:gd name="T3" fmla="*/ 9 h 10"/>
                <a:gd name="T4" fmla="*/ 1 w 11"/>
                <a:gd name="T5" fmla="*/ 7 h 10"/>
                <a:gd name="T6" fmla="*/ 4 w 11"/>
                <a:gd name="T7" fmla="*/ 1 h 10"/>
                <a:gd name="T8" fmla="*/ 10 w 11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3"/>
                  </a:moveTo>
                  <a:cubicBezTo>
                    <a:pt x="11" y="5"/>
                    <a:pt x="10" y="7"/>
                    <a:pt x="8" y="9"/>
                  </a:cubicBezTo>
                  <a:cubicBezTo>
                    <a:pt x="5" y="10"/>
                    <a:pt x="2" y="10"/>
                    <a:pt x="1" y="7"/>
                  </a:cubicBezTo>
                  <a:cubicBezTo>
                    <a:pt x="0" y="5"/>
                    <a:pt x="1" y="3"/>
                    <a:pt x="4" y="1"/>
                  </a:cubicBezTo>
                  <a:cubicBezTo>
                    <a:pt x="6" y="0"/>
                    <a:pt x="9" y="0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0" name="Freeform 300">
              <a:extLst>
                <a:ext uri="{FF2B5EF4-FFF2-40B4-BE49-F238E27FC236}">
                  <a16:creationId xmlns:a16="http://schemas.microsoft.com/office/drawing/2014/main" id="{D0D4D298-92CC-4649-B9CD-A7829057A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705" y="3238808"/>
              <a:ext cx="114302" cy="65090"/>
            </a:xfrm>
            <a:custGeom>
              <a:avLst/>
              <a:gdLst>
                <a:gd name="T0" fmla="*/ 0 w 72"/>
                <a:gd name="T1" fmla="*/ 0 h 41"/>
                <a:gd name="T2" fmla="*/ 0 w 72"/>
                <a:gd name="T3" fmla="*/ 6 h 41"/>
                <a:gd name="T4" fmla="*/ 72 w 72"/>
                <a:gd name="T5" fmla="*/ 41 h 41"/>
                <a:gd name="T6" fmla="*/ 72 w 72"/>
                <a:gd name="T7" fmla="*/ 35 h 41"/>
                <a:gd name="T8" fmla="*/ 0 w 7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1">
                  <a:moveTo>
                    <a:pt x="0" y="0"/>
                  </a:moveTo>
                  <a:lnTo>
                    <a:pt x="0" y="6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1" name="Freeform 301">
              <a:extLst>
                <a:ext uri="{FF2B5EF4-FFF2-40B4-BE49-F238E27FC236}">
                  <a16:creationId xmlns:a16="http://schemas.microsoft.com/office/drawing/2014/main" id="{F3DB6B79-1104-4641-9890-4DBDE7041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293" y="3227695"/>
              <a:ext cx="127003" cy="61915"/>
            </a:xfrm>
            <a:custGeom>
              <a:avLst/>
              <a:gdLst>
                <a:gd name="T0" fmla="*/ 0 w 80"/>
                <a:gd name="T1" fmla="*/ 5 h 39"/>
                <a:gd name="T2" fmla="*/ 71 w 80"/>
                <a:gd name="T3" fmla="*/ 39 h 39"/>
                <a:gd name="T4" fmla="*/ 80 w 80"/>
                <a:gd name="T5" fmla="*/ 34 h 39"/>
                <a:gd name="T6" fmla="*/ 10 w 80"/>
                <a:gd name="T7" fmla="*/ 0 h 39"/>
                <a:gd name="T8" fmla="*/ 0 w 80"/>
                <a:gd name="T9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9">
                  <a:moveTo>
                    <a:pt x="0" y="5"/>
                  </a:moveTo>
                  <a:lnTo>
                    <a:pt x="71" y="39"/>
                  </a:lnTo>
                  <a:lnTo>
                    <a:pt x="80" y="34"/>
                  </a:lnTo>
                  <a:lnTo>
                    <a:pt x="1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2" name="Freeform 302">
              <a:extLst>
                <a:ext uri="{FF2B5EF4-FFF2-40B4-BE49-F238E27FC236}">
                  <a16:creationId xmlns:a16="http://schemas.microsoft.com/office/drawing/2014/main" id="{9F12F405-22BD-4210-BC88-CEB4CD68B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008" y="3281672"/>
              <a:ext cx="15875" cy="23813"/>
            </a:xfrm>
            <a:custGeom>
              <a:avLst/>
              <a:gdLst>
                <a:gd name="T0" fmla="*/ 0 w 10"/>
                <a:gd name="T1" fmla="*/ 15 h 15"/>
                <a:gd name="T2" fmla="*/ 10 w 10"/>
                <a:gd name="T3" fmla="*/ 10 h 15"/>
                <a:gd name="T4" fmla="*/ 10 w 10"/>
                <a:gd name="T5" fmla="*/ 1 h 15"/>
                <a:gd name="T6" fmla="*/ 9 w 10"/>
                <a:gd name="T7" fmla="*/ 0 h 15"/>
                <a:gd name="T8" fmla="*/ 0 w 10"/>
                <a:gd name="T9" fmla="*/ 5 h 15"/>
                <a:gd name="T10" fmla="*/ 0 w 10"/>
                <a:gd name="T11" fmla="*/ 7 h 15"/>
                <a:gd name="T12" fmla="*/ 0 w 10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0" y="15"/>
                  </a:moveTo>
                  <a:lnTo>
                    <a:pt x="10" y="10"/>
                  </a:lnTo>
                  <a:lnTo>
                    <a:pt x="10" y="1"/>
                  </a:lnTo>
                  <a:lnTo>
                    <a:pt x="9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3" name="Freeform 303">
              <a:extLst>
                <a:ext uri="{FF2B5EF4-FFF2-40B4-BE49-F238E27FC236}">
                  <a16:creationId xmlns:a16="http://schemas.microsoft.com/office/drawing/2014/main" id="{153D906C-3A6B-4499-A4B1-2AF7416AE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705" y="3235633"/>
              <a:ext cx="114302" cy="57152"/>
            </a:xfrm>
            <a:custGeom>
              <a:avLst/>
              <a:gdLst>
                <a:gd name="T0" fmla="*/ 0 w 72"/>
                <a:gd name="T1" fmla="*/ 2 h 36"/>
                <a:gd name="T2" fmla="*/ 1 w 72"/>
                <a:gd name="T3" fmla="*/ 0 h 36"/>
                <a:gd name="T4" fmla="*/ 72 w 72"/>
                <a:gd name="T5" fmla="*/ 34 h 36"/>
                <a:gd name="T6" fmla="*/ 70 w 72"/>
                <a:gd name="T7" fmla="*/ 36 h 36"/>
                <a:gd name="T8" fmla="*/ 0 w 72"/>
                <a:gd name="T9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6">
                  <a:moveTo>
                    <a:pt x="0" y="2"/>
                  </a:moveTo>
                  <a:lnTo>
                    <a:pt x="1" y="0"/>
                  </a:lnTo>
                  <a:lnTo>
                    <a:pt x="72" y="34"/>
                  </a:lnTo>
                  <a:lnTo>
                    <a:pt x="70" y="3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A0E9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4" name="Freeform 304">
              <a:extLst>
                <a:ext uri="{FF2B5EF4-FFF2-40B4-BE49-F238E27FC236}">
                  <a16:creationId xmlns:a16="http://schemas.microsoft.com/office/drawing/2014/main" id="{2D04F3A7-DD6A-48D7-9769-D4A5A029C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480" y="3249921"/>
              <a:ext cx="112715" cy="65090"/>
            </a:xfrm>
            <a:custGeom>
              <a:avLst/>
              <a:gdLst>
                <a:gd name="T0" fmla="*/ 0 w 71"/>
                <a:gd name="T1" fmla="*/ 0 h 41"/>
                <a:gd name="T2" fmla="*/ 0 w 71"/>
                <a:gd name="T3" fmla="*/ 7 h 41"/>
                <a:gd name="T4" fmla="*/ 71 w 71"/>
                <a:gd name="T5" fmla="*/ 41 h 41"/>
                <a:gd name="T6" fmla="*/ 71 w 71"/>
                <a:gd name="T7" fmla="*/ 35 h 41"/>
                <a:gd name="T8" fmla="*/ 0 w 7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41">
                  <a:moveTo>
                    <a:pt x="0" y="0"/>
                  </a:moveTo>
                  <a:lnTo>
                    <a:pt x="0" y="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5" name="Freeform 305">
              <a:extLst>
                <a:ext uri="{FF2B5EF4-FFF2-40B4-BE49-F238E27FC236}">
                  <a16:creationId xmlns:a16="http://schemas.microsoft.com/office/drawing/2014/main" id="{8D8B7C1E-7B5E-4C5A-9DDF-FABF94B4C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067" y="3238808"/>
              <a:ext cx="125415" cy="61915"/>
            </a:xfrm>
            <a:custGeom>
              <a:avLst/>
              <a:gdLst>
                <a:gd name="T0" fmla="*/ 0 w 79"/>
                <a:gd name="T1" fmla="*/ 5 h 39"/>
                <a:gd name="T2" fmla="*/ 71 w 79"/>
                <a:gd name="T3" fmla="*/ 39 h 39"/>
                <a:gd name="T4" fmla="*/ 79 w 79"/>
                <a:gd name="T5" fmla="*/ 35 h 39"/>
                <a:gd name="T6" fmla="*/ 9 w 79"/>
                <a:gd name="T7" fmla="*/ 0 h 39"/>
                <a:gd name="T8" fmla="*/ 0 w 79"/>
                <a:gd name="T9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39">
                  <a:moveTo>
                    <a:pt x="0" y="5"/>
                  </a:moveTo>
                  <a:lnTo>
                    <a:pt x="71" y="39"/>
                  </a:lnTo>
                  <a:lnTo>
                    <a:pt x="79" y="35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6" name="Freeform 306">
              <a:extLst>
                <a:ext uri="{FF2B5EF4-FFF2-40B4-BE49-F238E27FC236}">
                  <a16:creationId xmlns:a16="http://schemas.microsoft.com/office/drawing/2014/main" id="{15CAF6C7-8B46-49D7-8CBD-0EC2B0C51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6782" y="3294373"/>
              <a:ext cx="14288" cy="22226"/>
            </a:xfrm>
            <a:custGeom>
              <a:avLst/>
              <a:gdLst>
                <a:gd name="T0" fmla="*/ 0 w 9"/>
                <a:gd name="T1" fmla="*/ 14 h 14"/>
                <a:gd name="T2" fmla="*/ 9 w 9"/>
                <a:gd name="T3" fmla="*/ 9 h 14"/>
                <a:gd name="T4" fmla="*/ 9 w 9"/>
                <a:gd name="T5" fmla="*/ 1 h 14"/>
                <a:gd name="T6" fmla="*/ 8 w 9"/>
                <a:gd name="T7" fmla="*/ 0 h 14"/>
                <a:gd name="T8" fmla="*/ 0 w 9"/>
                <a:gd name="T9" fmla="*/ 4 h 14"/>
                <a:gd name="T10" fmla="*/ 0 w 9"/>
                <a:gd name="T11" fmla="*/ 7 h 14"/>
                <a:gd name="T12" fmla="*/ 0 w 9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4">
                  <a:moveTo>
                    <a:pt x="0" y="14"/>
                  </a:moveTo>
                  <a:lnTo>
                    <a:pt x="9" y="9"/>
                  </a:lnTo>
                  <a:lnTo>
                    <a:pt x="9" y="1"/>
                  </a:lnTo>
                  <a:lnTo>
                    <a:pt x="8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7" name="Freeform 307">
              <a:extLst>
                <a:ext uri="{FF2B5EF4-FFF2-40B4-BE49-F238E27FC236}">
                  <a16:creationId xmlns:a16="http://schemas.microsoft.com/office/drawing/2014/main" id="{9506D695-6EF8-4897-A939-67180EF11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480" y="3246746"/>
              <a:ext cx="114302" cy="58740"/>
            </a:xfrm>
            <a:custGeom>
              <a:avLst/>
              <a:gdLst>
                <a:gd name="T0" fmla="*/ 0 w 72"/>
                <a:gd name="T1" fmla="*/ 2 h 37"/>
                <a:gd name="T2" fmla="*/ 1 w 72"/>
                <a:gd name="T3" fmla="*/ 0 h 37"/>
                <a:gd name="T4" fmla="*/ 72 w 72"/>
                <a:gd name="T5" fmla="*/ 34 h 37"/>
                <a:gd name="T6" fmla="*/ 70 w 72"/>
                <a:gd name="T7" fmla="*/ 37 h 37"/>
                <a:gd name="T8" fmla="*/ 0 w 72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7">
                  <a:moveTo>
                    <a:pt x="0" y="2"/>
                  </a:moveTo>
                  <a:lnTo>
                    <a:pt x="1" y="0"/>
                  </a:lnTo>
                  <a:lnTo>
                    <a:pt x="72" y="34"/>
                  </a:lnTo>
                  <a:lnTo>
                    <a:pt x="70" y="3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A0E9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8" name="Line 308">
              <a:extLst>
                <a:ext uri="{FF2B5EF4-FFF2-40B4-BE49-F238E27FC236}">
                  <a16:creationId xmlns:a16="http://schemas.microsoft.com/office/drawing/2014/main" id="{E4FFCB12-D808-4656-8C7D-AF13CAF772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00091" y="3221345"/>
              <a:ext cx="73027" cy="36514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9" name="Freeform 309">
              <a:extLst>
                <a:ext uri="{FF2B5EF4-FFF2-40B4-BE49-F238E27FC236}">
                  <a16:creationId xmlns:a16="http://schemas.microsoft.com/office/drawing/2014/main" id="{1368400B-1BC4-45ED-B807-8737858CA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791" y="3218170"/>
              <a:ext cx="42863" cy="22226"/>
            </a:xfrm>
            <a:custGeom>
              <a:avLst/>
              <a:gdLst>
                <a:gd name="T0" fmla="*/ 0 w 27"/>
                <a:gd name="T1" fmla="*/ 10 h 14"/>
                <a:gd name="T2" fmla="*/ 9 w 27"/>
                <a:gd name="T3" fmla="*/ 14 h 14"/>
                <a:gd name="T4" fmla="*/ 27 w 27"/>
                <a:gd name="T5" fmla="*/ 3 h 14"/>
                <a:gd name="T6" fmla="*/ 18 w 27"/>
                <a:gd name="T7" fmla="*/ 0 h 14"/>
                <a:gd name="T8" fmla="*/ 0 w 27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4">
                  <a:moveTo>
                    <a:pt x="0" y="10"/>
                  </a:moveTo>
                  <a:lnTo>
                    <a:pt x="9" y="14"/>
                  </a:lnTo>
                  <a:lnTo>
                    <a:pt x="27" y="3"/>
                  </a:lnTo>
                  <a:lnTo>
                    <a:pt x="18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0" name="Freeform 310">
              <a:extLst>
                <a:ext uri="{FF2B5EF4-FFF2-40B4-BE49-F238E27FC236}">
                  <a16:creationId xmlns:a16="http://schemas.microsoft.com/office/drawing/2014/main" id="{0E5367ED-EC66-4771-9459-A0FB0F642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791" y="3214995"/>
              <a:ext cx="42863" cy="22226"/>
            </a:xfrm>
            <a:custGeom>
              <a:avLst/>
              <a:gdLst>
                <a:gd name="T0" fmla="*/ 0 w 27"/>
                <a:gd name="T1" fmla="*/ 9 h 14"/>
                <a:gd name="T2" fmla="*/ 9 w 27"/>
                <a:gd name="T3" fmla="*/ 14 h 14"/>
                <a:gd name="T4" fmla="*/ 27 w 27"/>
                <a:gd name="T5" fmla="*/ 3 h 14"/>
                <a:gd name="T6" fmla="*/ 18 w 27"/>
                <a:gd name="T7" fmla="*/ 0 h 14"/>
                <a:gd name="T8" fmla="*/ 0 w 27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4">
                  <a:moveTo>
                    <a:pt x="0" y="9"/>
                  </a:moveTo>
                  <a:lnTo>
                    <a:pt x="9" y="14"/>
                  </a:lnTo>
                  <a:lnTo>
                    <a:pt x="27" y="3"/>
                  </a:lnTo>
                  <a:lnTo>
                    <a:pt x="18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1" name="Freeform 311">
              <a:extLst>
                <a:ext uri="{FF2B5EF4-FFF2-40B4-BE49-F238E27FC236}">
                  <a16:creationId xmlns:a16="http://schemas.microsoft.com/office/drawing/2014/main" id="{F52AB342-F644-412B-A0EA-5F89C35E2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904" y="3202294"/>
              <a:ext cx="15875" cy="17463"/>
            </a:xfrm>
            <a:custGeom>
              <a:avLst/>
              <a:gdLst>
                <a:gd name="T0" fmla="*/ 3 w 10"/>
                <a:gd name="T1" fmla="*/ 1 h 11"/>
                <a:gd name="T2" fmla="*/ 0 w 10"/>
                <a:gd name="T3" fmla="*/ 11 h 11"/>
                <a:gd name="T4" fmla="*/ 10 w 10"/>
                <a:gd name="T5" fmla="*/ 5 h 11"/>
                <a:gd name="T6" fmla="*/ 6 w 10"/>
                <a:gd name="T7" fmla="*/ 0 h 11"/>
                <a:gd name="T8" fmla="*/ 3 w 1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3" y="1"/>
                  </a:moveTo>
                  <a:lnTo>
                    <a:pt x="0" y="11"/>
                  </a:lnTo>
                  <a:lnTo>
                    <a:pt x="10" y="5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2" name="Freeform 312">
              <a:extLst>
                <a:ext uri="{FF2B5EF4-FFF2-40B4-BE49-F238E27FC236}">
                  <a16:creationId xmlns:a16="http://schemas.microsoft.com/office/drawing/2014/main" id="{817FA79E-E167-4E8F-AE4A-B6A4B9218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904" y="3202294"/>
              <a:ext cx="15875" cy="17463"/>
            </a:xfrm>
            <a:custGeom>
              <a:avLst/>
              <a:gdLst>
                <a:gd name="T0" fmla="*/ 3 w 10"/>
                <a:gd name="T1" fmla="*/ 1 h 11"/>
                <a:gd name="T2" fmla="*/ 0 w 10"/>
                <a:gd name="T3" fmla="*/ 11 h 11"/>
                <a:gd name="T4" fmla="*/ 10 w 10"/>
                <a:gd name="T5" fmla="*/ 6 h 11"/>
                <a:gd name="T6" fmla="*/ 6 w 10"/>
                <a:gd name="T7" fmla="*/ 0 h 11"/>
                <a:gd name="T8" fmla="*/ 3 w 1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3" y="1"/>
                  </a:moveTo>
                  <a:lnTo>
                    <a:pt x="0" y="11"/>
                  </a:lnTo>
                  <a:lnTo>
                    <a:pt x="10" y="6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3" name="Freeform 313">
              <a:extLst>
                <a:ext uri="{FF2B5EF4-FFF2-40B4-BE49-F238E27FC236}">
                  <a16:creationId xmlns:a16="http://schemas.microsoft.com/office/drawing/2014/main" id="{1021D44C-3DB4-40DA-A2EF-862BDBD66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729" y="3189594"/>
              <a:ext cx="19050" cy="15876"/>
            </a:xfrm>
            <a:custGeom>
              <a:avLst/>
              <a:gdLst>
                <a:gd name="T0" fmla="*/ 17 w 19"/>
                <a:gd name="T1" fmla="*/ 4 h 17"/>
                <a:gd name="T2" fmla="*/ 13 w 19"/>
                <a:gd name="T3" fmla="*/ 14 h 17"/>
                <a:gd name="T4" fmla="*/ 2 w 19"/>
                <a:gd name="T5" fmla="*/ 13 h 17"/>
                <a:gd name="T6" fmla="*/ 6 w 19"/>
                <a:gd name="T7" fmla="*/ 2 h 17"/>
                <a:gd name="T8" fmla="*/ 17 w 19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4"/>
                  </a:moveTo>
                  <a:cubicBezTo>
                    <a:pt x="19" y="7"/>
                    <a:pt x="17" y="12"/>
                    <a:pt x="13" y="14"/>
                  </a:cubicBezTo>
                  <a:cubicBezTo>
                    <a:pt x="9" y="17"/>
                    <a:pt x="4" y="16"/>
                    <a:pt x="2" y="13"/>
                  </a:cubicBezTo>
                  <a:cubicBezTo>
                    <a:pt x="0" y="9"/>
                    <a:pt x="2" y="5"/>
                    <a:pt x="6" y="2"/>
                  </a:cubicBezTo>
                  <a:cubicBezTo>
                    <a:pt x="10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4" name="Freeform 314">
              <a:extLst>
                <a:ext uri="{FF2B5EF4-FFF2-40B4-BE49-F238E27FC236}">
                  <a16:creationId xmlns:a16="http://schemas.microsoft.com/office/drawing/2014/main" id="{09D7394E-4EDA-4A6B-B09D-73E6B7B15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5492" y="3192769"/>
              <a:ext cx="9525" cy="9525"/>
            </a:xfrm>
            <a:custGeom>
              <a:avLst/>
              <a:gdLst>
                <a:gd name="T0" fmla="*/ 10 w 11"/>
                <a:gd name="T1" fmla="*/ 3 h 10"/>
                <a:gd name="T2" fmla="*/ 8 w 11"/>
                <a:gd name="T3" fmla="*/ 9 h 10"/>
                <a:gd name="T4" fmla="*/ 1 w 11"/>
                <a:gd name="T5" fmla="*/ 8 h 10"/>
                <a:gd name="T6" fmla="*/ 3 w 11"/>
                <a:gd name="T7" fmla="*/ 2 h 10"/>
                <a:gd name="T8" fmla="*/ 10 w 11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3"/>
                  </a:moveTo>
                  <a:cubicBezTo>
                    <a:pt x="11" y="5"/>
                    <a:pt x="10" y="7"/>
                    <a:pt x="8" y="9"/>
                  </a:cubicBezTo>
                  <a:cubicBezTo>
                    <a:pt x="5" y="10"/>
                    <a:pt x="2" y="10"/>
                    <a:pt x="1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6" y="0"/>
                    <a:pt x="9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5" name="Freeform 315">
              <a:extLst>
                <a:ext uri="{FF2B5EF4-FFF2-40B4-BE49-F238E27FC236}">
                  <a16:creationId xmlns:a16="http://schemas.microsoft.com/office/drawing/2014/main" id="{8518CA41-0EC5-44FD-9247-12B8560A0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904" y="3211820"/>
              <a:ext cx="15875" cy="14288"/>
            </a:xfrm>
            <a:custGeom>
              <a:avLst/>
              <a:gdLst>
                <a:gd name="T0" fmla="*/ 0 w 10"/>
                <a:gd name="T1" fmla="*/ 5 h 9"/>
                <a:gd name="T2" fmla="*/ 0 w 10"/>
                <a:gd name="T3" fmla="*/ 9 h 9"/>
                <a:gd name="T4" fmla="*/ 9 w 10"/>
                <a:gd name="T5" fmla="*/ 5 h 9"/>
                <a:gd name="T6" fmla="*/ 10 w 10"/>
                <a:gd name="T7" fmla="*/ 0 h 9"/>
                <a:gd name="T8" fmla="*/ 0 w 10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0" y="5"/>
                  </a:moveTo>
                  <a:lnTo>
                    <a:pt x="0" y="9"/>
                  </a:lnTo>
                  <a:lnTo>
                    <a:pt x="9" y="5"/>
                  </a:lnTo>
                  <a:lnTo>
                    <a:pt x="1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A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6" name="Freeform 316">
              <a:extLst>
                <a:ext uri="{FF2B5EF4-FFF2-40B4-BE49-F238E27FC236}">
                  <a16:creationId xmlns:a16="http://schemas.microsoft.com/office/drawing/2014/main" id="{EFFD89F4-6600-4042-8457-913DA56ED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904" y="3211820"/>
              <a:ext cx="15875" cy="14288"/>
            </a:xfrm>
            <a:custGeom>
              <a:avLst/>
              <a:gdLst>
                <a:gd name="T0" fmla="*/ 0 w 10"/>
                <a:gd name="T1" fmla="*/ 5 h 9"/>
                <a:gd name="T2" fmla="*/ 0 w 10"/>
                <a:gd name="T3" fmla="*/ 9 h 9"/>
                <a:gd name="T4" fmla="*/ 9 w 10"/>
                <a:gd name="T5" fmla="*/ 5 h 9"/>
                <a:gd name="T6" fmla="*/ 10 w 10"/>
                <a:gd name="T7" fmla="*/ 0 h 9"/>
                <a:gd name="T8" fmla="*/ 0 w 10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0" y="5"/>
                  </a:moveTo>
                  <a:lnTo>
                    <a:pt x="0" y="9"/>
                  </a:lnTo>
                  <a:lnTo>
                    <a:pt x="9" y="5"/>
                  </a:lnTo>
                  <a:lnTo>
                    <a:pt x="10" y="0"/>
                  </a:lnTo>
                  <a:lnTo>
                    <a:pt x="0" y="5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7" name="Freeform 317">
              <a:extLst>
                <a:ext uri="{FF2B5EF4-FFF2-40B4-BE49-F238E27FC236}">
                  <a16:creationId xmlns:a16="http://schemas.microsoft.com/office/drawing/2014/main" id="{A08262B6-3360-47D9-AEA8-19E97398B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8978" y="3230870"/>
              <a:ext cx="41276" cy="22226"/>
            </a:xfrm>
            <a:custGeom>
              <a:avLst/>
              <a:gdLst>
                <a:gd name="T0" fmla="*/ 0 w 26"/>
                <a:gd name="T1" fmla="*/ 10 h 14"/>
                <a:gd name="T2" fmla="*/ 9 w 26"/>
                <a:gd name="T3" fmla="*/ 14 h 14"/>
                <a:gd name="T4" fmla="*/ 26 w 26"/>
                <a:gd name="T5" fmla="*/ 4 h 14"/>
                <a:gd name="T6" fmla="*/ 17 w 26"/>
                <a:gd name="T7" fmla="*/ 0 h 14"/>
                <a:gd name="T8" fmla="*/ 0 w 26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0" y="10"/>
                  </a:moveTo>
                  <a:lnTo>
                    <a:pt x="9" y="14"/>
                  </a:lnTo>
                  <a:lnTo>
                    <a:pt x="26" y="4"/>
                  </a:lnTo>
                  <a:lnTo>
                    <a:pt x="1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8" name="Freeform 318">
              <a:extLst>
                <a:ext uri="{FF2B5EF4-FFF2-40B4-BE49-F238E27FC236}">
                  <a16:creationId xmlns:a16="http://schemas.microsoft.com/office/drawing/2014/main" id="{2DCD59B4-6E43-4CF8-87B3-EBA13A8CD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8978" y="3227695"/>
              <a:ext cx="41276" cy="22226"/>
            </a:xfrm>
            <a:custGeom>
              <a:avLst/>
              <a:gdLst>
                <a:gd name="T0" fmla="*/ 0 w 26"/>
                <a:gd name="T1" fmla="*/ 10 h 14"/>
                <a:gd name="T2" fmla="*/ 9 w 26"/>
                <a:gd name="T3" fmla="*/ 14 h 14"/>
                <a:gd name="T4" fmla="*/ 26 w 26"/>
                <a:gd name="T5" fmla="*/ 4 h 14"/>
                <a:gd name="T6" fmla="*/ 17 w 26"/>
                <a:gd name="T7" fmla="*/ 0 h 14"/>
                <a:gd name="T8" fmla="*/ 0 w 26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0" y="10"/>
                  </a:moveTo>
                  <a:lnTo>
                    <a:pt x="9" y="14"/>
                  </a:lnTo>
                  <a:lnTo>
                    <a:pt x="26" y="4"/>
                  </a:lnTo>
                  <a:lnTo>
                    <a:pt x="1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9" name="Freeform 319">
              <a:extLst>
                <a:ext uri="{FF2B5EF4-FFF2-40B4-BE49-F238E27FC236}">
                  <a16:creationId xmlns:a16="http://schemas.microsoft.com/office/drawing/2014/main" id="{54048747-71FE-4C70-81B9-FCEFF440C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0091" y="3214995"/>
              <a:ext cx="14288" cy="17463"/>
            </a:xfrm>
            <a:custGeom>
              <a:avLst/>
              <a:gdLst>
                <a:gd name="T0" fmla="*/ 3 w 9"/>
                <a:gd name="T1" fmla="*/ 1 h 11"/>
                <a:gd name="T2" fmla="*/ 0 w 9"/>
                <a:gd name="T3" fmla="*/ 11 h 11"/>
                <a:gd name="T4" fmla="*/ 9 w 9"/>
                <a:gd name="T5" fmla="*/ 5 h 11"/>
                <a:gd name="T6" fmla="*/ 5 w 9"/>
                <a:gd name="T7" fmla="*/ 0 h 11"/>
                <a:gd name="T8" fmla="*/ 3 w 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3" y="1"/>
                  </a:moveTo>
                  <a:lnTo>
                    <a:pt x="0" y="11"/>
                  </a:lnTo>
                  <a:lnTo>
                    <a:pt x="9" y="5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0" name="Freeform 320">
              <a:extLst>
                <a:ext uri="{FF2B5EF4-FFF2-40B4-BE49-F238E27FC236}">
                  <a16:creationId xmlns:a16="http://schemas.microsoft.com/office/drawing/2014/main" id="{A5E25D5C-D6BC-4B95-9EFE-BE3B035B8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0091" y="3214995"/>
              <a:ext cx="15875" cy="19051"/>
            </a:xfrm>
            <a:custGeom>
              <a:avLst/>
              <a:gdLst>
                <a:gd name="T0" fmla="*/ 3 w 10"/>
                <a:gd name="T1" fmla="*/ 2 h 12"/>
                <a:gd name="T2" fmla="*/ 0 w 10"/>
                <a:gd name="T3" fmla="*/ 12 h 12"/>
                <a:gd name="T4" fmla="*/ 10 w 10"/>
                <a:gd name="T5" fmla="*/ 6 h 12"/>
                <a:gd name="T6" fmla="*/ 6 w 10"/>
                <a:gd name="T7" fmla="*/ 0 h 12"/>
                <a:gd name="T8" fmla="*/ 3 w 10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3" y="2"/>
                  </a:moveTo>
                  <a:lnTo>
                    <a:pt x="0" y="12"/>
                  </a:lnTo>
                  <a:lnTo>
                    <a:pt x="10" y="6"/>
                  </a:lnTo>
                  <a:lnTo>
                    <a:pt x="6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1" name="Freeform 321">
              <a:extLst>
                <a:ext uri="{FF2B5EF4-FFF2-40B4-BE49-F238E27FC236}">
                  <a16:creationId xmlns:a16="http://schemas.microsoft.com/office/drawing/2014/main" id="{86D5332B-CD93-40DB-AF59-11EF3310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6916" y="3203882"/>
              <a:ext cx="17463" cy="14288"/>
            </a:xfrm>
            <a:custGeom>
              <a:avLst/>
              <a:gdLst>
                <a:gd name="T0" fmla="*/ 16 w 18"/>
                <a:gd name="T1" fmla="*/ 4 h 17"/>
                <a:gd name="T2" fmla="*/ 13 w 18"/>
                <a:gd name="T3" fmla="*/ 14 h 17"/>
                <a:gd name="T4" fmla="*/ 2 w 18"/>
                <a:gd name="T5" fmla="*/ 13 h 17"/>
                <a:gd name="T6" fmla="*/ 5 w 18"/>
                <a:gd name="T7" fmla="*/ 2 h 17"/>
                <a:gd name="T8" fmla="*/ 16 w 18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16" y="4"/>
                  </a:moveTo>
                  <a:cubicBezTo>
                    <a:pt x="18" y="7"/>
                    <a:pt x="17" y="12"/>
                    <a:pt x="13" y="14"/>
                  </a:cubicBezTo>
                  <a:cubicBezTo>
                    <a:pt x="9" y="17"/>
                    <a:pt x="4" y="16"/>
                    <a:pt x="2" y="13"/>
                  </a:cubicBezTo>
                  <a:cubicBezTo>
                    <a:pt x="0" y="9"/>
                    <a:pt x="1" y="5"/>
                    <a:pt x="5" y="2"/>
                  </a:cubicBezTo>
                  <a:cubicBezTo>
                    <a:pt x="10" y="0"/>
                    <a:pt x="14" y="0"/>
                    <a:pt x="16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2" name="Freeform 322">
              <a:extLst>
                <a:ext uri="{FF2B5EF4-FFF2-40B4-BE49-F238E27FC236}">
                  <a16:creationId xmlns:a16="http://schemas.microsoft.com/office/drawing/2014/main" id="{0D3AEE93-DED3-44F8-BDEF-2C90F9E78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0091" y="3205469"/>
              <a:ext cx="11113" cy="9525"/>
            </a:xfrm>
            <a:custGeom>
              <a:avLst/>
              <a:gdLst>
                <a:gd name="T0" fmla="*/ 11 w 12"/>
                <a:gd name="T1" fmla="*/ 3 h 10"/>
                <a:gd name="T2" fmla="*/ 8 w 12"/>
                <a:gd name="T3" fmla="*/ 9 h 10"/>
                <a:gd name="T4" fmla="*/ 2 w 12"/>
                <a:gd name="T5" fmla="*/ 8 h 10"/>
                <a:gd name="T6" fmla="*/ 4 w 12"/>
                <a:gd name="T7" fmla="*/ 2 h 10"/>
                <a:gd name="T8" fmla="*/ 11 w 12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1" y="3"/>
                  </a:moveTo>
                  <a:cubicBezTo>
                    <a:pt x="12" y="4"/>
                    <a:pt x="11" y="7"/>
                    <a:pt x="8" y="9"/>
                  </a:cubicBezTo>
                  <a:cubicBezTo>
                    <a:pt x="6" y="10"/>
                    <a:pt x="3" y="10"/>
                    <a:pt x="2" y="8"/>
                  </a:cubicBezTo>
                  <a:cubicBezTo>
                    <a:pt x="0" y="6"/>
                    <a:pt x="1" y="3"/>
                    <a:pt x="4" y="2"/>
                  </a:cubicBezTo>
                  <a:cubicBezTo>
                    <a:pt x="6" y="0"/>
                    <a:pt x="9" y="1"/>
                    <a:pt x="11" y="3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3" name="Freeform 323">
              <a:extLst>
                <a:ext uri="{FF2B5EF4-FFF2-40B4-BE49-F238E27FC236}">
                  <a16:creationId xmlns:a16="http://schemas.microsoft.com/office/drawing/2014/main" id="{61417B13-1239-4EFC-A394-EE72304E8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504" y="3224520"/>
              <a:ext cx="17463" cy="14288"/>
            </a:xfrm>
            <a:custGeom>
              <a:avLst/>
              <a:gdLst>
                <a:gd name="T0" fmla="*/ 1 w 11"/>
                <a:gd name="T1" fmla="*/ 6 h 9"/>
                <a:gd name="T2" fmla="*/ 1 w 11"/>
                <a:gd name="T3" fmla="*/ 9 h 9"/>
                <a:gd name="T4" fmla="*/ 10 w 11"/>
                <a:gd name="T5" fmla="*/ 5 h 9"/>
                <a:gd name="T6" fmla="*/ 11 w 11"/>
                <a:gd name="T7" fmla="*/ 0 h 9"/>
                <a:gd name="T8" fmla="*/ 0 w 11"/>
                <a:gd name="T9" fmla="*/ 6 h 9"/>
                <a:gd name="T10" fmla="*/ 1 w 11"/>
                <a:gd name="T1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1" y="6"/>
                  </a:moveTo>
                  <a:lnTo>
                    <a:pt x="1" y="9"/>
                  </a:lnTo>
                  <a:lnTo>
                    <a:pt x="10" y="5"/>
                  </a:lnTo>
                  <a:lnTo>
                    <a:pt x="11" y="0"/>
                  </a:lnTo>
                  <a:lnTo>
                    <a:pt x="0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AA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4" name="Freeform 324">
              <a:extLst>
                <a:ext uri="{FF2B5EF4-FFF2-40B4-BE49-F238E27FC236}">
                  <a16:creationId xmlns:a16="http://schemas.microsoft.com/office/drawing/2014/main" id="{4884BCFA-E65A-422E-B2FE-B55464740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504" y="3224520"/>
              <a:ext cx="17463" cy="14288"/>
            </a:xfrm>
            <a:custGeom>
              <a:avLst/>
              <a:gdLst>
                <a:gd name="T0" fmla="*/ 1 w 11"/>
                <a:gd name="T1" fmla="*/ 6 h 9"/>
                <a:gd name="T2" fmla="*/ 1 w 11"/>
                <a:gd name="T3" fmla="*/ 9 h 9"/>
                <a:gd name="T4" fmla="*/ 10 w 11"/>
                <a:gd name="T5" fmla="*/ 5 h 9"/>
                <a:gd name="T6" fmla="*/ 11 w 11"/>
                <a:gd name="T7" fmla="*/ 0 h 9"/>
                <a:gd name="T8" fmla="*/ 0 w 11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" y="6"/>
                  </a:moveTo>
                  <a:lnTo>
                    <a:pt x="1" y="9"/>
                  </a:lnTo>
                  <a:lnTo>
                    <a:pt x="10" y="5"/>
                  </a:lnTo>
                  <a:lnTo>
                    <a:pt x="11" y="0"/>
                  </a:lnTo>
                  <a:lnTo>
                    <a:pt x="0" y="6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5" name="Line 325">
              <a:extLst>
                <a:ext uri="{FF2B5EF4-FFF2-40B4-BE49-F238E27FC236}">
                  <a16:creationId xmlns:a16="http://schemas.microsoft.com/office/drawing/2014/main" id="{9CBAD7E1-F37C-4712-8CEF-D4CAC5C1F7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44542" y="3210232"/>
              <a:ext cx="23813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6" name="Line 326">
              <a:extLst>
                <a:ext uri="{FF2B5EF4-FFF2-40B4-BE49-F238E27FC236}">
                  <a16:creationId xmlns:a16="http://schemas.microsoft.com/office/drawing/2014/main" id="{9EB6118A-4BC3-431D-B6DF-D16E637A4B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36604" y="3222932"/>
              <a:ext cx="20638" cy="11113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7" name="Freeform 327">
              <a:extLst>
                <a:ext uri="{FF2B5EF4-FFF2-40B4-BE49-F238E27FC236}">
                  <a16:creationId xmlns:a16="http://schemas.microsoft.com/office/drawing/2014/main" id="{BD7BA217-F29E-41AC-BC5E-F737435E7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842" y="3210232"/>
              <a:ext cx="19050" cy="14288"/>
            </a:xfrm>
            <a:custGeom>
              <a:avLst/>
              <a:gdLst>
                <a:gd name="T0" fmla="*/ 17 w 19"/>
                <a:gd name="T1" fmla="*/ 4 h 17"/>
                <a:gd name="T2" fmla="*/ 13 w 19"/>
                <a:gd name="T3" fmla="*/ 14 h 17"/>
                <a:gd name="T4" fmla="*/ 2 w 19"/>
                <a:gd name="T5" fmla="*/ 13 h 17"/>
                <a:gd name="T6" fmla="*/ 7 w 19"/>
                <a:gd name="T7" fmla="*/ 3 h 17"/>
                <a:gd name="T8" fmla="*/ 17 w 19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4"/>
                  </a:moveTo>
                  <a:cubicBezTo>
                    <a:pt x="19" y="8"/>
                    <a:pt x="17" y="12"/>
                    <a:pt x="13" y="14"/>
                  </a:cubicBezTo>
                  <a:cubicBezTo>
                    <a:pt x="9" y="17"/>
                    <a:pt x="4" y="16"/>
                    <a:pt x="2" y="13"/>
                  </a:cubicBezTo>
                  <a:cubicBezTo>
                    <a:pt x="0" y="9"/>
                    <a:pt x="2" y="5"/>
                    <a:pt x="7" y="3"/>
                  </a:cubicBezTo>
                  <a:cubicBezTo>
                    <a:pt x="11" y="0"/>
                    <a:pt x="16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8" name="Freeform 328">
              <a:extLst>
                <a:ext uri="{FF2B5EF4-FFF2-40B4-BE49-F238E27FC236}">
                  <a16:creationId xmlns:a16="http://schemas.microsoft.com/office/drawing/2014/main" id="{31CF2D1A-7673-45D8-87B3-720725F92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8192" y="3213407"/>
              <a:ext cx="23813" cy="17463"/>
            </a:xfrm>
            <a:custGeom>
              <a:avLst/>
              <a:gdLst>
                <a:gd name="T0" fmla="*/ 5 w 15"/>
                <a:gd name="T1" fmla="*/ 0 h 11"/>
                <a:gd name="T2" fmla="*/ 15 w 15"/>
                <a:gd name="T3" fmla="*/ 6 h 11"/>
                <a:gd name="T4" fmla="*/ 12 w 15"/>
                <a:gd name="T5" fmla="*/ 11 h 11"/>
                <a:gd name="T6" fmla="*/ 0 w 15"/>
                <a:gd name="T7" fmla="*/ 6 h 11"/>
                <a:gd name="T8" fmla="*/ 5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5" y="0"/>
                  </a:moveTo>
                  <a:lnTo>
                    <a:pt x="15" y="6"/>
                  </a:lnTo>
                  <a:lnTo>
                    <a:pt x="12" y="11"/>
                  </a:lnTo>
                  <a:lnTo>
                    <a:pt x="0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8A9A9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9" name="Freeform 329">
              <a:extLst>
                <a:ext uri="{FF2B5EF4-FFF2-40B4-BE49-F238E27FC236}">
                  <a16:creationId xmlns:a16="http://schemas.microsoft.com/office/drawing/2014/main" id="{C2AF7295-5C29-4551-B3F7-723532416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067" y="3221345"/>
              <a:ext cx="17463" cy="14288"/>
            </a:xfrm>
            <a:custGeom>
              <a:avLst/>
              <a:gdLst>
                <a:gd name="T0" fmla="*/ 17 w 19"/>
                <a:gd name="T1" fmla="*/ 4 h 17"/>
                <a:gd name="T2" fmla="*/ 13 w 19"/>
                <a:gd name="T3" fmla="*/ 14 h 17"/>
                <a:gd name="T4" fmla="*/ 2 w 19"/>
                <a:gd name="T5" fmla="*/ 12 h 17"/>
                <a:gd name="T6" fmla="*/ 6 w 19"/>
                <a:gd name="T7" fmla="*/ 2 h 17"/>
                <a:gd name="T8" fmla="*/ 17 w 19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4"/>
                  </a:moveTo>
                  <a:cubicBezTo>
                    <a:pt x="19" y="8"/>
                    <a:pt x="17" y="12"/>
                    <a:pt x="13" y="14"/>
                  </a:cubicBezTo>
                  <a:cubicBezTo>
                    <a:pt x="9" y="17"/>
                    <a:pt x="4" y="16"/>
                    <a:pt x="2" y="12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0" name="Freeform 330">
              <a:extLst>
                <a:ext uri="{FF2B5EF4-FFF2-40B4-BE49-F238E27FC236}">
                  <a16:creationId xmlns:a16="http://schemas.microsoft.com/office/drawing/2014/main" id="{79CF2229-6D97-4C90-8824-336440FA4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7242" y="3222932"/>
              <a:ext cx="11113" cy="9525"/>
            </a:xfrm>
            <a:custGeom>
              <a:avLst/>
              <a:gdLst>
                <a:gd name="T0" fmla="*/ 10 w 11"/>
                <a:gd name="T1" fmla="*/ 3 h 10"/>
                <a:gd name="T2" fmla="*/ 8 w 11"/>
                <a:gd name="T3" fmla="*/ 9 h 10"/>
                <a:gd name="T4" fmla="*/ 1 w 11"/>
                <a:gd name="T5" fmla="*/ 8 h 10"/>
                <a:gd name="T6" fmla="*/ 4 w 11"/>
                <a:gd name="T7" fmla="*/ 2 h 10"/>
                <a:gd name="T8" fmla="*/ 10 w 11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3"/>
                  </a:moveTo>
                  <a:cubicBezTo>
                    <a:pt x="11" y="5"/>
                    <a:pt x="10" y="8"/>
                    <a:pt x="8" y="9"/>
                  </a:cubicBezTo>
                  <a:cubicBezTo>
                    <a:pt x="5" y="10"/>
                    <a:pt x="2" y="10"/>
                    <a:pt x="1" y="8"/>
                  </a:cubicBezTo>
                  <a:cubicBezTo>
                    <a:pt x="0" y="6"/>
                    <a:pt x="1" y="3"/>
                    <a:pt x="4" y="2"/>
                  </a:cubicBezTo>
                  <a:cubicBezTo>
                    <a:pt x="6" y="0"/>
                    <a:pt x="9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1" name="Line 331">
              <a:extLst>
                <a:ext uri="{FF2B5EF4-FFF2-40B4-BE49-F238E27FC236}">
                  <a16:creationId xmlns:a16="http://schemas.microsoft.com/office/drawing/2014/main" id="{E43C8EEA-5BFD-4F34-A0D4-92F3338C86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23904" y="3219757"/>
              <a:ext cx="23813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2" name="Line 332">
              <a:extLst>
                <a:ext uri="{FF2B5EF4-FFF2-40B4-BE49-F238E27FC236}">
                  <a16:creationId xmlns:a16="http://schemas.microsoft.com/office/drawing/2014/main" id="{A1567AC4-5F6A-4097-9F5D-C161BAEC35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15966" y="3232458"/>
              <a:ext cx="20638" cy="11113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3" name="Freeform 333">
              <a:extLst>
                <a:ext uri="{FF2B5EF4-FFF2-40B4-BE49-F238E27FC236}">
                  <a16:creationId xmlns:a16="http://schemas.microsoft.com/office/drawing/2014/main" id="{3E484CE0-E88C-4816-82A1-A627750C7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204" y="3219757"/>
              <a:ext cx="17463" cy="14288"/>
            </a:xfrm>
            <a:custGeom>
              <a:avLst/>
              <a:gdLst>
                <a:gd name="T0" fmla="*/ 16 w 18"/>
                <a:gd name="T1" fmla="*/ 4 h 16"/>
                <a:gd name="T2" fmla="*/ 12 w 18"/>
                <a:gd name="T3" fmla="*/ 14 h 16"/>
                <a:gd name="T4" fmla="*/ 1 w 18"/>
                <a:gd name="T5" fmla="*/ 12 h 16"/>
                <a:gd name="T6" fmla="*/ 6 w 18"/>
                <a:gd name="T7" fmla="*/ 2 h 16"/>
                <a:gd name="T8" fmla="*/ 16 w 18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6" y="4"/>
                  </a:moveTo>
                  <a:cubicBezTo>
                    <a:pt x="18" y="7"/>
                    <a:pt x="16" y="12"/>
                    <a:pt x="12" y="14"/>
                  </a:cubicBezTo>
                  <a:cubicBezTo>
                    <a:pt x="8" y="16"/>
                    <a:pt x="3" y="15"/>
                    <a:pt x="1" y="12"/>
                  </a:cubicBezTo>
                  <a:cubicBezTo>
                    <a:pt x="0" y="9"/>
                    <a:pt x="2" y="5"/>
                    <a:pt x="6" y="2"/>
                  </a:cubicBezTo>
                  <a:cubicBezTo>
                    <a:pt x="10" y="0"/>
                    <a:pt x="15" y="1"/>
                    <a:pt x="16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4" name="Freeform 334">
              <a:extLst>
                <a:ext uri="{FF2B5EF4-FFF2-40B4-BE49-F238E27FC236}">
                  <a16:creationId xmlns:a16="http://schemas.microsoft.com/office/drawing/2014/main" id="{013DC413-89ED-489E-80C1-D8C8615A8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142" y="3222932"/>
              <a:ext cx="22225" cy="19051"/>
            </a:xfrm>
            <a:custGeom>
              <a:avLst/>
              <a:gdLst>
                <a:gd name="T0" fmla="*/ 3 w 14"/>
                <a:gd name="T1" fmla="*/ 0 h 12"/>
                <a:gd name="T2" fmla="*/ 14 w 14"/>
                <a:gd name="T3" fmla="*/ 5 h 12"/>
                <a:gd name="T4" fmla="*/ 10 w 14"/>
                <a:gd name="T5" fmla="*/ 12 h 12"/>
                <a:gd name="T6" fmla="*/ 0 w 14"/>
                <a:gd name="T7" fmla="*/ 5 h 12"/>
                <a:gd name="T8" fmla="*/ 3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3" y="0"/>
                  </a:moveTo>
                  <a:lnTo>
                    <a:pt x="14" y="5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8A9A9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5" name="Freeform 335">
              <a:extLst>
                <a:ext uri="{FF2B5EF4-FFF2-40B4-BE49-F238E27FC236}">
                  <a16:creationId xmlns:a16="http://schemas.microsoft.com/office/drawing/2014/main" id="{C9D3E95E-A1AF-437E-BA3D-AE0391CC4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429" y="3230870"/>
              <a:ext cx="17463" cy="14288"/>
            </a:xfrm>
            <a:custGeom>
              <a:avLst/>
              <a:gdLst>
                <a:gd name="T0" fmla="*/ 17 w 19"/>
                <a:gd name="T1" fmla="*/ 4 h 16"/>
                <a:gd name="T2" fmla="*/ 13 w 19"/>
                <a:gd name="T3" fmla="*/ 14 h 16"/>
                <a:gd name="T4" fmla="*/ 2 w 19"/>
                <a:gd name="T5" fmla="*/ 12 h 16"/>
                <a:gd name="T6" fmla="*/ 6 w 19"/>
                <a:gd name="T7" fmla="*/ 2 h 16"/>
                <a:gd name="T8" fmla="*/ 17 w 19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7" y="4"/>
                  </a:moveTo>
                  <a:cubicBezTo>
                    <a:pt x="19" y="7"/>
                    <a:pt x="17" y="12"/>
                    <a:pt x="13" y="14"/>
                  </a:cubicBezTo>
                  <a:cubicBezTo>
                    <a:pt x="9" y="16"/>
                    <a:pt x="4" y="16"/>
                    <a:pt x="2" y="12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0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6" name="Freeform 336">
              <a:extLst>
                <a:ext uri="{FF2B5EF4-FFF2-40B4-BE49-F238E27FC236}">
                  <a16:creationId xmlns:a16="http://schemas.microsoft.com/office/drawing/2014/main" id="{F630F67F-FFDA-43C1-8157-B02727828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604" y="3234045"/>
              <a:ext cx="11113" cy="7938"/>
            </a:xfrm>
            <a:custGeom>
              <a:avLst/>
              <a:gdLst>
                <a:gd name="T0" fmla="*/ 10 w 12"/>
                <a:gd name="T1" fmla="*/ 3 h 10"/>
                <a:gd name="T2" fmla="*/ 8 w 12"/>
                <a:gd name="T3" fmla="*/ 9 h 10"/>
                <a:gd name="T4" fmla="*/ 1 w 12"/>
                <a:gd name="T5" fmla="*/ 7 h 10"/>
                <a:gd name="T6" fmla="*/ 4 w 12"/>
                <a:gd name="T7" fmla="*/ 1 h 10"/>
                <a:gd name="T8" fmla="*/ 10 w 12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3"/>
                  </a:moveTo>
                  <a:cubicBezTo>
                    <a:pt x="12" y="5"/>
                    <a:pt x="10" y="7"/>
                    <a:pt x="8" y="9"/>
                  </a:cubicBezTo>
                  <a:cubicBezTo>
                    <a:pt x="5" y="10"/>
                    <a:pt x="2" y="10"/>
                    <a:pt x="1" y="7"/>
                  </a:cubicBezTo>
                  <a:cubicBezTo>
                    <a:pt x="0" y="5"/>
                    <a:pt x="1" y="3"/>
                    <a:pt x="4" y="1"/>
                  </a:cubicBezTo>
                  <a:cubicBezTo>
                    <a:pt x="6" y="0"/>
                    <a:pt x="9" y="0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7" name="Freeform 337">
              <a:extLst>
                <a:ext uri="{FF2B5EF4-FFF2-40B4-BE49-F238E27FC236}">
                  <a16:creationId xmlns:a16="http://schemas.microsoft.com/office/drawing/2014/main" id="{0F63DF9C-3436-48F9-AD5B-B5259B75B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453" y="3262622"/>
              <a:ext cx="41276" cy="22226"/>
            </a:xfrm>
            <a:custGeom>
              <a:avLst/>
              <a:gdLst>
                <a:gd name="T0" fmla="*/ 0 w 26"/>
                <a:gd name="T1" fmla="*/ 9 h 14"/>
                <a:gd name="T2" fmla="*/ 9 w 26"/>
                <a:gd name="T3" fmla="*/ 14 h 14"/>
                <a:gd name="T4" fmla="*/ 26 w 26"/>
                <a:gd name="T5" fmla="*/ 4 h 14"/>
                <a:gd name="T6" fmla="*/ 18 w 26"/>
                <a:gd name="T7" fmla="*/ 0 h 14"/>
                <a:gd name="T8" fmla="*/ 0 w 26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0" y="9"/>
                  </a:moveTo>
                  <a:lnTo>
                    <a:pt x="9" y="14"/>
                  </a:lnTo>
                  <a:lnTo>
                    <a:pt x="26" y="4"/>
                  </a:lnTo>
                  <a:lnTo>
                    <a:pt x="18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8" name="Freeform 338">
              <a:extLst>
                <a:ext uri="{FF2B5EF4-FFF2-40B4-BE49-F238E27FC236}">
                  <a16:creationId xmlns:a16="http://schemas.microsoft.com/office/drawing/2014/main" id="{5B04ECCA-CCB2-42C0-B740-5A15E9EA3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453" y="3261034"/>
              <a:ext cx="41276" cy="22226"/>
            </a:xfrm>
            <a:custGeom>
              <a:avLst/>
              <a:gdLst>
                <a:gd name="T0" fmla="*/ 0 w 26"/>
                <a:gd name="T1" fmla="*/ 9 h 14"/>
                <a:gd name="T2" fmla="*/ 8 w 26"/>
                <a:gd name="T3" fmla="*/ 14 h 14"/>
                <a:gd name="T4" fmla="*/ 26 w 26"/>
                <a:gd name="T5" fmla="*/ 4 h 14"/>
                <a:gd name="T6" fmla="*/ 17 w 26"/>
                <a:gd name="T7" fmla="*/ 0 h 14"/>
                <a:gd name="T8" fmla="*/ 0 w 26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0" y="9"/>
                  </a:moveTo>
                  <a:lnTo>
                    <a:pt x="8" y="14"/>
                  </a:lnTo>
                  <a:lnTo>
                    <a:pt x="26" y="4"/>
                  </a:lnTo>
                  <a:lnTo>
                    <a:pt x="1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9" name="Freeform 339">
              <a:extLst>
                <a:ext uri="{FF2B5EF4-FFF2-40B4-BE49-F238E27FC236}">
                  <a16:creationId xmlns:a16="http://schemas.microsoft.com/office/drawing/2014/main" id="{F1D78D5A-F18D-414F-B657-951D732D1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153" y="3259446"/>
              <a:ext cx="17463" cy="15876"/>
            </a:xfrm>
            <a:custGeom>
              <a:avLst/>
              <a:gdLst>
                <a:gd name="T0" fmla="*/ 4 w 11"/>
                <a:gd name="T1" fmla="*/ 1 h 10"/>
                <a:gd name="T2" fmla="*/ 0 w 11"/>
                <a:gd name="T3" fmla="*/ 10 h 10"/>
                <a:gd name="T4" fmla="*/ 11 w 11"/>
                <a:gd name="T5" fmla="*/ 6 h 10"/>
                <a:gd name="T6" fmla="*/ 6 w 11"/>
                <a:gd name="T7" fmla="*/ 0 h 10"/>
                <a:gd name="T8" fmla="*/ 4 w 11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4" y="1"/>
                  </a:moveTo>
                  <a:lnTo>
                    <a:pt x="0" y="10"/>
                  </a:lnTo>
                  <a:lnTo>
                    <a:pt x="11" y="6"/>
                  </a:lnTo>
                  <a:lnTo>
                    <a:pt x="6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0" name="Freeform 340">
              <a:extLst>
                <a:ext uri="{FF2B5EF4-FFF2-40B4-BE49-F238E27FC236}">
                  <a16:creationId xmlns:a16="http://schemas.microsoft.com/office/drawing/2014/main" id="{ED43768E-B6A1-4277-91B8-2AE742BEF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741" y="3259446"/>
              <a:ext cx="15875" cy="17463"/>
            </a:xfrm>
            <a:custGeom>
              <a:avLst/>
              <a:gdLst>
                <a:gd name="T0" fmla="*/ 3 w 10"/>
                <a:gd name="T1" fmla="*/ 1 h 11"/>
                <a:gd name="T2" fmla="*/ 0 w 10"/>
                <a:gd name="T3" fmla="*/ 11 h 11"/>
                <a:gd name="T4" fmla="*/ 10 w 10"/>
                <a:gd name="T5" fmla="*/ 6 h 11"/>
                <a:gd name="T6" fmla="*/ 6 w 10"/>
                <a:gd name="T7" fmla="*/ 0 h 11"/>
                <a:gd name="T8" fmla="*/ 3 w 1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3" y="1"/>
                  </a:moveTo>
                  <a:lnTo>
                    <a:pt x="0" y="11"/>
                  </a:lnTo>
                  <a:lnTo>
                    <a:pt x="10" y="6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1" name="Freeform 341">
              <a:extLst>
                <a:ext uri="{FF2B5EF4-FFF2-40B4-BE49-F238E27FC236}">
                  <a16:creationId xmlns:a16="http://schemas.microsoft.com/office/drawing/2014/main" id="{A4B4C742-6763-49EF-92CF-4C3BDE344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153" y="3246746"/>
              <a:ext cx="17463" cy="15876"/>
            </a:xfrm>
            <a:custGeom>
              <a:avLst/>
              <a:gdLst>
                <a:gd name="T0" fmla="*/ 17 w 19"/>
                <a:gd name="T1" fmla="*/ 4 h 17"/>
                <a:gd name="T2" fmla="*/ 13 w 19"/>
                <a:gd name="T3" fmla="*/ 15 h 17"/>
                <a:gd name="T4" fmla="*/ 2 w 19"/>
                <a:gd name="T5" fmla="*/ 13 h 17"/>
                <a:gd name="T6" fmla="*/ 6 w 19"/>
                <a:gd name="T7" fmla="*/ 2 h 17"/>
                <a:gd name="T8" fmla="*/ 17 w 19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4"/>
                  </a:moveTo>
                  <a:cubicBezTo>
                    <a:pt x="19" y="8"/>
                    <a:pt x="17" y="12"/>
                    <a:pt x="13" y="15"/>
                  </a:cubicBezTo>
                  <a:cubicBezTo>
                    <a:pt x="8" y="17"/>
                    <a:pt x="3" y="16"/>
                    <a:pt x="2" y="13"/>
                  </a:cubicBezTo>
                  <a:cubicBezTo>
                    <a:pt x="0" y="9"/>
                    <a:pt x="2" y="5"/>
                    <a:pt x="6" y="2"/>
                  </a:cubicBezTo>
                  <a:cubicBezTo>
                    <a:pt x="10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2" name="Freeform 342">
              <a:extLst>
                <a:ext uri="{FF2B5EF4-FFF2-40B4-BE49-F238E27FC236}">
                  <a16:creationId xmlns:a16="http://schemas.microsoft.com/office/drawing/2014/main" id="{27F19CE7-E23C-4822-ACA2-DF6CC7C14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5329" y="3249921"/>
              <a:ext cx="11113" cy="9525"/>
            </a:xfrm>
            <a:custGeom>
              <a:avLst/>
              <a:gdLst>
                <a:gd name="T0" fmla="*/ 10 w 11"/>
                <a:gd name="T1" fmla="*/ 3 h 11"/>
                <a:gd name="T2" fmla="*/ 7 w 11"/>
                <a:gd name="T3" fmla="*/ 9 h 11"/>
                <a:gd name="T4" fmla="*/ 1 w 11"/>
                <a:gd name="T5" fmla="*/ 8 h 11"/>
                <a:gd name="T6" fmla="*/ 3 w 11"/>
                <a:gd name="T7" fmla="*/ 2 h 11"/>
                <a:gd name="T8" fmla="*/ 10 w 11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0" y="3"/>
                  </a:moveTo>
                  <a:cubicBezTo>
                    <a:pt x="11" y="5"/>
                    <a:pt x="10" y="8"/>
                    <a:pt x="7" y="9"/>
                  </a:cubicBezTo>
                  <a:cubicBezTo>
                    <a:pt x="5" y="11"/>
                    <a:pt x="2" y="10"/>
                    <a:pt x="1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6" y="0"/>
                    <a:pt x="9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3" name="Line 343">
              <a:extLst>
                <a:ext uri="{FF2B5EF4-FFF2-40B4-BE49-F238E27FC236}">
                  <a16:creationId xmlns:a16="http://schemas.microsoft.com/office/drawing/2014/main" id="{FCB7BD28-EC6D-4BB2-804E-889FA1EFF0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11204" y="3259446"/>
              <a:ext cx="23813" cy="11113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4" name="Line 344">
              <a:extLst>
                <a:ext uri="{FF2B5EF4-FFF2-40B4-BE49-F238E27FC236}">
                  <a16:creationId xmlns:a16="http://schemas.microsoft.com/office/drawing/2014/main" id="{66E30B30-2977-4874-9CE5-485EFFEBDD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03266" y="3270559"/>
              <a:ext cx="22225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5" name="Freeform 345">
              <a:extLst>
                <a:ext uri="{FF2B5EF4-FFF2-40B4-BE49-F238E27FC236}">
                  <a16:creationId xmlns:a16="http://schemas.microsoft.com/office/drawing/2014/main" id="{5E43270A-C56A-4329-9B90-88C62C0D3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0091" y="3257859"/>
              <a:ext cx="17463" cy="14288"/>
            </a:xfrm>
            <a:custGeom>
              <a:avLst/>
              <a:gdLst>
                <a:gd name="T0" fmla="*/ 17 w 19"/>
                <a:gd name="T1" fmla="*/ 4 h 16"/>
                <a:gd name="T2" fmla="*/ 13 w 19"/>
                <a:gd name="T3" fmla="*/ 14 h 16"/>
                <a:gd name="T4" fmla="*/ 2 w 19"/>
                <a:gd name="T5" fmla="*/ 12 h 16"/>
                <a:gd name="T6" fmla="*/ 6 w 19"/>
                <a:gd name="T7" fmla="*/ 2 h 16"/>
                <a:gd name="T8" fmla="*/ 17 w 19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7" y="4"/>
                  </a:moveTo>
                  <a:cubicBezTo>
                    <a:pt x="19" y="7"/>
                    <a:pt x="17" y="12"/>
                    <a:pt x="13" y="14"/>
                  </a:cubicBezTo>
                  <a:cubicBezTo>
                    <a:pt x="9" y="16"/>
                    <a:pt x="4" y="15"/>
                    <a:pt x="2" y="12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6" name="Freeform 346">
              <a:extLst>
                <a:ext uri="{FF2B5EF4-FFF2-40B4-BE49-F238E27FC236}">
                  <a16:creationId xmlns:a16="http://schemas.microsoft.com/office/drawing/2014/main" id="{31AFFAD1-674C-4A49-8703-B76AA5673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441" y="3261034"/>
              <a:ext cx="23813" cy="19051"/>
            </a:xfrm>
            <a:custGeom>
              <a:avLst/>
              <a:gdLst>
                <a:gd name="T0" fmla="*/ 3 w 15"/>
                <a:gd name="T1" fmla="*/ 0 h 12"/>
                <a:gd name="T2" fmla="*/ 15 w 15"/>
                <a:gd name="T3" fmla="*/ 6 h 12"/>
                <a:gd name="T4" fmla="*/ 11 w 15"/>
                <a:gd name="T5" fmla="*/ 12 h 12"/>
                <a:gd name="T6" fmla="*/ 0 w 15"/>
                <a:gd name="T7" fmla="*/ 6 h 12"/>
                <a:gd name="T8" fmla="*/ 3 w 15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3" y="0"/>
                  </a:moveTo>
                  <a:lnTo>
                    <a:pt x="15" y="6"/>
                  </a:lnTo>
                  <a:lnTo>
                    <a:pt x="11" y="12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8A9A9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7" name="Freeform 347">
              <a:extLst>
                <a:ext uri="{FF2B5EF4-FFF2-40B4-BE49-F238E27FC236}">
                  <a16:creationId xmlns:a16="http://schemas.microsoft.com/office/drawing/2014/main" id="{9F88CD2D-A17E-41B1-8823-05D67AE8D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729" y="3268972"/>
              <a:ext cx="19050" cy="14288"/>
            </a:xfrm>
            <a:custGeom>
              <a:avLst/>
              <a:gdLst>
                <a:gd name="T0" fmla="*/ 17 w 19"/>
                <a:gd name="T1" fmla="*/ 5 h 17"/>
                <a:gd name="T2" fmla="*/ 13 w 19"/>
                <a:gd name="T3" fmla="*/ 15 h 17"/>
                <a:gd name="T4" fmla="*/ 2 w 19"/>
                <a:gd name="T5" fmla="*/ 13 h 17"/>
                <a:gd name="T6" fmla="*/ 6 w 19"/>
                <a:gd name="T7" fmla="*/ 3 h 17"/>
                <a:gd name="T8" fmla="*/ 17 w 19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5"/>
                  </a:moveTo>
                  <a:cubicBezTo>
                    <a:pt x="19" y="8"/>
                    <a:pt x="17" y="13"/>
                    <a:pt x="13" y="15"/>
                  </a:cubicBezTo>
                  <a:cubicBezTo>
                    <a:pt x="9" y="17"/>
                    <a:pt x="4" y="16"/>
                    <a:pt x="2" y="13"/>
                  </a:cubicBezTo>
                  <a:cubicBezTo>
                    <a:pt x="0" y="10"/>
                    <a:pt x="2" y="5"/>
                    <a:pt x="6" y="3"/>
                  </a:cubicBezTo>
                  <a:cubicBezTo>
                    <a:pt x="10" y="0"/>
                    <a:pt x="15" y="1"/>
                    <a:pt x="17" y="5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8" name="Freeform 348">
              <a:extLst>
                <a:ext uri="{FF2B5EF4-FFF2-40B4-BE49-F238E27FC236}">
                  <a16:creationId xmlns:a16="http://schemas.microsoft.com/office/drawing/2014/main" id="{F1BC3D2B-FB7A-407F-B6A7-CACA5661C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5492" y="3272147"/>
              <a:ext cx="9525" cy="9525"/>
            </a:xfrm>
            <a:custGeom>
              <a:avLst/>
              <a:gdLst>
                <a:gd name="T0" fmla="*/ 10 w 11"/>
                <a:gd name="T1" fmla="*/ 2 h 10"/>
                <a:gd name="T2" fmla="*/ 8 w 11"/>
                <a:gd name="T3" fmla="*/ 9 h 10"/>
                <a:gd name="T4" fmla="*/ 1 w 11"/>
                <a:gd name="T5" fmla="*/ 7 h 10"/>
                <a:gd name="T6" fmla="*/ 4 w 11"/>
                <a:gd name="T7" fmla="*/ 1 h 10"/>
                <a:gd name="T8" fmla="*/ 10 w 1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2"/>
                  </a:moveTo>
                  <a:cubicBezTo>
                    <a:pt x="11" y="4"/>
                    <a:pt x="10" y="7"/>
                    <a:pt x="8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3"/>
                    <a:pt x="4" y="1"/>
                  </a:cubicBezTo>
                  <a:cubicBezTo>
                    <a:pt x="6" y="0"/>
                    <a:pt x="9" y="0"/>
                    <a:pt x="10" y="2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9" name="Line 350">
              <a:extLst>
                <a:ext uri="{FF2B5EF4-FFF2-40B4-BE49-F238E27FC236}">
                  <a16:creationId xmlns:a16="http://schemas.microsoft.com/office/drawing/2014/main" id="{7F74C1B8-5721-4EA5-9C76-0069E361FA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01679" y="3238808"/>
              <a:ext cx="31751" cy="15876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0" name="Freeform 353">
              <a:extLst>
                <a:ext uri="{FF2B5EF4-FFF2-40B4-BE49-F238E27FC236}">
                  <a16:creationId xmlns:a16="http://schemas.microsoft.com/office/drawing/2014/main" id="{C46C784C-7DE0-4AB4-A755-D59039DB1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355" y="3445191"/>
              <a:ext cx="25401" cy="96841"/>
            </a:xfrm>
            <a:custGeom>
              <a:avLst/>
              <a:gdLst>
                <a:gd name="T0" fmla="*/ 0 w 16"/>
                <a:gd name="T1" fmla="*/ 0 h 61"/>
                <a:gd name="T2" fmla="*/ 0 w 16"/>
                <a:gd name="T3" fmla="*/ 53 h 61"/>
                <a:gd name="T4" fmla="*/ 16 w 16"/>
                <a:gd name="T5" fmla="*/ 61 h 61"/>
                <a:gd name="T6" fmla="*/ 16 w 16"/>
                <a:gd name="T7" fmla="*/ 8 h 61"/>
                <a:gd name="T8" fmla="*/ 0 w 16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1">
                  <a:moveTo>
                    <a:pt x="0" y="0"/>
                  </a:moveTo>
                  <a:lnTo>
                    <a:pt x="0" y="53"/>
                  </a:lnTo>
                  <a:lnTo>
                    <a:pt x="16" y="61"/>
                  </a:lnTo>
                  <a:lnTo>
                    <a:pt x="1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1" name="Freeform 354">
              <a:extLst>
                <a:ext uri="{FF2B5EF4-FFF2-40B4-BE49-F238E27FC236}">
                  <a16:creationId xmlns:a16="http://schemas.microsoft.com/office/drawing/2014/main" id="{A0F3CBB4-9C9B-4028-BC7E-847CDFFEF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6130" y="3445191"/>
              <a:ext cx="22225" cy="93666"/>
            </a:xfrm>
            <a:custGeom>
              <a:avLst/>
              <a:gdLst>
                <a:gd name="T0" fmla="*/ 0 w 14"/>
                <a:gd name="T1" fmla="*/ 6 h 59"/>
                <a:gd name="T2" fmla="*/ 0 w 14"/>
                <a:gd name="T3" fmla="*/ 59 h 59"/>
                <a:gd name="T4" fmla="*/ 14 w 14"/>
                <a:gd name="T5" fmla="*/ 53 h 59"/>
                <a:gd name="T6" fmla="*/ 14 w 14"/>
                <a:gd name="T7" fmla="*/ 0 h 59"/>
                <a:gd name="T8" fmla="*/ 0 w 14"/>
                <a:gd name="T9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9">
                  <a:moveTo>
                    <a:pt x="0" y="6"/>
                  </a:moveTo>
                  <a:lnTo>
                    <a:pt x="0" y="59"/>
                  </a:lnTo>
                  <a:lnTo>
                    <a:pt x="14" y="53"/>
                  </a:lnTo>
                  <a:lnTo>
                    <a:pt x="14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2" name="Freeform 355">
              <a:extLst>
                <a:ext uri="{FF2B5EF4-FFF2-40B4-BE49-F238E27FC236}">
                  <a16:creationId xmlns:a16="http://schemas.microsoft.com/office/drawing/2014/main" id="{D549A7E4-9B65-49CF-B6A6-E0E64E070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530" y="3459479"/>
              <a:ext cx="22225" cy="95254"/>
            </a:xfrm>
            <a:custGeom>
              <a:avLst/>
              <a:gdLst>
                <a:gd name="T0" fmla="*/ 0 w 14"/>
                <a:gd name="T1" fmla="*/ 7 h 60"/>
                <a:gd name="T2" fmla="*/ 0 w 14"/>
                <a:gd name="T3" fmla="*/ 60 h 60"/>
                <a:gd name="T4" fmla="*/ 14 w 14"/>
                <a:gd name="T5" fmla="*/ 53 h 60"/>
                <a:gd name="T6" fmla="*/ 14 w 14"/>
                <a:gd name="T7" fmla="*/ 0 h 60"/>
                <a:gd name="T8" fmla="*/ 0 w 14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0">
                  <a:moveTo>
                    <a:pt x="0" y="7"/>
                  </a:moveTo>
                  <a:lnTo>
                    <a:pt x="0" y="60"/>
                  </a:lnTo>
                  <a:lnTo>
                    <a:pt x="14" y="53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3" name="Freeform 356">
              <a:extLst>
                <a:ext uri="{FF2B5EF4-FFF2-40B4-BE49-F238E27FC236}">
                  <a16:creationId xmlns:a16="http://schemas.microsoft.com/office/drawing/2014/main" id="{18F751AC-A385-453E-AB92-D8D71CEBC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6130" y="3456304"/>
              <a:ext cx="25401" cy="98429"/>
            </a:xfrm>
            <a:custGeom>
              <a:avLst/>
              <a:gdLst>
                <a:gd name="T0" fmla="*/ 0 w 16"/>
                <a:gd name="T1" fmla="*/ 0 h 62"/>
                <a:gd name="T2" fmla="*/ 0 w 16"/>
                <a:gd name="T3" fmla="*/ 53 h 62"/>
                <a:gd name="T4" fmla="*/ 16 w 16"/>
                <a:gd name="T5" fmla="*/ 62 h 62"/>
                <a:gd name="T6" fmla="*/ 16 w 16"/>
                <a:gd name="T7" fmla="*/ 9 h 62"/>
                <a:gd name="T8" fmla="*/ 0 w 1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2">
                  <a:moveTo>
                    <a:pt x="0" y="0"/>
                  </a:moveTo>
                  <a:lnTo>
                    <a:pt x="0" y="53"/>
                  </a:lnTo>
                  <a:lnTo>
                    <a:pt x="16" y="62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4" name="Freeform 357">
              <a:extLst>
                <a:ext uri="{FF2B5EF4-FFF2-40B4-BE49-F238E27FC236}">
                  <a16:creationId xmlns:a16="http://schemas.microsoft.com/office/drawing/2014/main" id="{CEFD1EF8-12E6-4C16-B5C9-04E9ECEBA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269" y="3415028"/>
              <a:ext cx="25401" cy="98429"/>
            </a:xfrm>
            <a:custGeom>
              <a:avLst/>
              <a:gdLst>
                <a:gd name="T0" fmla="*/ 0 w 16"/>
                <a:gd name="T1" fmla="*/ 0 h 62"/>
                <a:gd name="T2" fmla="*/ 0 w 16"/>
                <a:gd name="T3" fmla="*/ 54 h 62"/>
                <a:gd name="T4" fmla="*/ 16 w 16"/>
                <a:gd name="T5" fmla="*/ 62 h 62"/>
                <a:gd name="T6" fmla="*/ 16 w 16"/>
                <a:gd name="T7" fmla="*/ 9 h 62"/>
                <a:gd name="T8" fmla="*/ 0 w 1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2">
                  <a:moveTo>
                    <a:pt x="0" y="0"/>
                  </a:moveTo>
                  <a:lnTo>
                    <a:pt x="0" y="54"/>
                  </a:lnTo>
                  <a:lnTo>
                    <a:pt x="16" y="62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5" name="Freeform 358">
              <a:extLst>
                <a:ext uri="{FF2B5EF4-FFF2-40B4-BE49-F238E27FC236}">
                  <a16:creationId xmlns:a16="http://schemas.microsoft.com/office/drawing/2014/main" id="{1EB70047-F7A6-4D88-B4A7-34E4DF535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043" y="3415028"/>
              <a:ext cx="22225" cy="95254"/>
            </a:xfrm>
            <a:custGeom>
              <a:avLst/>
              <a:gdLst>
                <a:gd name="T0" fmla="*/ 0 w 14"/>
                <a:gd name="T1" fmla="*/ 7 h 60"/>
                <a:gd name="T2" fmla="*/ 0 w 14"/>
                <a:gd name="T3" fmla="*/ 60 h 60"/>
                <a:gd name="T4" fmla="*/ 14 w 14"/>
                <a:gd name="T5" fmla="*/ 54 h 60"/>
                <a:gd name="T6" fmla="*/ 14 w 14"/>
                <a:gd name="T7" fmla="*/ 0 h 60"/>
                <a:gd name="T8" fmla="*/ 0 w 14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0">
                  <a:moveTo>
                    <a:pt x="0" y="7"/>
                  </a:moveTo>
                  <a:lnTo>
                    <a:pt x="0" y="60"/>
                  </a:lnTo>
                  <a:lnTo>
                    <a:pt x="14" y="54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6" name="Freeform 359">
              <a:extLst>
                <a:ext uri="{FF2B5EF4-FFF2-40B4-BE49-F238E27FC236}">
                  <a16:creationId xmlns:a16="http://schemas.microsoft.com/office/drawing/2014/main" id="{29337730-86C8-45BC-9291-81EDD630F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444" y="3430903"/>
              <a:ext cx="22225" cy="93666"/>
            </a:xfrm>
            <a:custGeom>
              <a:avLst/>
              <a:gdLst>
                <a:gd name="T0" fmla="*/ 0 w 14"/>
                <a:gd name="T1" fmla="*/ 6 h 59"/>
                <a:gd name="T2" fmla="*/ 0 w 14"/>
                <a:gd name="T3" fmla="*/ 59 h 59"/>
                <a:gd name="T4" fmla="*/ 14 w 14"/>
                <a:gd name="T5" fmla="*/ 53 h 59"/>
                <a:gd name="T6" fmla="*/ 14 w 14"/>
                <a:gd name="T7" fmla="*/ 0 h 59"/>
                <a:gd name="T8" fmla="*/ 0 w 14"/>
                <a:gd name="T9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9">
                  <a:moveTo>
                    <a:pt x="0" y="6"/>
                  </a:moveTo>
                  <a:lnTo>
                    <a:pt x="0" y="59"/>
                  </a:lnTo>
                  <a:lnTo>
                    <a:pt x="14" y="53"/>
                  </a:lnTo>
                  <a:lnTo>
                    <a:pt x="14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7" name="Freeform 360">
              <a:extLst>
                <a:ext uri="{FF2B5EF4-FFF2-40B4-BE49-F238E27FC236}">
                  <a16:creationId xmlns:a16="http://schemas.microsoft.com/office/drawing/2014/main" id="{0E47D026-F7E1-4814-A129-D8801E394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456" y="3426140"/>
              <a:ext cx="26988" cy="98429"/>
            </a:xfrm>
            <a:custGeom>
              <a:avLst/>
              <a:gdLst>
                <a:gd name="T0" fmla="*/ 0 w 17"/>
                <a:gd name="T1" fmla="*/ 0 h 62"/>
                <a:gd name="T2" fmla="*/ 0 w 17"/>
                <a:gd name="T3" fmla="*/ 54 h 62"/>
                <a:gd name="T4" fmla="*/ 17 w 17"/>
                <a:gd name="T5" fmla="*/ 62 h 62"/>
                <a:gd name="T6" fmla="*/ 17 w 17"/>
                <a:gd name="T7" fmla="*/ 9 h 62"/>
                <a:gd name="T8" fmla="*/ 0 w 17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2">
                  <a:moveTo>
                    <a:pt x="0" y="0"/>
                  </a:moveTo>
                  <a:lnTo>
                    <a:pt x="0" y="54"/>
                  </a:lnTo>
                  <a:lnTo>
                    <a:pt x="17" y="62"/>
                  </a:lnTo>
                  <a:lnTo>
                    <a:pt x="1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8" name="Freeform 361">
              <a:extLst>
                <a:ext uri="{FF2B5EF4-FFF2-40B4-BE49-F238E27FC236}">
                  <a16:creationId xmlns:a16="http://schemas.microsoft.com/office/drawing/2014/main" id="{2EF9E021-BEE5-408D-A535-C6354ADE5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801" y="3340412"/>
              <a:ext cx="25401" cy="98429"/>
            </a:xfrm>
            <a:custGeom>
              <a:avLst/>
              <a:gdLst>
                <a:gd name="T0" fmla="*/ 0 w 16"/>
                <a:gd name="T1" fmla="*/ 0 h 62"/>
                <a:gd name="T2" fmla="*/ 0 w 16"/>
                <a:gd name="T3" fmla="*/ 54 h 62"/>
                <a:gd name="T4" fmla="*/ 16 w 16"/>
                <a:gd name="T5" fmla="*/ 62 h 62"/>
                <a:gd name="T6" fmla="*/ 16 w 16"/>
                <a:gd name="T7" fmla="*/ 9 h 62"/>
                <a:gd name="T8" fmla="*/ 0 w 1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2">
                  <a:moveTo>
                    <a:pt x="0" y="0"/>
                  </a:moveTo>
                  <a:lnTo>
                    <a:pt x="0" y="54"/>
                  </a:lnTo>
                  <a:lnTo>
                    <a:pt x="16" y="62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9" name="Freeform 362">
              <a:extLst>
                <a:ext uri="{FF2B5EF4-FFF2-40B4-BE49-F238E27FC236}">
                  <a16:creationId xmlns:a16="http://schemas.microsoft.com/office/drawing/2014/main" id="{C134CFD3-E946-4E2C-AFC7-D9B570115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575" y="3340412"/>
              <a:ext cx="22225" cy="95254"/>
            </a:xfrm>
            <a:custGeom>
              <a:avLst/>
              <a:gdLst>
                <a:gd name="T0" fmla="*/ 0 w 14"/>
                <a:gd name="T1" fmla="*/ 7 h 60"/>
                <a:gd name="T2" fmla="*/ 0 w 14"/>
                <a:gd name="T3" fmla="*/ 60 h 60"/>
                <a:gd name="T4" fmla="*/ 14 w 14"/>
                <a:gd name="T5" fmla="*/ 54 h 60"/>
                <a:gd name="T6" fmla="*/ 14 w 14"/>
                <a:gd name="T7" fmla="*/ 0 h 60"/>
                <a:gd name="T8" fmla="*/ 0 w 14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0">
                  <a:moveTo>
                    <a:pt x="0" y="7"/>
                  </a:moveTo>
                  <a:lnTo>
                    <a:pt x="0" y="60"/>
                  </a:lnTo>
                  <a:lnTo>
                    <a:pt x="14" y="54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0" name="Freeform 363">
              <a:extLst>
                <a:ext uri="{FF2B5EF4-FFF2-40B4-BE49-F238E27FC236}">
                  <a16:creationId xmlns:a16="http://schemas.microsoft.com/office/drawing/2014/main" id="{31DC4D1E-B15C-4AB2-B322-8C855B2B8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1976" y="3356288"/>
              <a:ext cx="22225" cy="93666"/>
            </a:xfrm>
            <a:custGeom>
              <a:avLst/>
              <a:gdLst>
                <a:gd name="T0" fmla="*/ 0 w 14"/>
                <a:gd name="T1" fmla="*/ 7 h 59"/>
                <a:gd name="T2" fmla="*/ 0 w 14"/>
                <a:gd name="T3" fmla="*/ 59 h 59"/>
                <a:gd name="T4" fmla="*/ 14 w 14"/>
                <a:gd name="T5" fmla="*/ 53 h 59"/>
                <a:gd name="T6" fmla="*/ 14 w 14"/>
                <a:gd name="T7" fmla="*/ 0 h 59"/>
                <a:gd name="T8" fmla="*/ 0 w 14"/>
                <a:gd name="T9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9">
                  <a:moveTo>
                    <a:pt x="0" y="7"/>
                  </a:moveTo>
                  <a:lnTo>
                    <a:pt x="0" y="59"/>
                  </a:lnTo>
                  <a:lnTo>
                    <a:pt x="14" y="53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1" name="Freeform 364">
              <a:extLst>
                <a:ext uri="{FF2B5EF4-FFF2-40B4-BE49-F238E27FC236}">
                  <a16:creationId xmlns:a16="http://schemas.microsoft.com/office/drawing/2014/main" id="{1A11A5A3-6520-43E3-8734-3106358D7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988" y="3353113"/>
              <a:ext cx="26988" cy="96841"/>
            </a:xfrm>
            <a:custGeom>
              <a:avLst/>
              <a:gdLst>
                <a:gd name="T0" fmla="*/ 0 w 17"/>
                <a:gd name="T1" fmla="*/ 0 h 61"/>
                <a:gd name="T2" fmla="*/ 0 w 17"/>
                <a:gd name="T3" fmla="*/ 53 h 61"/>
                <a:gd name="T4" fmla="*/ 17 w 17"/>
                <a:gd name="T5" fmla="*/ 61 h 61"/>
                <a:gd name="T6" fmla="*/ 17 w 17"/>
                <a:gd name="T7" fmla="*/ 9 h 61"/>
                <a:gd name="T8" fmla="*/ 0 w 17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1">
                  <a:moveTo>
                    <a:pt x="0" y="0"/>
                  </a:moveTo>
                  <a:lnTo>
                    <a:pt x="0" y="53"/>
                  </a:lnTo>
                  <a:lnTo>
                    <a:pt x="17" y="61"/>
                  </a:lnTo>
                  <a:lnTo>
                    <a:pt x="1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2" name="Freeform 365">
              <a:extLst>
                <a:ext uri="{FF2B5EF4-FFF2-40B4-BE49-F238E27FC236}">
                  <a16:creationId xmlns:a16="http://schemas.microsoft.com/office/drawing/2014/main" id="{32399C42-4E5A-4531-8A27-0C2FEA97C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9127" y="3311836"/>
              <a:ext cx="25401" cy="98429"/>
            </a:xfrm>
            <a:custGeom>
              <a:avLst/>
              <a:gdLst>
                <a:gd name="T0" fmla="*/ 0 w 16"/>
                <a:gd name="T1" fmla="*/ 0 h 62"/>
                <a:gd name="T2" fmla="*/ 0 w 16"/>
                <a:gd name="T3" fmla="*/ 54 h 62"/>
                <a:gd name="T4" fmla="*/ 16 w 16"/>
                <a:gd name="T5" fmla="*/ 62 h 62"/>
                <a:gd name="T6" fmla="*/ 16 w 16"/>
                <a:gd name="T7" fmla="*/ 9 h 62"/>
                <a:gd name="T8" fmla="*/ 0 w 1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2">
                  <a:moveTo>
                    <a:pt x="0" y="0"/>
                  </a:moveTo>
                  <a:lnTo>
                    <a:pt x="0" y="54"/>
                  </a:lnTo>
                  <a:lnTo>
                    <a:pt x="16" y="62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3" name="Freeform 366">
              <a:extLst>
                <a:ext uri="{FF2B5EF4-FFF2-40B4-BE49-F238E27FC236}">
                  <a16:creationId xmlns:a16="http://schemas.microsoft.com/office/drawing/2014/main" id="{9F733437-02D3-4607-8A10-D6AA7E96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901" y="3311836"/>
              <a:ext cx="22225" cy="95254"/>
            </a:xfrm>
            <a:custGeom>
              <a:avLst/>
              <a:gdLst>
                <a:gd name="T0" fmla="*/ 0 w 14"/>
                <a:gd name="T1" fmla="*/ 7 h 60"/>
                <a:gd name="T2" fmla="*/ 0 w 14"/>
                <a:gd name="T3" fmla="*/ 60 h 60"/>
                <a:gd name="T4" fmla="*/ 14 w 14"/>
                <a:gd name="T5" fmla="*/ 54 h 60"/>
                <a:gd name="T6" fmla="*/ 14 w 14"/>
                <a:gd name="T7" fmla="*/ 0 h 60"/>
                <a:gd name="T8" fmla="*/ 0 w 14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0">
                  <a:moveTo>
                    <a:pt x="0" y="7"/>
                  </a:moveTo>
                  <a:lnTo>
                    <a:pt x="0" y="60"/>
                  </a:lnTo>
                  <a:lnTo>
                    <a:pt x="14" y="54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4" name="Freeform 367">
              <a:extLst>
                <a:ext uri="{FF2B5EF4-FFF2-40B4-BE49-F238E27FC236}">
                  <a16:creationId xmlns:a16="http://schemas.microsoft.com/office/drawing/2014/main" id="{6AB245C8-C94F-4669-8C68-044103B19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302" y="3327712"/>
              <a:ext cx="22225" cy="93666"/>
            </a:xfrm>
            <a:custGeom>
              <a:avLst/>
              <a:gdLst>
                <a:gd name="T0" fmla="*/ 0 w 14"/>
                <a:gd name="T1" fmla="*/ 6 h 59"/>
                <a:gd name="T2" fmla="*/ 0 w 14"/>
                <a:gd name="T3" fmla="*/ 59 h 59"/>
                <a:gd name="T4" fmla="*/ 14 w 14"/>
                <a:gd name="T5" fmla="*/ 53 h 59"/>
                <a:gd name="T6" fmla="*/ 14 w 14"/>
                <a:gd name="T7" fmla="*/ 0 h 59"/>
                <a:gd name="T8" fmla="*/ 0 w 14"/>
                <a:gd name="T9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9">
                  <a:moveTo>
                    <a:pt x="0" y="6"/>
                  </a:moveTo>
                  <a:lnTo>
                    <a:pt x="0" y="59"/>
                  </a:lnTo>
                  <a:lnTo>
                    <a:pt x="14" y="53"/>
                  </a:lnTo>
                  <a:lnTo>
                    <a:pt x="14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5" name="Freeform 368">
              <a:extLst>
                <a:ext uri="{FF2B5EF4-FFF2-40B4-BE49-F238E27FC236}">
                  <a16:creationId xmlns:a16="http://schemas.microsoft.com/office/drawing/2014/main" id="{D646251A-00A2-49E4-84A5-0F7A1BB3E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314" y="3322949"/>
              <a:ext cx="26988" cy="98429"/>
            </a:xfrm>
            <a:custGeom>
              <a:avLst/>
              <a:gdLst>
                <a:gd name="T0" fmla="*/ 0 w 17"/>
                <a:gd name="T1" fmla="*/ 0 h 62"/>
                <a:gd name="T2" fmla="*/ 0 w 17"/>
                <a:gd name="T3" fmla="*/ 54 h 62"/>
                <a:gd name="T4" fmla="*/ 17 w 17"/>
                <a:gd name="T5" fmla="*/ 62 h 62"/>
                <a:gd name="T6" fmla="*/ 17 w 17"/>
                <a:gd name="T7" fmla="*/ 9 h 62"/>
                <a:gd name="T8" fmla="*/ 0 w 17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2">
                  <a:moveTo>
                    <a:pt x="0" y="0"/>
                  </a:moveTo>
                  <a:lnTo>
                    <a:pt x="0" y="54"/>
                  </a:lnTo>
                  <a:lnTo>
                    <a:pt x="17" y="62"/>
                  </a:lnTo>
                  <a:lnTo>
                    <a:pt x="1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6" name="Freeform 369">
              <a:extLst>
                <a:ext uri="{FF2B5EF4-FFF2-40B4-BE49-F238E27FC236}">
                  <a16:creationId xmlns:a16="http://schemas.microsoft.com/office/drawing/2014/main" id="{3B8A6B12-4E9C-4E3A-9320-48A82170F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062" y="3283260"/>
              <a:ext cx="381008" cy="188920"/>
            </a:xfrm>
            <a:custGeom>
              <a:avLst/>
              <a:gdLst>
                <a:gd name="T0" fmla="*/ 0 w 240"/>
                <a:gd name="T1" fmla="*/ 34 h 119"/>
                <a:gd name="T2" fmla="*/ 172 w 240"/>
                <a:gd name="T3" fmla="*/ 119 h 119"/>
                <a:gd name="T4" fmla="*/ 240 w 240"/>
                <a:gd name="T5" fmla="*/ 85 h 119"/>
                <a:gd name="T6" fmla="*/ 68 w 240"/>
                <a:gd name="T7" fmla="*/ 0 h 119"/>
                <a:gd name="T8" fmla="*/ 0 w 240"/>
                <a:gd name="T9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119">
                  <a:moveTo>
                    <a:pt x="0" y="34"/>
                  </a:moveTo>
                  <a:lnTo>
                    <a:pt x="172" y="119"/>
                  </a:lnTo>
                  <a:lnTo>
                    <a:pt x="240" y="85"/>
                  </a:lnTo>
                  <a:lnTo>
                    <a:pt x="68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7" name="Freeform 370">
              <a:extLst>
                <a:ext uri="{FF2B5EF4-FFF2-40B4-BE49-F238E27FC236}">
                  <a16:creationId xmlns:a16="http://schemas.microsoft.com/office/drawing/2014/main" id="{D5C46F15-3104-434E-AF22-B8C1A057B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062" y="3337237"/>
              <a:ext cx="273056" cy="142881"/>
            </a:xfrm>
            <a:custGeom>
              <a:avLst/>
              <a:gdLst>
                <a:gd name="T0" fmla="*/ 0 w 172"/>
                <a:gd name="T1" fmla="*/ 0 h 90"/>
                <a:gd name="T2" fmla="*/ 0 w 172"/>
                <a:gd name="T3" fmla="*/ 6 h 90"/>
                <a:gd name="T4" fmla="*/ 171 w 172"/>
                <a:gd name="T5" fmla="*/ 90 h 90"/>
                <a:gd name="T6" fmla="*/ 172 w 172"/>
                <a:gd name="T7" fmla="*/ 85 h 90"/>
                <a:gd name="T8" fmla="*/ 0 w 172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90">
                  <a:moveTo>
                    <a:pt x="0" y="0"/>
                  </a:moveTo>
                  <a:lnTo>
                    <a:pt x="0" y="6"/>
                  </a:lnTo>
                  <a:lnTo>
                    <a:pt x="171" y="90"/>
                  </a:lnTo>
                  <a:lnTo>
                    <a:pt x="172" y="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8" name="Freeform 371">
              <a:extLst>
                <a:ext uri="{FF2B5EF4-FFF2-40B4-BE49-F238E27FC236}">
                  <a16:creationId xmlns:a16="http://schemas.microsoft.com/office/drawing/2014/main" id="{D2CF5BA6-7FB2-4191-91E1-6BC9E5E7E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530" y="3418203"/>
              <a:ext cx="109540" cy="61915"/>
            </a:xfrm>
            <a:custGeom>
              <a:avLst/>
              <a:gdLst>
                <a:gd name="T0" fmla="*/ 0 w 69"/>
                <a:gd name="T1" fmla="*/ 39 h 39"/>
                <a:gd name="T2" fmla="*/ 69 w 69"/>
                <a:gd name="T3" fmla="*/ 4 h 39"/>
                <a:gd name="T4" fmla="*/ 69 w 69"/>
                <a:gd name="T5" fmla="*/ 0 h 39"/>
                <a:gd name="T6" fmla="*/ 1 w 69"/>
                <a:gd name="T7" fmla="*/ 34 h 39"/>
                <a:gd name="T8" fmla="*/ 0 w 69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39"/>
                  </a:moveTo>
                  <a:lnTo>
                    <a:pt x="69" y="4"/>
                  </a:lnTo>
                  <a:lnTo>
                    <a:pt x="69" y="0"/>
                  </a:lnTo>
                  <a:lnTo>
                    <a:pt x="1" y="34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567B03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9" name="Freeform 372">
              <a:extLst>
                <a:ext uri="{FF2B5EF4-FFF2-40B4-BE49-F238E27FC236}">
                  <a16:creationId xmlns:a16="http://schemas.microsoft.com/office/drawing/2014/main" id="{BDC5AD76-196F-4333-9CCF-5CFA0CD1F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563" y="3380101"/>
              <a:ext cx="182566" cy="117480"/>
            </a:xfrm>
            <a:custGeom>
              <a:avLst/>
              <a:gdLst>
                <a:gd name="T0" fmla="*/ 0 w 115"/>
                <a:gd name="T1" fmla="*/ 18 h 74"/>
                <a:gd name="T2" fmla="*/ 114 w 115"/>
                <a:gd name="T3" fmla="*/ 74 h 74"/>
                <a:gd name="T4" fmla="*/ 115 w 115"/>
                <a:gd name="T5" fmla="*/ 56 h 74"/>
                <a:gd name="T6" fmla="*/ 0 w 115"/>
                <a:gd name="T7" fmla="*/ 0 h 74"/>
                <a:gd name="T8" fmla="*/ 0 w 115"/>
                <a:gd name="T9" fmla="*/ 16 h 74"/>
                <a:gd name="T10" fmla="*/ 0 w 115"/>
                <a:gd name="T11" fmla="*/ 1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74">
                  <a:moveTo>
                    <a:pt x="0" y="18"/>
                  </a:moveTo>
                  <a:lnTo>
                    <a:pt x="114" y="74"/>
                  </a:lnTo>
                  <a:lnTo>
                    <a:pt x="115" y="56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8E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0" name="Freeform 373">
              <a:extLst>
                <a:ext uri="{FF2B5EF4-FFF2-40B4-BE49-F238E27FC236}">
                  <a16:creationId xmlns:a16="http://schemas.microsoft.com/office/drawing/2014/main" id="{DC73BF09-FB3D-470F-BA22-647AF0610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563" y="3380101"/>
              <a:ext cx="182566" cy="117480"/>
            </a:xfrm>
            <a:custGeom>
              <a:avLst/>
              <a:gdLst>
                <a:gd name="T0" fmla="*/ 0 w 115"/>
                <a:gd name="T1" fmla="*/ 18 h 74"/>
                <a:gd name="T2" fmla="*/ 114 w 115"/>
                <a:gd name="T3" fmla="*/ 74 h 74"/>
                <a:gd name="T4" fmla="*/ 115 w 115"/>
                <a:gd name="T5" fmla="*/ 56 h 74"/>
                <a:gd name="T6" fmla="*/ 0 w 115"/>
                <a:gd name="T7" fmla="*/ 0 h 74"/>
                <a:gd name="T8" fmla="*/ 0 w 115"/>
                <a:gd name="T9" fmla="*/ 1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74">
                  <a:moveTo>
                    <a:pt x="0" y="18"/>
                  </a:moveTo>
                  <a:lnTo>
                    <a:pt x="114" y="74"/>
                  </a:lnTo>
                  <a:lnTo>
                    <a:pt x="115" y="56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1" name="Freeform 374">
              <a:extLst>
                <a:ext uri="{FF2B5EF4-FFF2-40B4-BE49-F238E27FC236}">
                  <a16:creationId xmlns:a16="http://schemas.microsoft.com/office/drawing/2014/main" id="{0989754C-6AAC-4071-8254-305E617E8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756" y="3449954"/>
              <a:ext cx="36513" cy="50802"/>
            </a:xfrm>
            <a:custGeom>
              <a:avLst/>
              <a:gdLst>
                <a:gd name="T0" fmla="*/ 1 w 23"/>
                <a:gd name="T1" fmla="*/ 32 h 32"/>
                <a:gd name="T2" fmla="*/ 23 w 23"/>
                <a:gd name="T3" fmla="*/ 20 h 32"/>
                <a:gd name="T4" fmla="*/ 23 w 23"/>
                <a:gd name="T5" fmla="*/ 0 h 32"/>
                <a:gd name="T6" fmla="*/ 0 w 23"/>
                <a:gd name="T7" fmla="*/ 12 h 32"/>
                <a:gd name="T8" fmla="*/ 1 w 2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2">
                  <a:moveTo>
                    <a:pt x="1" y="32"/>
                  </a:moveTo>
                  <a:lnTo>
                    <a:pt x="23" y="20"/>
                  </a:lnTo>
                  <a:lnTo>
                    <a:pt x="23" y="0"/>
                  </a:lnTo>
                  <a:lnTo>
                    <a:pt x="0" y="12"/>
                  </a:lnTo>
                  <a:lnTo>
                    <a:pt x="1" y="32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2" name="Freeform 375">
              <a:extLst>
                <a:ext uri="{FF2B5EF4-FFF2-40B4-BE49-F238E27FC236}">
                  <a16:creationId xmlns:a16="http://schemas.microsoft.com/office/drawing/2014/main" id="{947DEBAB-C43E-42F2-88CE-B55E259BF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252" y="3305486"/>
              <a:ext cx="41276" cy="20638"/>
            </a:xfrm>
            <a:custGeom>
              <a:avLst/>
              <a:gdLst>
                <a:gd name="T0" fmla="*/ 0 w 26"/>
                <a:gd name="T1" fmla="*/ 9 h 13"/>
                <a:gd name="T2" fmla="*/ 9 w 26"/>
                <a:gd name="T3" fmla="*/ 13 h 13"/>
                <a:gd name="T4" fmla="*/ 26 w 26"/>
                <a:gd name="T5" fmla="*/ 4 h 13"/>
                <a:gd name="T6" fmla="*/ 17 w 26"/>
                <a:gd name="T7" fmla="*/ 0 h 13"/>
                <a:gd name="T8" fmla="*/ 0 w 26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0" y="9"/>
                  </a:moveTo>
                  <a:lnTo>
                    <a:pt x="9" y="13"/>
                  </a:lnTo>
                  <a:lnTo>
                    <a:pt x="26" y="4"/>
                  </a:lnTo>
                  <a:lnTo>
                    <a:pt x="1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3" name="Freeform 376">
              <a:extLst>
                <a:ext uri="{FF2B5EF4-FFF2-40B4-BE49-F238E27FC236}">
                  <a16:creationId xmlns:a16="http://schemas.microsoft.com/office/drawing/2014/main" id="{F5A99BA1-B01F-4025-858D-942756B83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664" y="3303898"/>
              <a:ext cx="41276" cy="20638"/>
            </a:xfrm>
            <a:custGeom>
              <a:avLst/>
              <a:gdLst>
                <a:gd name="T0" fmla="*/ 0 w 26"/>
                <a:gd name="T1" fmla="*/ 8 h 13"/>
                <a:gd name="T2" fmla="*/ 9 w 26"/>
                <a:gd name="T3" fmla="*/ 13 h 13"/>
                <a:gd name="T4" fmla="*/ 26 w 26"/>
                <a:gd name="T5" fmla="*/ 4 h 13"/>
                <a:gd name="T6" fmla="*/ 18 w 26"/>
                <a:gd name="T7" fmla="*/ 0 h 13"/>
                <a:gd name="T8" fmla="*/ 0 w 26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0" y="8"/>
                  </a:moveTo>
                  <a:lnTo>
                    <a:pt x="9" y="13"/>
                  </a:lnTo>
                  <a:lnTo>
                    <a:pt x="26" y="4"/>
                  </a:lnTo>
                  <a:lnTo>
                    <a:pt x="1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4" name="Freeform 377">
              <a:extLst>
                <a:ext uri="{FF2B5EF4-FFF2-40B4-BE49-F238E27FC236}">
                  <a16:creationId xmlns:a16="http://schemas.microsoft.com/office/drawing/2014/main" id="{C98BAF9A-E581-4E00-BEAC-78AEE9BF2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952" y="3300723"/>
              <a:ext cx="15875" cy="17463"/>
            </a:xfrm>
            <a:custGeom>
              <a:avLst/>
              <a:gdLst>
                <a:gd name="T0" fmla="*/ 3 w 10"/>
                <a:gd name="T1" fmla="*/ 2 h 11"/>
                <a:gd name="T2" fmla="*/ 0 w 10"/>
                <a:gd name="T3" fmla="*/ 11 h 11"/>
                <a:gd name="T4" fmla="*/ 10 w 10"/>
                <a:gd name="T5" fmla="*/ 6 h 11"/>
                <a:gd name="T6" fmla="*/ 6 w 10"/>
                <a:gd name="T7" fmla="*/ 0 h 11"/>
                <a:gd name="T8" fmla="*/ 3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3" y="2"/>
                  </a:moveTo>
                  <a:lnTo>
                    <a:pt x="0" y="11"/>
                  </a:lnTo>
                  <a:lnTo>
                    <a:pt x="10" y="6"/>
                  </a:lnTo>
                  <a:lnTo>
                    <a:pt x="6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5" name="Freeform 378">
              <a:extLst>
                <a:ext uri="{FF2B5EF4-FFF2-40B4-BE49-F238E27FC236}">
                  <a16:creationId xmlns:a16="http://schemas.microsoft.com/office/drawing/2014/main" id="{3A164B6B-5EBD-44A8-ACD0-2F5408C94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539" y="3302311"/>
              <a:ext cx="14288" cy="17463"/>
            </a:xfrm>
            <a:custGeom>
              <a:avLst/>
              <a:gdLst>
                <a:gd name="T0" fmla="*/ 3 w 9"/>
                <a:gd name="T1" fmla="*/ 1 h 11"/>
                <a:gd name="T2" fmla="*/ 0 w 9"/>
                <a:gd name="T3" fmla="*/ 11 h 11"/>
                <a:gd name="T4" fmla="*/ 9 w 9"/>
                <a:gd name="T5" fmla="*/ 6 h 11"/>
                <a:gd name="T6" fmla="*/ 6 w 9"/>
                <a:gd name="T7" fmla="*/ 0 h 11"/>
                <a:gd name="T8" fmla="*/ 3 w 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3" y="1"/>
                  </a:moveTo>
                  <a:lnTo>
                    <a:pt x="0" y="11"/>
                  </a:lnTo>
                  <a:lnTo>
                    <a:pt x="9" y="6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6" name="Freeform 379">
              <a:extLst>
                <a:ext uri="{FF2B5EF4-FFF2-40B4-BE49-F238E27FC236}">
                  <a16:creationId xmlns:a16="http://schemas.microsoft.com/office/drawing/2014/main" id="{A66F142A-0B10-4B36-8664-BD84BF33A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364" y="3289610"/>
              <a:ext cx="17463" cy="14288"/>
            </a:xfrm>
            <a:custGeom>
              <a:avLst/>
              <a:gdLst>
                <a:gd name="T0" fmla="*/ 17 w 18"/>
                <a:gd name="T1" fmla="*/ 4 h 16"/>
                <a:gd name="T2" fmla="*/ 12 w 18"/>
                <a:gd name="T3" fmla="*/ 14 h 16"/>
                <a:gd name="T4" fmla="*/ 1 w 18"/>
                <a:gd name="T5" fmla="*/ 12 h 16"/>
                <a:gd name="T6" fmla="*/ 6 w 18"/>
                <a:gd name="T7" fmla="*/ 2 h 16"/>
                <a:gd name="T8" fmla="*/ 17 w 18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7" y="4"/>
                  </a:moveTo>
                  <a:cubicBezTo>
                    <a:pt x="18" y="7"/>
                    <a:pt x="17" y="12"/>
                    <a:pt x="12" y="14"/>
                  </a:cubicBezTo>
                  <a:cubicBezTo>
                    <a:pt x="8" y="16"/>
                    <a:pt x="3" y="16"/>
                    <a:pt x="1" y="12"/>
                  </a:cubicBezTo>
                  <a:cubicBezTo>
                    <a:pt x="0" y="9"/>
                    <a:pt x="1" y="4"/>
                    <a:pt x="6" y="2"/>
                  </a:cubicBezTo>
                  <a:cubicBezTo>
                    <a:pt x="10" y="0"/>
                    <a:pt x="15" y="0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7" name="Freeform 380">
              <a:extLst>
                <a:ext uri="{FF2B5EF4-FFF2-40B4-BE49-F238E27FC236}">
                  <a16:creationId xmlns:a16="http://schemas.microsoft.com/office/drawing/2014/main" id="{2438ED01-6D71-4E7C-9C06-D0994C73E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539" y="3292785"/>
              <a:ext cx="11113" cy="7938"/>
            </a:xfrm>
            <a:custGeom>
              <a:avLst/>
              <a:gdLst>
                <a:gd name="T0" fmla="*/ 11 w 12"/>
                <a:gd name="T1" fmla="*/ 2 h 10"/>
                <a:gd name="T2" fmla="*/ 8 w 12"/>
                <a:gd name="T3" fmla="*/ 9 h 10"/>
                <a:gd name="T4" fmla="*/ 1 w 12"/>
                <a:gd name="T5" fmla="*/ 7 h 10"/>
                <a:gd name="T6" fmla="*/ 4 w 12"/>
                <a:gd name="T7" fmla="*/ 1 h 10"/>
                <a:gd name="T8" fmla="*/ 11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1" y="2"/>
                  </a:moveTo>
                  <a:cubicBezTo>
                    <a:pt x="12" y="5"/>
                    <a:pt x="11" y="7"/>
                    <a:pt x="8" y="9"/>
                  </a:cubicBezTo>
                  <a:cubicBezTo>
                    <a:pt x="5" y="10"/>
                    <a:pt x="3" y="9"/>
                    <a:pt x="1" y="7"/>
                  </a:cubicBezTo>
                  <a:cubicBezTo>
                    <a:pt x="0" y="5"/>
                    <a:pt x="1" y="3"/>
                    <a:pt x="4" y="1"/>
                  </a:cubicBezTo>
                  <a:cubicBezTo>
                    <a:pt x="6" y="0"/>
                    <a:pt x="9" y="0"/>
                    <a:pt x="11" y="2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8" name="Freeform 381">
              <a:extLst>
                <a:ext uri="{FF2B5EF4-FFF2-40B4-BE49-F238E27FC236}">
                  <a16:creationId xmlns:a16="http://schemas.microsoft.com/office/drawing/2014/main" id="{41EE59F6-05AA-4514-B1C8-089687337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453" y="3327712"/>
              <a:ext cx="114302" cy="65090"/>
            </a:xfrm>
            <a:custGeom>
              <a:avLst/>
              <a:gdLst>
                <a:gd name="T0" fmla="*/ 0 w 72"/>
                <a:gd name="T1" fmla="*/ 0 h 41"/>
                <a:gd name="T2" fmla="*/ 0 w 72"/>
                <a:gd name="T3" fmla="*/ 7 h 41"/>
                <a:gd name="T4" fmla="*/ 72 w 72"/>
                <a:gd name="T5" fmla="*/ 41 h 41"/>
                <a:gd name="T6" fmla="*/ 72 w 72"/>
                <a:gd name="T7" fmla="*/ 35 h 41"/>
                <a:gd name="T8" fmla="*/ 0 w 7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1">
                  <a:moveTo>
                    <a:pt x="0" y="0"/>
                  </a:moveTo>
                  <a:lnTo>
                    <a:pt x="0" y="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9" name="Freeform 382">
              <a:extLst>
                <a:ext uri="{FF2B5EF4-FFF2-40B4-BE49-F238E27FC236}">
                  <a16:creationId xmlns:a16="http://schemas.microsoft.com/office/drawing/2014/main" id="{2EF9A8AA-E1AC-49D0-AE71-7576DC97F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628" y="3316599"/>
              <a:ext cx="125415" cy="61915"/>
            </a:xfrm>
            <a:custGeom>
              <a:avLst/>
              <a:gdLst>
                <a:gd name="T0" fmla="*/ 0 w 79"/>
                <a:gd name="T1" fmla="*/ 5 h 39"/>
                <a:gd name="T2" fmla="*/ 70 w 79"/>
                <a:gd name="T3" fmla="*/ 39 h 39"/>
                <a:gd name="T4" fmla="*/ 79 w 79"/>
                <a:gd name="T5" fmla="*/ 35 h 39"/>
                <a:gd name="T6" fmla="*/ 9 w 79"/>
                <a:gd name="T7" fmla="*/ 0 h 39"/>
                <a:gd name="T8" fmla="*/ 0 w 79"/>
                <a:gd name="T9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39">
                  <a:moveTo>
                    <a:pt x="0" y="5"/>
                  </a:moveTo>
                  <a:lnTo>
                    <a:pt x="70" y="39"/>
                  </a:lnTo>
                  <a:lnTo>
                    <a:pt x="79" y="35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0" name="Freeform 383">
              <a:extLst>
                <a:ext uri="{FF2B5EF4-FFF2-40B4-BE49-F238E27FC236}">
                  <a16:creationId xmlns:a16="http://schemas.microsoft.com/office/drawing/2014/main" id="{F74C4669-AA2B-4538-96D6-C18A11CB0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756" y="3372163"/>
              <a:ext cx="17463" cy="22226"/>
            </a:xfrm>
            <a:custGeom>
              <a:avLst/>
              <a:gdLst>
                <a:gd name="T0" fmla="*/ 1 w 11"/>
                <a:gd name="T1" fmla="*/ 14 h 14"/>
                <a:gd name="T2" fmla="*/ 11 w 11"/>
                <a:gd name="T3" fmla="*/ 9 h 14"/>
                <a:gd name="T4" fmla="*/ 11 w 11"/>
                <a:gd name="T5" fmla="*/ 0 h 14"/>
                <a:gd name="T6" fmla="*/ 9 w 11"/>
                <a:gd name="T7" fmla="*/ 0 h 14"/>
                <a:gd name="T8" fmla="*/ 0 w 11"/>
                <a:gd name="T9" fmla="*/ 4 h 14"/>
                <a:gd name="T10" fmla="*/ 0 w 11"/>
                <a:gd name="T11" fmla="*/ 7 h 14"/>
                <a:gd name="T12" fmla="*/ 1 w 11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4">
                  <a:moveTo>
                    <a:pt x="1" y="14"/>
                  </a:moveTo>
                  <a:lnTo>
                    <a:pt x="11" y="9"/>
                  </a:lnTo>
                  <a:lnTo>
                    <a:pt x="11" y="0"/>
                  </a:lnTo>
                  <a:lnTo>
                    <a:pt x="9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1" name="Freeform 384">
              <a:extLst>
                <a:ext uri="{FF2B5EF4-FFF2-40B4-BE49-F238E27FC236}">
                  <a16:creationId xmlns:a16="http://schemas.microsoft.com/office/drawing/2014/main" id="{F8E9C9FD-7A01-41E7-B6F2-68178659A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453" y="3324536"/>
              <a:ext cx="114302" cy="58740"/>
            </a:xfrm>
            <a:custGeom>
              <a:avLst/>
              <a:gdLst>
                <a:gd name="T0" fmla="*/ 0 w 72"/>
                <a:gd name="T1" fmla="*/ 2 h 37"/>
                <a:gd name="T2" fmla="*/ 2 w 72"/>
                <a:gd name="T3" fmla="*/ 0 h 37"/>
                <a:gd name="T4" fmla="*/ 72 w 72"/>
                <a:gd name="T5" fmla="*/ 34 h 37"/>
                <a:gd name="T6" fmla="*/ 71 w 72"/>
                <a:gd name="T7" fmla="*/ 37 h 37"/>
                <a:gd name="T8" fmla="*/ 0 w 72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7">
                  <a:moveTo>
                    <a:pt x="0" y="2"/>
                  </a:moveTo>
                  <a:lnTo>
                    <a:pt x="2" y="0"/>
                  </a:lnTo>
                  <a:lnTo>
                    <a:pt x="72" y="34"/>
                  </a:lnTo>
                  <a:lnTo>
                    <a:pt x="71" y="3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A0E9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2" name="Freeform 385">
              <a:extLst>
                <a:ext uri="{FF2B5EF4-FFF2-40B4-BE49-F238E27FC236}">
                  <a16:creationId xmlns:a16="http://schemas.microsoft.com/office/drawing/2014/main" id="{054FFB2B-DFC5-4E4A-965E-DF5EECF1A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839" y="3338825"/>
              <a:ext cx="153991" cy="77791"/>
            </a:xfrm>
            <a:custGeom>
              <a:avLst/>
              <a:gdLst>
                <a:gd name="T0" fmla="*/ 0 w 97"/>
                <a:gd name="T1" fmla="*/ 13 h 49"/>
                <a:gd name="T2" fmla="*/ 73 w 97"/>
                <a:gd name="T3" fmla="*/ 49 h 49"/>
                <a:gd name="T4" fmla="*/ 97 w 97"/>
                <a:gd name="T5" fmla="*/ 36 h 49"/>
                <a:gd name="T6" fmla="*/ 23 w 97"/>
                <a:gd name="T7" fmla="*/ 0 h 49"/>
                <a:gd name="T8" fmla="*/ 0 w 97"/>
                <a:gd name="T9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49">
                  <a:moveTo>
                    <a:pt x="0" y="13"/>
                  </a:moveTo>
                  <a:lnTo>
                    <a:pt x="73" y="49"/>
                  </a:lnTo>
                  <a:lnTo>
                    <a:pt x="97" y="36"/>
                  </a:lnTo>
                  <a:lnTo>
                    <a:pt x="23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BE008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3" name="Freeform 386">
              <a:extLst>
                <a:ext uri="{FF2B5EF4-FFF2-40B4-BE49-F238E27FC236}">
                  <a16:creationId xmlns:a16="http://schemas.microsoft.com/office/drawing/2014/main" id="{4FCA3274-6ADA-4B7E-A3B2-DC8AC2B56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940" y="3313424"/>
              <a:ext cx="115890" cy="80966"/>
            </a:xfrm>
            <a:custGeom>
              <a:avLst/>
              <a:gdLst>
                <a:gd name="T0" fmla="*/ 0 w 73"/>
                <a:gd name="T1" fmla="*/ 16 h 51"/>
                <a:gd name="T2" fmla="*/ 0 w 73"/>
                <a:gd name="T3" fmla="*/ 0 h 51"/>
                <a:gd name="T4" fmla="*/ 73 w 73"/>
                <a:gd name="T5" fmla="*/ 36 h 51"/>
                <a:gd name="T6" fmla="*/ 73 w 73"/>
                <a:gd name="T7" fmla="*/ 51 h 51"/>
                <a:gd name="T8" fmla="*/ 0 w 73"/>
                <a:gd name="T9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1">
                  <a:moveTo>
                    <a:pt x="0" y="16"/>
                  </a:moveTo>
                  <a:lnTo>
                    <a:pt x="0" y="0"/>
                  </a:lnTo>
                  <a:lnTo>
                    <a:pt x="73" y="36"/>
                  </a:lnTo>
                  <a:lnTo>
                    <a:pt x="73" y="5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E008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4" name="Freeform 387">
              <a:extLst>
                <a:ext uri="{FF2B5EF4-FFF2-40B4-BE49-F238E27FC236}">
                  <a16:creationId xmlns:a16="http://schemas.microsoft.com/office/drawing/2014/main" id="{C22684E3-6E19-4237-9675-33B68CB43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729" y="3389627"/>
              <a:ext cx="38101" cy="26989"/>
            </a:xfrm>
            <a:custGeom>
              <a:avLst/>
              <a:gdLst>
                <a:gd name="T0" fmla="*/ 0 w 24"/>
                <a:gd name="T1" fmla="*/ 12 h 17"/>
                <a:gd name="T2" fmla="*/ 0 w 24"/>
                <a:gd name="T3" fmla="*/ 17 h 17"/>
                <a:gd name="T4" fmla="*/ 24 w 24"/>
                <a:gd name="T5" fmla="*/ 5 h 17"/>
                <a:gd name="T6" fmla="*/ 24 w 24"/>
                <a:gd name="T7" fmla="*/ 0 h 17"/>
                <a:gd name="T8" fmla="*/ 0 w 24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0" y="12"/>
                  </a:moveTo>
                  <a:lnTo>
                    <a:pt x="0" y="17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5" name="Freeform 388">
              <a:extLst>
                <a:ext uri="{FF2B5EF4-FFF2-40B4-BE49-F238E27FC236}">
                  <a16:creationId xmlns:a16="http://schemas.microsoft.com/office/drawing/2014/main" id="{DC588B0B-4971-4D0A-A0B3-AAD3C03DA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480" y="3378514"/>
              <a:ext cx="6350" cy="14288"/>
            </a:xfrm>
            <a:custGeom>
              <a:avLst/>
              <a:gdLst>
                <a:gd name="T0" fmla="*/ 0 w 4"/>
                <a:gd name="T1" fmla="*/ 2 h 9"/>
                <a:gd name="T2" fmla="*/ 0 w 4"/>
                <a:gd name="T3" fmla="*/ 9 h 9"/>
                <a:gd name="T4" fmla="*/ 4 w 4"/>
                <a:gd name="T5" fmla="*/ 7 h 9"/>
                <a:gd name="T6" fmla="*/ 4 w 4"/>
                <a:gd name="T7" fmla="*/ 0 h 9"/>
                <a:gd name="T8" fmla="*/ 0 w 4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2"/>
                  </a:moveTo>
                  <a:lnTo>
                    <a:pt x="0" y="9"/>
                  </a:lnTo>
                  <a:lnTo>
                    <a:pt x="4" y="7"/>
                  </a:lnTo>
                  <a:lnTo>
                    <a:pt x="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6" name="Freeform 389">
              <a:extLst>
                <a:ext uri="{FF2B5EF4-FFF2-40B4-BE49-F238E27FC236}">
                  <a16:creationId xmlns:a16="http://schemas.microsoft.com/office/drawing/2014/main" id="{28C0A022-B991-433C-853F-6C151735D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017" y="3392802"/>
              <a:ext cx="7938" cy="7938"/>
            </a:xfrm>
            <a:custGeom>
              <a:avLst/>
              <a:gdLst>
                <a:gd name="T0" fmla="*/ 0 w 5"/>
                <a:gd name="T1" fmla="*/ 3 h 5"/>
                <a:gd name="T2" fmla="*/ 0 w 5"/>
                <a:gd name="T3" fmla="*/ 5 h 5"/>
                <a:gd name="T4" fmla="*/ 5 w 5"/>
                <a:gd name="T5" fmla="*/ 2 h 5"/>
                <a:gd name="T6" fmla="*/ 5 w 5"/>
                <a:gd name="T7" fmla="*/ 0 h 5"/>
                <a:gd name="T8" fmla="*/ 0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5"/>
                  </a:lnTo>
                  <a:lnTo>
                    <a:pt x="5" y="2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7" name="Line 390">
              <a:extLst>
                <a:ext uri="{FF2B5EF4-FFF2-40B4-BE49-F238E27FC236}">
                  <a16:creationId xmlns:a16="http://schemas.microsoft.com/office/drawing/2014/main" id="{68704CC6-AF81-459C-9332-229071D0DC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9602" y="3332474"/>
              <a:ext cx="123828" cy="61915"/>
            </a:xfrm>
            <a:prstGeom prst="line">
              <a:avLst/>
            </a:prstGeom>
            <a:no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8" name="Line 391">
              <a:extLst>
                <a:ext uri="{FF2B5EF4-FFF2-40B4-BE49-F238E27FC236}">
                  <a16:creationId xmlns:a16="http://schemas.microsoft.com/office/drawing/2014/main" id="{8DCD3B2E-26F9-480B-8437-17B92D9017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1189" y="3340412"/>
              <a:ext cx="125415" cy="61915"/>
            </a:xfrm>
            <a:prstGeom prst="line">
              <a:avLst/>
            </a:prstGeom>
            <a:no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9" name="Line 392">
              <a:extLst>
                <a:ext uri="{FF2B5EF4-FFF2-40B4-BE49-F238E27FC236}">
                  <a16:creationId xmlns:a16="http://schemas.microsoft.com/office/drawing/2014/main" id="{EE91A46A-DCBF-480B-863C-489B28D5E4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9602" y="3335649"/>
              <a:ext cx="123828" cy="61915"/>
            </a:xfrm>
            <a:prstGeom prst="line">
              <a:avLst/>
            </a:prstGeom>
            <a:no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0" name="Line 393">
              <a:extLst>
                <a:ext uri="{FF2B5EF4-FFF2-40B4-BE49-F238E27FC236}">
                  <a16:creationId xmlns:a16="http://schemas.microsoft.com/office/drawing/2014/main" id="{427009FD-5FBB-4EF7-8325-44C3EA4D58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7539" y="3330887"/>
              <a:ext cx="125415" cy="61915"/>
            </a:xfrm>
            <a:prstGeom prst="line">
              <a:avLst/>
            </a:prstGeom>
            <a:no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1" name="Freeform 394">
              <a:extLst>
                <a:ext uri="{FF2B5EF4-FFF2-40B4-BE49-F238E27FC236}">
                  <a16:creationId xmlns:a16="http://schemas.microsoft.com/office/drawing/2014/main" id="{8603969F-AFBA-4D3D-8723-039E8A0DE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017" y="3386451"/>
              <a:ext cx="7938" cy="7938"/>
            </a:xfrm>
            <a:custGeom>
              <a:avLst/>
              <a:gdLst>
                <a:gd name="T0" fmla="*/ 0 w 5"/>
                <a:gd name="T1" fmla="*/ 3 h 5"/>
                <a:gd name="T2" fmla="*/ 0 w 5"/>
                <a:gd name="T3" fmla="*/ 5 h 5"/>
                <a:gd name="T4" fmla="*/ 5 w 5"/>
                <a:gd name="T5" fmla="*/ 2 h 5"/>
                <a:gd name="T6" fmla="*/ 5 w 5"/>
                <a:gd name="T7" fmla="*/ 0 h 5"/>
                <a:gd name="T8" fmla="*/ 0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5"/>
                  </a:lnTo>
                  <a:lnTo>
                    <a:pt x="5" y="2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2" name="Freeform 395">
              <a:extLst>
                <a:ext uri="{FF2B5EF4-FFF2-40B4-BE49-F238E27FC236}">
                  <a16:creationId xmlns:a16="http://schemas.microsoft.com/office/drawing/2014/main" id="{22B9A8BF-6D0A-4455-A566-6348904AC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729" y="3370576"/>
              <a:ext cx="38101" cy="26989"/>
            </a:xfrm>
            <a:custGeom>
              <a:avLst/>
              <a:gdLst>
                <a:gd name="T0" fmla="*/ 0 w 24"/>
                <a:gd name="T1" fmla="*/ 13 h 17"/>
                <a:gd name="T2" fmla="*/ 0 w 24"/>
                <a:gd name="T3" fmla="*/ 17 h 17"/>
                <a:gd name="T4" fmla="*/ 24 w 24"/>
                <a:gd name="T5" fmla="*/ 5 h 17"/>
                <a:gd name="T6" fmla="*/ 24 w 24"/>
                <a:gd name="T7" fmla="*/ 0 h 17"/>
                <a:gd name="T8" fmla="*/ 0 w 24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0" y="13"/>
                  </a:moveTo>
                  <a:lnTo>
                    <a:pt x="0" y="17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3" name="Freeform 396">
              <a:extLst>
                <a:ext uri="{FF2B5EF4-FFF2-40B4-BE49-F238E27FC236}">
                  <a16:creationId xmlns:a16="http://schemas.microsoft.com/office/drawing/2014/main" id="{D38AC4A3-86EA-4C40-A778-55E581160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839" y="3313424"/>
              <a:ext cx="153991" cy="77791"/>
            </a:xfrm>
            <a:custGeom>
              <a:avLst/>
              <a:gdLst>
                <a:gd name="T0" fmla="*/ 0 w 97"/>
                <a:gd name="T1" fmla="*/ 12 h 49"/>
                <a:gd name="T2" fmla="*/ 73 w 97"/>
                <a:gd name="T3" fmla="*/ 49 h 49"/>
                <a:gd name="T4" fmla="*/ 97 w 97"/>
                <a:gd name="T5" fmla="*/ 36 h 49"/>
                <a:gd name="T6" fmla="*/ 23 w 97"/>
                <a:gd name="T7" fmla="*/ 0 h 49"/>
                <a:gd name="T8" fmla="*/ 0 w 97"/>
                <a:gd name="T9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49">
                  <a:moveTo>
                    <a:pt x="0" y="12"/>
                  </a:moveTo>
                  <a:lnTo>
                    <a:pt x="73" y="49"/>
                  </a:lnTo>
                  <a:lnTo>
                    <a:pt x="97" y="36"/>
                  </a:lnTo>
                  <a:lnTo>
                    <a:pt x="23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E008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4" name="Freeform 397">
              <a:extLst>
                <a:ext uri="{FF2B5EF4-FFF2-40B4-BE49-F238E27FC236}">
                  <a16:creationId xmlns:a16="http://schemas.microsoft.com/office/drawing/2014/main" id="{F8E8DAA7-72C5-4472-9199-C5153349A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729" y="3394389"/>
              <a:ext cx="4763" cy="14288"/>
            </a:xfrm>
            <a:custGeom>
              <a:avLst/>
              <a:gdLst>
                <a:gd name="T0" fmla="*/ 0 w 3"/>
                <a:gd name="T1" fmla="*/ 2 h 9"/>
                <a:gd name="T2" fmla="*/ 0 w 3"/>
                <a:gd name="T3" fmla="*/ 9 h 9"/>
                <a:gd name="T4" fmla="*/ 3 w 3"/>
                <a:gd name="T5" fmla="*/ 7 h 9"/>
                <a:gd name="T6" fmla="*/ 3 w 3"/>
                <a:gd name="T7" fmla="*/ 0 h 9"/>
                <a:gd name="T8" fmla="*/ 0 w 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9">
                  <a:moveTo>
                    <a:pt x="0" y="2"/>
                  </a:moveTo>
                  <a:lnTo>
                    <a:pt x="0" y="9"/>
                  </a:lnTo>
                  <a:lnTo>
                    <a:pt x="3" y="7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5" name="Freeform 398">
              <a:extLst>
                <a:ext uri="{FF2B5EF4-FFF2-40B4-BE49-F238E27FC236}">
                  <a16:creationId xmlns:a16="http://schemas.microsoft.com/office/drawing/2014/main" id="{989CAE56-5411-435A-931D-10981899C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252" y="3334062"/>
              <a:ext cx="115890" cy="82553"/>
            </a:xfrm>
            <a:custGeom>
              <a:avLst/>
              <a:gdLst>
                <a:gd name="T0" fmla="*/ 0 w 73"/>
                <a:gd name="T1" fmla="*/ 16 h 52"/>
                <a:gd name="T2" fmla="*/ 0 w 73"/>
                <a:gd name="T3" fmla="*/ 0 h 52"/>
                <a:gd name="T4" fmla="*/ 73 w 73"/>
                <a:gd name="T5" fmla="*/ 36 h 52"/>
                <a:gd name="T6" fmla="*/ 73 w 73"/>
                <a:gd name="T7" fmla="*/ 52 h 52"/>
                <a:gd name="T8" fmla="*/ 0 w 73"/>
                <a:gd name="T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2">
                  <a:moveTo>
                    <a:pt x="0" y="16"/>
                  </a:moveTo>
                  <a:lnTo>
                    <a:pt x="0" y="0"/>
                  </a:lnTo>
                  <a:lnTo>
                    <a:pt x="73" y="36"/>
                  </a:lnTo>
                  <a:lnTo>
                    <a:pt x="73" y="5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E008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6" name="Freeform 399">
              <a:extLst>
                <a:ext uri="{FF2B5EF4-FFF2-40B4-BE49-F238E27FC236}">
                  <a16:creationId xmlns:a16="http://schemas.microsoft.com/office/drawing/2014/main" id="{AFB0441D-3B5A-44B8-8100-25BCA2653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901" y="3368988"/>
              <a:ext cx="114302" cy="65090"/>
            </a:xfrm>
            <a:custGeom>
              <a:avLst/>
              <a:gdLst>
                <a:gd name="T0" fmla="*/ 0 w 72"/>
                <a:gd name="T1" fmla="*/ 0 h 41"/>
                <a:gd name="T2" fmla="*/ 0 w 72"/>
                <a:gd name="T3" fmla="*/ 7 h 41"/>
                <a:gd name="T4" fmla="*/ 72 w 72"/>
                <a:gd name="T5" fmla="*/ 41 h 41"/>
                <a:gd name="T6" fmla="*/ 72 w 72"/>
                <a:gd name="T7" fmla="*/ 35 h 41"/>
                <a:gd name="T8" fmla="*/ 0 w 7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1">
                  <a:moveTo>
                    <a:pt x="0" y="0"/>
                  </a:moveTo>
                  <a:lnTo>
                    <a:pt x="0" y="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7" name="Freeform 400">
              <a:extLst>
                <a:ext uri="{FF2B5EF4-FFF2-40B4-BE49-F238E27FC236}">
                  <a16:creationId xmlns:a16="http://schemas.microsoft.com/office/drawing/2014/main" id="{39B98D2A-DAB0-4DD3-9CF9-F07F3BB3A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076" y="3357875"/>
              <a:ext cx="125415" cy="63502"/>
            </a:xfrm>
            <a:custGeom>
              <a:avLst/>
              <a:gdLst>
                <a:gd name="T0" fmla="*/ 0 w 79"/>
                <a:gd name="T1" fmla="*/ 5 h 40"/>
                <a:gd name="T2" fmla="*/ 70 w 79"/>
                <a:gd name="T3" fmla="*/ 40 h 40"/>
                <a:gd name="T4" fmla="*/ 79 w 79"/>
                <a:gd name="T5" fmla="*/ 35 h 40"/>
                <a:gd name="T6" fmla="*/ 9 w 79"/>
                <a:gd name="T7" fmla="*/ 0 h 40"/>
                <a:gd name="T8" fmla="*/ 0 w 79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0">
                  <a:moveTo>
                    <a:pt x="0" y="5"/>
                  </a:moveTo>
                  <a:lnTo>
                    <a:pt x="70" y="40"/>
                  </a:lnTo>
                  <a:lnTo>
                    <a:pt x="79" y="35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8" name="Freeform 401">
              <a:extLst>
                <a:ext uri="{FF2B5EF4-FFF2-40B4-BE49-F238E27FC236}">
                  <a16:creationId xmlns:a16="http://schemas.microsoft.com/office/drawing/2014/main" id="{CDD55759-CCF8-4B60-8946-7B32A70C2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204" y="3413440"/>
              <a:ext cx="15875" cy="22226"/>
            </a:xfrm>
            <a:custGeom>
              <a:avLst/>
              <a:gdLst>
                <a:gd name="T0" fmla="*/ 0 w 10"/>
                <a:gd name="T1" fmla="*/ 14 h 14"/>
                <a:gd name="T2" fmla="*/ 10 w 10"/>
                <a:gd name="T3" fmla="*/ 9 h 14"/>
                <a:gd name="T4" fmla="*/ 10 w 10"/>
                <a:gd name="T5" fmla="*/ 1 h 14"/>
                <a:gd name="T6" fmla="*/ 9 w 10"/>
                <a:gd name="T7" fmla="*/ 0 h 14"/>
                <a:gd name="T8" fmla="*/ 0 w 10"/>
                <a:gd name="T9" fmla="*/ 5 h 14"/>
                <a:gd name="T10" fmla="*/ 0 w 10"/>
                <a:gd name="T11" fmla="*/ 7 h 14"/>
                <a:gd name="T12" fmla="*/ 0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14"/>
                  </a:moveTo>
                  <a:lnTo>
                    <a:pt x="10" y="9"/>
                  </a:lnTo>
                  <a:lnTo>
                    <a:pt x="10" y="1"/>
                  </a:lnTo>
                  <a:lnTo>
                    <a:pt x="9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9" name="Freeform 402">
              <a:extLst>
                <a:ext uri="{FF2B5EF4-FFF2-40B4-BE49-F238E27FC236}">
                  <a16:creationId xmlns:a16="http://schemas.microsoft.com/office/drawing/2014/main" id="{0CB60738-902D-4217-A3CC-2225D76E9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901" y="3365813"/>
              <a:ext cx="114302" cy="58740"/>
            </a:xfrm>
            <a:custGeom>
              <a:avLst/>
              <a:gdLst>
                <a:gd name="T0" fmla="*/ 0 w 72"/>
                <a:gd name="T1" fmla="*/ 2 h 37"/>
                <a:gd name="T2" fmla="*/ 2 w 72"/>
                <a:gd name="T3" fmla="*/ 0 h 37"/>
                <a:gd name="T4" fmla="*/ 72 w 72"/>
                <a:gd name="T5" fmla="*/ 35 h 37"/>
                <a:gd name="T6" fmla="*/ 71 w 72"/>
                <a:gd name="T7" fmla="*/ 37 h 37"/>
                <a:gd name="T8" fmla="*/ 0 w 72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7">
                  <a:moveTo>
                    <a:pt x="0" y="2"/>
                  </a:moveTo>
                  <a:lnTo>
                    <a:pt x="2" y="0"/>
                  </a:lnTo>
                  <a:lnTo>
                    <a:pt x="72" y="35"/>
                  </a:lnTo>
                  <a:lnTo>
                    <a:pt x="71" y="3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A0E9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0" name="Line 403">
              <a:extLst>
                <a:ext uri="{FF2B5EF4-FFF2-40B4-BE49-F238E27FC236}">
                  <a16:creationId xmlns:a16="http://schemas.microsoft.com/office/drawing/2014/main" id="{A4F9CB66-99E2-4F31-80C5-8CB539DE43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38177" y="3295960"/>
              <a:ext cx="23813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1" name="Line 404">
              <a:extLst>
                <a:ext uri="{FF2B5EF4-FFF2-40B4-BE49-F238E27FC236}">
                  <a16:creationId xmlns:a16="http://schemas.microsoft.com/office/drawing/2014/main" id="{E1A5840E-65A2-4AF4-9B22-0F92EFCD2F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30240" y="3308661"/>
              <a:ext cx="22225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2" name="Freeform 405">
              <a:extLst>
                <a:ext uri="{FF2B5EF4-FFF2-40B4-BE49-F238E27FC236}">
                  <a16:creationId xmlns:a16="http://schemas.microsoft.com/office/drawing/2014/main" id="{CE007271-8130-4B43-9E44-D42773510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065" y="3295960"/>
              <a:ext cx="17463" cy="14288"/>
            </a:xfrm>
            <a:custGeom>
              <a:avLst/>
              <a:gdLst>
                <a:gd name="T0" fmla="*/ 17 w 19"/>
                <a:gd name="T1" fmla="*/ 4 h 16"/>
                <a:gd name="T2" fmla="*/ 12 w 19"/>
                <a:gd name="T3" fmla="*/ 14 h 16"/>
                <a:gd name="T4" fmla="*/ 2 w 19"/>
                <a:gd name="T5" fmla="*/ 12 h 16"/>
                <a:gd name="T6" fmla="*/ 6 w 19"/>
                <a:gd name="T7" fmla="*/ 2 h 16"/>
                <a:gd name="T8" fmla="*/ 17 w 19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7" y="4"/>
                  </a:moveTo>
                  <a:cubicBezTo>
                    <a:pt x="19" y="7"/>
                    <a:pt x="17" y="11"/>
                    <a:pt x="12" y="14"/>
                  </a:cubicBezTo>
                  <a:cubicBezTo>
                    <a:pt x="8" y="16"/>
                    <a:pt x="3" y="15"/>
                    <a:pt x="2" y="12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5" y="0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3" name="Freeform 407">
              <a:extLst>
                <a:ext uri="{FF2B5EF4-FFF2-40B4-BE49-F238E27FC236}">
                  <a16:creationId xmlns:a16="http://schemas.microsoft.com/office/drawing/2014/main" id="{5F06558D-83A2-4ABD-860C-B01457A75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155" y="3299037"/>
              <a:ext cx="22224" cy="19050"/>
            </a:xfrm>
            <a:custGeom>
              <a:avLst/>
              <a:gdLst>
                <a:gd name="T0" fmla="*/ 3 w 14"/>
                <a:gd name="T1" fmla="*/ 0 h 12"/>
                <a:gd name="T2" fmla="*/ 14 w 14"/>
                <a:gd name="T3" fmla="*/ 6 h 12"/>
                <a:gd name="T4" fmla="*/ 11 w 14"/>
                <a:gd name="T5" fmla="*/ 12 h 12"/>
                <a:gd name="T6" fmla="*/ 0 w 14"/>
                <a:gd name="T7" fmla="*/ 6 h 12"/>
                <a:gd name="T8" fmla="*/ 3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3" y="0"/>
                  </a:moveTo>
                  <a:lnTo>
                    <a:pt x="14" y="6"/>
                  </a:lnTo>
                  <a:lnTo>
                    <a:pt x="11" y="12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8A9A9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4" name="Freeform 408">
              <a:extLst>
                <a:ext uri="{FF2B5EF4-FFF2-40B4-BE49-F238E27FC236}">
                  <a16:creationId xmlns:a16="http://schemas.microsoft.com/office/drawing/2014/main" id="{8C50F26D-9999-4D01-9985-E522FB24C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9029" y="3306974"/>
              <a:ext cx="17461" cy="14288"/>
            </a:xfrm>
            <a:custGeom>
              <a:avLst/>
              <a:gdLst>
                <a:gd name="T0" fmla="*/ 17 w 19"/>
                <a:gd name="T1" fmla="*/ 5 h 17"/>
                <a:gd name="T2" fmla="*/ 13 w 19"/>
                <a:gd name="T3" fmla="*/ 15 h 17"/>
                <a:gd name="T4" fmla="*/ 2 w 19"/>
                <a:gd name="T5" fmla="*/ 13 h 17"/>
                <a:gd name="T6" fmla="*/ 6 w 19"/>
                <a:gd name="T7" fmla="*/ 3 h 17"/>
                <a:gd name="T8" fmla="*/ 17 w 19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5"/>
                  </a:moveTo>
                  <a:cubicBezTo>
                    <a:pt x="19" y="8"/>
                    <a:pt x="17" y="13"/>
                    <a:pt x="13" y="15"/>
                  </a:cubicBezTo>
                  <a:cubicBezTo>
                    <a:pt x="8" y="17"/>
                    <a:pt x="3" y="16"/>
                    <a:pt x="2" y="13"/>
                  </a:cubicBezTo>
                  <a:cubicBezTo>
                    <a:pt x="0" y="9"/>
                    <a:pt x="2" y="5"/>
                    <a:pt x="6" y="3"/>
                  </a:cubicBezTo>
                  <a:cubicBezTo>
                    <a:pt x="10" y="0"/>
                    <a:pt x="15" y="1"/>
                    <a:pt x="17" y="5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5" name="Freeform 409">
              <a:extLst>
                <a:ext uri="{FF2B5EF4-FFF2-40B4-BE49-F238E27FC236}">
                  <a16:creationId xmlns:a16="http://schemas.microsoft.com/office/drawing/2014/main" id="{73EE1124-68E7-41C7-A7A3-A2839322A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203" y="3310149"/>
              <a:ext cx="11112" cy="9525"/>
            </a:xfrm>
            <a:custGeom>
              <a:avLst/>
              <a:gdLst>
                <a:gd name="T0" fmla="*/ 10 w 11"/>
                <a:gd name="T1" fmla="*/ 2 h 10"/>
                <a:gd name="T2" fmla="*/ 7 w 11"/>
                <a:gd name="T3" fmla="*/ 8 h 10"/>
                <a:gd name="T4" fmla="*/ 1 w 11"/>
                <a:gd name="T5" fmla="*/ 7 h 10"/>
                <a:gd name="T6" fmla="*/ 3 w 11"/>
                <a:gd name="T7" fmla="*/ 1 h 10"/>
                <a:gd name="T8" fmla="*/ 10 w 1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2"/>
                  </a:moveTo>
                  <a:cubicBezTo>
                    <a:pt x="11" y="4"/>
                    <a:pt x="10" y="7"/>
                    <a:pt x="7" y="8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6" y="0"/>
                    <a:pt x="9" y="0"/>
                    <a:pt x="10" y="2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6" name="Line 410">
              <a:extLst>
                <a:ext uri="{FF2B5EF4-FFF2-40B4-BE49-F238E27FC236}">
                  <a16:creationId xmlns:a16="http://schemas.microsoft.com/office/drawing/2014/main" id="{D25E7A8B-ECA2-4036-8DCB-A3AB13B417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9337" y="3256174"/>
              <a:ext cx="74608" cy="44451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7" name="Line 411">
              <a:extLst>
                <a:ext uri="{FF2B5EF4-FFF2-40B4-BE49-F238E27FC236}">
                  <a16:creationId xmlns:a16="http://schemas.microsoft.com/office/drawing/2014/main" id="{393379B2-04A2-4671-A116-21614908AC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7750" y="3241886"/>
              <a:ext cx="63496" cy="36513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8" name="Freeform 412">
              <a:extLst>
                <a:ext uri="{FF2B5EF4-FFF2-40B4-BE49-F238E27FC236}">
                  <a16:creationId xmlns:a16="http://schemas.microsoft.com/office/drawing/2014/main" id="{2D5C275E-BB08-49AD-9039-F583DC891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392" y="3313324"/>
              <a:ext cx="112705" cy="65088"/>
            </a:xfrm>
            <a:custGeom>
              <a:avLst/>
              <a:gdLst>
                <a:gd name="T0" fmla="*/ 0 w 71"/>
                <a:gd name="T1" fmla="*/ 0 h 41"/>
                <a:gd name="T2" fmla="*/ 0 w 71"/>
                <a:gd name="T3" fmla="*/ 6 h 41"/>
                <a:gd name="T4" fmla="*/ 71 w 71"/>
                <a:gd name="T5" fmla="*/ 41 h 41"/>
                <a:gd name="T6" fmla="*/ 71 w 71"/>
                <a:gd name="T7" fmla="*/ 35 h 41"/>
                <a:gd name="T8" fmla="*/ 0 w 7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41">
                  <a:moveTo>
                    <a:pt x="0" y="0"/>
                  </a:moveTo>
                  <a:lnTo>
                    <a:pt x="0" y="6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9" name="Freeform 413">
              <a:extLst>
                <a:ext uri="{FF2B5EF4-FFF2-40B4-BE49-F238E27FC236}">
                  <a16:creationId xmlns:a16="http://schemas.microsoft.com/office/drawing/2014/main" id="{681CD623-25A1-4AF9-A86D-3D73B6AF9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980" y="3300624"/>
              <a:ext cx="125405" cy="63501"/>
            </a:xfrm>
            <a:custGeom>
              <a:avLst/>
              <a:gdLst>
                <a:gd name="T0" fmla="*/ 0 w 79"/>
                <a:gd name="T1" fmla="*/ 5 h 40"/>
                <a:gd name="T2" fmla="*/ 70 w 79"/>
                <a:gd name="T3" fmla="*/ 40 h 40"/>
                <a:gd name="T4" fmla="*/ 79 w 79"/>
                <a:gd name="T5" fmla="*/ 35 h 40"/>
                <a:gd name="T6" fmla="*/ 9 w 79"/>
                <a:gd name="T7" fmla="*/ 0 h 40"/>
                <a:gd name="T8" fmla="*/ 0 w 79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0">
                  <a:moveTo>
                    <a:pt x="0" y="5"/>
                  </a:moveTo>
                  <a:lnTo>
                    <a:pt x="70" y="40"/>
                  </a:lnTo>
                  <a:lnTo>
                    <a:pt x="79" y="35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0" name="Freeform 414">
              <a:extLst>
                <a:ext uri="{FF2B5EF4-FFF2-40B4-BE49-F238E27FC236}">
                  <a16:creationId xmlns:a16="http://schemas.microsoft.com/office/drawing/2014/main" id="{335B4EE6-CF9A-42AA-B60E-92C63C060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098" y="3356187"/>
              <a:ext cx="15874" cy="23813"/>
            </a:xfrm>
            <a:custGeom>
              <a:avLst/>
              <a:gdLst>
                <a:gd name="T0" fmla="*/ 1 w 10"/>
                <a:gd name="T1" fmla="*/ 15 h 15"/>
                <a:gd name="T2" fmla="*/ 10 w 10"/>
                <a:gd name="T3" fmla="*/ 10 h 15"/>
                <a:gd name="T4" fmla="*/ 10 w 10"/>
                <a:gd name="T5" fmla="*/ 1 h 15"/>
                <a:gd name="T6" fmla="*/ 9 w 10"/>
                <a:gd name="T7" fmla="*/ 0 h 15"/>
                <a:gd name="T8" fmla="*/ 0 w 10"/>
                <a:gd name="T9" fmla="*/ 5 h 15"/>
                <a:gd name="T10" fmla="*/ 0 w 10"/>
                <a:gd name="T11" fmla="*/ 8 h 15"/>
                <a:gd name="T12" fmla="*/ 1 w 10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1" y="15"/>
                  </a:moveTo>
                  <a:lnTo>
                    <a:pt x="10" y="10"/>
                  </a:lnTo>
                  <a:lnTo>
                    <a:pt x="10" y="1"/>
                  </a:lnTo>
                  <a:lnTo>
                    <a:pt x="9" y="0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1" name="Freeform 415">
              <a:extLst>
                <a:ext uri="{FF2B5EF4-FFF2-40B4-BE49-F238E27FC236}">
                  <a16:creationId xmlns:a16="http://schemas.microsoft.com/office/drawing/2014/main" id="{658BE26D-4500-4991-910D-75B6B0AE0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392" y="3308562"/>
              <a:ext cx="112705" cy="60326"/>
            </a:xfrm>
            <a:custGeom>
              <a:avLst/>
              <a:gdLst>
                <a:gd name="T0" fmla="*/ 0 w 71"/>
                <a:gd name="T1" fmla="*/ 3 h 38"/>
                <a:gd name="T2" fmla="*/ 1 w 71"/>
                <a:gd name="T3" fmla="*/ 0 h 38"/>
                <a:gd name="T4" fmla="*/ 71 w 71"/>
                <a:gd name="T5" fmla="*/ 35 h 38"/>
                <a:gd name="T6" fmla="*/ 70 w 71"/>
                <a:gd name="T7" fmla="*/ 38 h 38"/>
                <a:gd name="T8" fmla="*/ 0 w 71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8">
                  <a:moveTo>
                    <a:pt x="0" y="3"/>
                  </a:moveTo>
                  <a:lnTo>
                    <a:pt x="1" y="0"/>
                  </a:lnTo>
                  <a:lnTo>
                    <a:pt x="71" y="35"/>
                  </a:lnTo>
                  <a:lnTo>
                    <a:pt x="70" y="3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A0E9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2" name="Freeform 416">
              <a:extLst>
                <a:ext uri="{FF2B5EF4-FFF2-40B4-BE49-F238E27FC236}">
                  <a16:creationId xmlns:a16="http://schemas.microsoft.com/office/drawing/2014/main" id="{A3719354-7AD6-40A5-961C-E2AC6F635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581" y="3324437"/>
              <a:ext cx="114293" cy="66676"/>
            </a:xfrm>
            <a:custGeom>
              <a:avLst/>
              <a:gdLst>
                <a:gd name="T0" fmla="*/ 0 w 72"/>
                <a:gd name="T1" fmla="*/ 0 h 42"/>
                <a:gd name="T2" fmla="*/ 0 w 72"/>
                <a:gd name="T3" fmla="*/ 7 h 42"/>
                <a:gd name="T4" fmla="*/ 72 w 72"/>
                <a:gd name="T5" fmla="*/ 42 h 42"/>
                <a:gd name="T6" fmla="*/ 72 w 72"/>
                <a:gd name="T7" fmla="*/ 35 h 42"/>
                <a:gd name="T8" fmla="*/ 0 w 7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2">
                  <a:moveTo>
                    <a:pt x="0" y="0"/>
                  </a:moveTo>
                  <a:lnTo>
                    <a:pt x="0" y="7"/>
                  </a:lnTo>
                  <a:lnTo>
                    <a:pt x="72" y="42"/>
                  </a:lnTo>
                  <a:lnTo>
                    <a:pt x="72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3" name="Freeform 417">
              <a:extLst>
                <a:ext uri="{FF2B5EF4-FFF2-40B4-BE49-F238E27FC236}">
                  <a16:creationId xmlns:a16="http://schemas.microsoft.com/office/drawing/2014/main" id="{5B1C8FA9-8DAB-4162-A71B-ABD5832BB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756" y="3313324"/>
              <a:ext cx="125405" cy="63501"/>
            </a:xfrm>
            <a:custGeom>
              <a:avLst/>
              <a:gdLst>
                <a:gd name="T0" fmla="*/ 0 w 79"/>
                <a:gd name="T1" fmla="*/ 5 h 40"/>
                <a:gd name="T2" fmla="*/ 70 w 79"/>
                <a:gd name="T3" fmla="*/ 40 h 40"/>
                <a:gd name="T4" fmla="*/ 79 w 79"/>
                <a:gd name="T5" fmla="*/ 35 h 40"/>
                <a:gd name="T6" fmla="*/ 9 w 79"/>
                <a:gd name="T7" fmla="*/ 0 h 40"/>
                <a:gd name="T8" fmla="*/ 0 w 79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0">
                  <a:moveTo>
                    <a:pt x="0" y="5"/>
                  </a:moveTo>
                  <a:lnTo>
                    <a:pt x="70" y="40"/>
                  </a:lnTo>
                  <a:lnTo>
                    <a:pt x="79" y="35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4" name="Freeform 418">
              <a:extLst>
                <a:ext uri="{FF2B5EF4-FFF2-40B4-BE49-F238E27FC236}">
                  <a16:creationId xmlns:a16="http://schemas.microsoft.com/office/drawing/2014/main" id="{0CE6EACD-F585-4064-B5F4-AF191A810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874" y="3368887"/>
              <a:ext cx="15874" cy="22225"/>
            </a:xfrm>
            <a:custGeom>
              <a:avLst/>
              <a:gdLst>
                <a:gd name="T0" fmla="*/ 0 w 10"/>
                <a:gd name="T1" fmla="*/ 14 h 14"/>
                <a:gd name="T2" fmla="*/ 10 w 10"/>
                <a:gd name="T3" fmla="*/ 9 h 14"/>
                <a:gd name="T4" fmla="*/ 10 w 10"/>
                <a:gd name="T5" fmla="*/ 0 h 14"/>
                <a:gd name="T6" fmla="*/ 9 w 10"/>
                <a:gd name="T7" fmla="*/ 0 h 14"/>
                <a:gd name="T8" fmla="*/ 0 w 10"/>
                <a:gd name="T9" fmla="*/ 5 h 14"/>
                <a:gd name="T10" fmla="*/ 0 w 10"/>
                <a:gd name="T11" fmla="*/ 7 h 14"/>
                <a:gd name="T12" fmla="*/ 0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14"/>
                  </a:moveTo>
                  <a:lnTo>
                    <a:pt x="10" y="9"/>
                  </a:lnTo>
                  <a:lnTo>
                    <a:pt x="10" y="0"/>
                  </a:lnTo>
                  <a:lnTo>
                    <a:pt x="9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5" name="Freeform 419">
              <a:extLst>
                <a:ext uri="{FF2B5EF4-FFF2-40B4-BE49-F238E27FC236}">
                  <a16:creationId xmlns:a16="http://schemas.microsoft.com/office/drawing/2014/main" id="{0D0C9E4B-1D52-466B-AC96-D843802F7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581" y="3321262"/>
              <a:ext cx="114293" cy="58738"/>
            </a:xfrm>
            <a:custGeom>
              <a:avLst/>
              <a:gdLst>
                <a:gd name="T0" fmla="*/ 0 w 72"/>
                <a:gd name="T1" fmla="*/ 2 h 37"/>
                <a:gd name="T2" fmla="*/ 2 w 72"/>
                <a:gd name="T3" fmla="*/ 0 h 37"/>
                <a:gd name="T4" fmla="*/ 72 w 72"/>
                <a:gd name="T5" fmla="*/ 35 h 37"/>
                <a:gd name="T6" fmla="*/ 70 w 72"/>
                <a:gd name="T7" fmla="*/ 37 h 37"/>
                <a:gd name="T8" fmla="*/ 0 w 72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7">
                  <a:moveTo>
                    <a:pt x="0" y="2"/>
                  </a:moveTo>
                  <a:lnTo>
                    <a:pt x="2" y="0"/>
                  </a:lnTo>
                  <a:lnTo>
                    <a:pt x="72" y="35"/>
                  </a:lnTo>
                  <a:lnTo>
                    <a:pt x="70" y="3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A0E9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6" name="Line 420">
              <a:extLst>
                <a:ext uri="{FF2B5EF4-FFF2-40B4-BE49-F238E27FC236}">
                  <a16:creationId xmlns:a16="http://schemas.microsoft.com/office/drawing/2014/main" id="{492A8594-F970-478B-A9F7-719CB2BB4C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53785" y="3295862"/>
              <a:ext cx="73020" cy="34925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7" name="Freeform 421">
              <a:extLst>
                <a:ext uri="{FF2B5EF4-FFF2-40B4-BE49-F238E27FC236}">
                  <a16:creationId xmlns:a16="http://schemas.microsoft.com/office/drawing/2014/main" id="{6D4B974A-A943-4D29-8782-C7AFEA35D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484" y="3292686"/>
              <a:ext cx="41272" cy="22225"/>
            </a:xfrm>
            <a:custGeom>
              <a:avLst/>
              <a:gdLst>
                <a:gd name="T0" fmla="*/ 0 w 26"/>
                <a:gd name="T1" fmla="*/ 9 h 14"/>
                <a:gd name="T2" fmla="*/ 9 w 26"/>
                <a:gd name="T3" fmla="*/ 14 h 14"/>
                <a:gd name="T4" fmla="*/ 26 w 26"/>
                <a:gd name="T5" fmla="*/ 4 h 14"/>
                <a:gd name="T6" fmla="*/ 17 w 26"/>
                <a:gd name="T7" fmla="*/ 0 h 14"/>
                <a:gd name="T8" fmla="*/ 0 w 26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0" y="9"/>
                  </a:moveTo>
                  <a:lnTo>
                    <a:pt x="9" y="14"/>
                  </a:lnTo>
                  <a:lnTo>
                    <a:pt x="26" y="4"/>
                  </a:lnTo>
                  <a:lnTo>
                    <a:pt x="1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8" name="Freeform 422">
              <a:extLst>
                <a:ext uri="{FF2B5EF4-FFF2-40B4-BE49-F238E27FC236}">
                  <a16:creationId xmlns:a16="http://schemas.microsoft.com/office/drawing/2014/main" id="{36EB77BB-5A89-41B7-B90A-06021F8FF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484" y="3289511"/>
              <a:ext cx="41272" cy="22225"/>
            </a:xfrm>
            <a:custGeom>
              <a:avLst/>
              <a:gdLst>
                <a:gd name="T0" fmla="*/ 0 w 26"/>
                <a:gd name="T1" fmla="*/ 10 h 14"/>
                <a:gd name="T2" fmla="*/ 9 w 26"/>
                <a:gd name="T3" fmla="*/ 14 h 14"/>
                <a:gd name="T4" fmla="*/ 26 w 26"/>
                <a:gd name="T5" fmla="*/ 4 h 14"/>
                <a:gd name="T6" fmla="*/ 17 w 26"/>
                <a:gd name="T7" fmla="*/ 0 h 14"/>
                <a:gd name="T8" fmla="*/ 0 w 26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0" y="10"/>
                  </a:moveTo>
                  <a:lnTo>
                    <a:pt x="9" y="14"/>
                  </a:lnTo>
                  <a:lnTo>
                    <a:pt x="26" y="4"/>
                  </a:lnTo>
                  <a:lnTo>
                    <a:pt x="1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9" name="Freeform 423">
              <a:extLst>
                <a:ext uri="{FF2B5EF4-FFF2-40B4-BE49-F238E27FC236}">
                  <a16:creationId xmlns:a16="http://schemas.microsoft.com/office/drawing/2014/main" id="{41B660B9-6F2D-4ECB-BC47-6D5B93545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008" y="3275224"/>
              <a:ext cx="15874" cy="17463"/>
            </a:xfrm>
            <a:custGeom>
              <a:avLst/>
              <a:gdLst>
                <a:gd name="T0" fmla="*/ 3 w 10"/>
                <a:gd name="T1" fmla="*/ 2 h 11"/>
                <a:gd name="T2" fmla="*/ 0 w 10"/>
                <a:gd name="T3" fmla="*/ 11 h 11"/>
                <a:gd name="T4" fmla="*/ 10 w 10"/>
                <a:gd name="T5" fmla="*/ 6 h 11"/>
                <a:gd name="T6" fmla="*/ 6 w 10"/>
                <a:gd name="T7" fmla="*/ 0 h 11"/>
                <a:gd name="T8" fmla="*/ 3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3" y="2"/>
                  </a:moveTo>
                  <a:lnTo>
                    <a:pt x="0" y="11"/>
                  </a:lnTo>
                  <a:lnTo>
                    <a:pt x="10" y="6"/>
                  </a:lnTo>
                  <a:lnTo>
                    <a:pt x="6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0" name="Freeform 424">
              <a:extLst>
                <a:ext uri="{FF2B5EF4-FFF2-40B4-BE49-F238E27FC236}">
                  <a16:creationId xmlns:a16="http://schemas.microsoft.com/office/drawing/2014/main" id="{468BDBC1-CA3A-4DEB-9F98-0193902FC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7596" y="3276811"/>
              <a:ext cx="14287" cy="19050"/>
            </a:xfrm>
            <a:custGeom>
              <a:avLst/>
              <a:gdLst>
                <a:gd name="T0" fmla="*/ 2 w 9"/>
                <a:gd name="T1" fmla="*/ 2 h 12"/>
                <a:gd name="T2" fmla="*/ 0 w 9"/>
                <a:gd name="T3" fmla="*/ 12 h 12"/>
                <a:gd name="T4" fmla="*/ 9 w 9"/>
                <a:gd name="T5" fmla="*/ 6 h 12"/>
                <a:gd name="T6" fmla="*/ 5 w 9"/>
                <a:gd name="T7" fmla="*/ 0 h 12"/>
                <a:gd name="T8" fmla="*/ 2 w 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2" y="2"/>
                  </a:moveTo>
                  <a:lnTo>
                    <a:pt x="0" y="12"/>
                  </a:lnTo>
                  <a:lnTo>
                    <a:pt x="9" y="6"/>
                  </a:lnTo>
                  <a:lnTo>
                    <a:pt x="5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1" name="Freeform 425">
              <a:extLst>
                <a:ext uri="{FF2B5EF4-FFF2-40B4-BE49-F238E27FC236}">
                  <a16:creationId xmlns:a16="http://schemas.microsoft.com/office/drawing/2014/main" id="{73C925DA-82CB-4F49-A3B9-CFEB65C02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421" y="3265699"/>
              <a:ext cx="17461" cy="14288"/>
            </a:xfrm>
            <a:custGeom>
              <a:avLst/>
              <a:gdLst>
                <a:gd name="T0" fmla="*/ 16 w 18"/>
                <a:gd name="T1" fmla="*/ 4 h 16"/>
                <a:gd name="T2" fmla="*/ 13 w 18"/>
                <a:gd name="T3" fmla="*/ 14 h 16"/>
                <a:gd name="T4" fmla="*/ 2 w 18"/>
                <a:gd name="T5" fmla="*/ 12 h 16"/>
                <a:gd name="T6" fmla="*/ 5 w 18"/>
                <a:gd name="T7" fmla="*/ 2 h 16"/>
                <a:gd name="T8" fmla="*/ 16 w 18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6" y="4"/>
                  </a:moveTo>
                  <a:cubicBezTo>
                    <a:pt x="18" y="7"/>
                    <a:pt x="17" y="12"/>
                    <a:pt x="13" y="14"/>
                  </a:cubicBezTo>
                  <a:cubicBezTo>
                    <a:pt x="9" y="16"/>
                    <a:pt x="4" y="16"/>
                    <a:pt x="2" y="12"/>
                  </a:cubicBezTo>
                  <a:cubicBezTo>
                    <a:pt x="0" y="9"/>
                    <a:pt x="1" y="4"/>
                    <a:pt x="5" y="2"/>
                  </a:cubicBezTo>
                  <a:cubicBezTo>
                    <a:pt x="10" y="0"/>
                    <a:pt x="14" y="0"/>
                    <a:pt x="16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2" name="Freeform 426">
              <a:extLst>
                <a:ext uri="{FF2B5EF4-FFF2-40B4-BE49-F238E27FC236}">
                  <a16:creationId xmlns:a16="http://schemas.microsoft.com/office/drawing/2014/main" id="{C25DCB5A-4BD6-44EA-AC8E-EFB1175D9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7596" y="3267286"/>
              <a:ext cx="11112" cy="9525"/>
            </a:xfrm>
            <a:custGeom>
              <a:avLst/>
              <a:gdLst>
                <a:gd name="T0" fmla="*/ 10 w 12"/>
                <a:gd name="T1" fmla="*/ 2 h 10"/>
                <a:gd name="T2" fmla="*/ 8 w 12"/>
                <a:gd name="T3" fmla="*/ 9 h 10"/>
                <a:gd name="T4" fmla="*/ 2 w 12"/>
                <a:gd name="T5" fmla="*/ 8 h 10"/>
                <a:gd name="T6" fmla="*/ 4 w 12"/>
                <a:gd name="T7" fmla="*/ 1 h 10"/>
                <a:gd name="T8" fmla="*/ 10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2"/>
                  </a:moveTo>
                  <a:cubicBezTo>
                    <a:pt x="12" y="4"/>
                    <a:pt x="11" y="7"/>
                    <a:pt x="8" y="9"/>
                  </a:cubicBezTo>
                  <a:cubicBezTo>
                    <a:pt x="6" y="10"/>
                    <a:pt x="3" y="10"/>
                    <a:pt x="2" y="8"/>
                  </a:cubicBezTo>
                  <a:cubicBezTo>
                    <a:pt x="0" y="6"/>
                    <a:pt x="1" y="3"/>
                    <a:pt x="4" y="1"/>
                  </a:cubicBezTo>
                  <a:cubicBezTo>
                    <a:pt x="6" y="0"/>
                    <a:pt x="9" y="0"/>
                    <a:pt x="10" y="2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3" name="Freeform 427">
              <a:extLst>
                <a:ext uri="{FF2B5EF4-FFF2-40B4-BE49-F238E27FC236}">
                  <a16:creationId xmlns:a16="http://schemas.microsoft.com/office/drawing/2014/main" id="{D1BCF29F-AC5B-4987-AFF9-D5E9E7361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008" y="3286336"/>
              <a:ext cx="15874" cy="14288"/>
            </a:xfrm>
            <a:custGeom>
              <a:avLst/>
              <a:gdLst>
                <a:gd name="T0" fmla="*/ 1 w 10"/>
                <a:gd name="T1" fmla="*/ 6 h 9"/>
                <a:gd name="T2" fmla="*/ 0 w 10"/>
                <a:gd name="T3" fmla="*/ 9 h 9"/>
                <a:gd name="T4" fmla="*/ 9 w 10"/>
                <a:gd name="T5" fmla="*/ 5 h 9"/>
                <a:gd name="T6" fmla="*/ 10 w 10"/>
                <a:gd name="T7" fmla="*/ 0 h 9"/>
                <a:gd name="T8" fmla="*/ 0 w 10"/>
                <a:gd name="T9" fmla="*/ 6 h 9"/>
                <a:gd name="T10" fmla="*/ 1 w 10"/>
                <a:gd name="T1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9">
                  <a:moveTo>
                    <a:pt x="1" y="6"/>
                  </a:moveTo>
                  <a:lnTo>
                    <a:pt x="0" y="9"/>
                  </a:lnTo>
                  <a:lnTo>
                    <a:pt x="9" y="5"/>
                  </a:lnTo>
                  <a:lnTo>
                    <a:pt x="10" y="0"/>
                  </a:lnTo>
                  <a:lnTo>
                    <a:pt x="0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AA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4" name="Freeform 428">
              <a:extLst>
                <a:ext uri="{FF2B5EF4-FFF2-40B4-BE49-F238E27FC236}">
                  <a16:creationId xmlns:a16="http://schemas.microsoft.com/office/drawing/2014/main" id="{F7688194-E078-4708-BA8D-7589821DE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008" y="3286336"/>
              <a:ext cx="15874" cy="14288"/>
            </a:xfrm>
            <a:custGeom>
              <a:avLst/>
              <a:gdLst>
                <a:gd name="T0" fmla="*/ 1 w 10"/>
                <a:gd name="T1" fmla="*/ 6 h 9"/>
                <a:gd name="T2" fmla="*/ 0 w 10"/>
                <a:gd name="T3" fmla="*/ 9 h 9"/>
                <a:gd name="T4" fmla="*/ 9 w 10"/>
                <a:gd name="T5" fmla="*/ 5 h 9"/>
                <a:gd name="T6" fmla="*/ 10 w 10"/>
                <a:gd name="T7" fmla="*/ 0 h 9"/>
                <a:gd name="T8" fmla="*/ 0 w 10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1" y="6"/>
                  </a:moveTo>
                  <a:lnTo>
                    <a:pt x="0" y="9"/>
                  </a:lnTo>
                  <a:lnTo>
                    <a:pt x="9" y="5"/>
                  </a:lnTo>
                  <a:lnTo>
                    <a:pt x="10" y="0"/>
                  </a:lnTo>
                  <a:lnTo>
                    <a:pt x="0" y="6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5" name="Freeform 429">
              <a:extLst>
                <a:ext uri="{FF2B5EF4-FFF2-40B4-BE49-F238E27FC236}">
                  <a16:creationId xmlns:a16="http://schemas.microsoft.com/office/drawing/2014/main" id="{274FFCE1-27D9-4F73-B79E-777F0519C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1085" y="3306974"/>
              <a:ext cx="41272" cy="20638"/>
            </a:xfrm>
            <a:custGeom>
              <a:avLst/>
              <a:gdLst>
                <a:gd name="T0" fmla="*/ 0 w 26"/>
                <a:gd name="T1" fmla="*/ 9 h 13"/>
                <a:gd name="T2" fmla="*/ 9 w 26"/>
                <a:gd name="T3" fmla="*/ 13 h 13"/>
                <a:gd name="T4" fmla="*/ 26 w 26"/>
                <a:gd name="T5" fmla="*/ 3 h 13"/>
                <a:gd name="T6" fmla="*/ 17 w 26"/>
                <a:gd name="T7" fmla="*/ 0 h 13"/>
                <a:gd name="T8" fmla="*/ 0 w 26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0" y="9"/>
                  </a:moveTo>
                  <a:lnTo>
                    <a:pt x="9" y="13"/>
                  </a:lnTo>
                  <a:lnTo>
                    <a:pt x="26" y="3"/>
                  </a:lnTo>
                  <a:lnTo>
                    <a:pt x="1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6" name="Freeform 430">
              <a:extLst>
                <a:ext uri="{FF2B5EF4-FFF2-40B4-BE49-F238E27FC236}">
                  <a16:creationId xmlns:a16="http://schemas.microsoft.com/office/drawing/2014/main" id="{E75B30A3-E1B2-42AF-8DF5-DFFC03F84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1085" y="3303799"/>
              <a:ext cx="41272" cy="20638"/>
            </a:xfrm>
            <a:custGeom>
              <a:avLst/>
              <a:gdLst>
                <a:gd name="T0" fmla="*/ 0 w 26"/>
                <a:gd name="T1" fmla="*/ 8 h 13"/>
                <a:gd name="T2" fmla="*/ 9 w 26"/>
                <a:gd name="T3" fmla="*/ 13 h 13"/>
                <a:gd name="T4" fmla="*/ 26 w 26"/>
                <a:gd name="T5" fmla="*/ 3 h 13"/>
                <a:gd name="T6" fmla="*/ 17 w 26"/>
                <a:gd name="T7" fmla="*/ 0 h 13"/>
                <a:gd name="T8" fmla="*/ 0 w 26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0" y="8"/>
                  </a:moveTo>
                  <a:lnTo>
                    <a:pt x="9" y="13"/>
                  </a:lnTo>
                  <a:lnTo>
                    <a:pt x="26" y="3"/>
                  </a:lnTo>
                  <a:lnTo>
                    <a:pt x="1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7" name="Freeform 431">
              <a:extLst>
                <a:ext uri="{FF2B5EF4-FFF2-40B4-BE49-F238E27FC236}">
                  <a16:creationId xmlns:a16="http://schemas.microsoft.com/office/drawing/2014/main" id="{2C1CAFC0-AAD8-4BC5-BF46-53FDEC09D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197" y="3289511"/>
              <a:ext cx="15874" cy="17463"/>
            </a:xfrm>
            <a:custGeom>
              <a:avLst/>
              <a:gdLst>
                <a:gd name="T0" fmla="*/ 2 w 10"/>
                <a:gd name="T1" fmla="*/ 1 h 11"/>
                <a:gd name="T2" fmla="*/ 0 w 10"/>
                <a:gd name="T3" fmla="*/ 11 h 11"/>
                <a:gd name="T4" fmla="*/ 10 w 10"/>
                <a:gd name="T5" fmla="*/ 6 h 11"/>
                <a:gd name="T6" fmla="*/ 6 w 10"/>
                <a:gd name="T7" fmla="*/ 0 h 11"/>
                <a:gd name="T8" fmla="*/ 2 w 1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2" y="1"/>
                  </a:moveTo>
                  <a:lnTo>
                    <a:pt x="0" y="11"/>
                  </a:lnTo>
                  <a:lnTo>
                    <a:pt x="10" y="6"/>
                  </a:lnTo>
                  <a:lnTo>
                    <a:pt x="6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8" name="Freeform 432">
              <a:extLst>
                <a:ext uri="{FF2B5EF4-FFF2-40B4-BE49-F238E27FC236}">
                  <a16:creationId xmlns:a16="http://schemas.microsoft.com/office/drawing/2014/main" id="{60FD1B09-4CF8-4D9F-98E3-5A6133F38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197" y="3291099"/>
              <a:ext cx="15874" cy="15875"/>
            </a:xfrm>
            <a:custGeom>
              <a:avLst/>
              <a:gdLst>
                <a:gd name="T0" fmla="*/ 3 w 10"/>
                <a:gd name="T1" fmla="*/ 1 h 10"/>
                <a:gd name="T2" fmla="*/ 0 w 10"/>
                <a:gd name="T3" fmla="*/ 10 h 10"/>
                <a:gd name="T4" fmla="*/ 10 w 10"/>
                <a:gd name="T5" fmla="*/ 5 h 10"/>
                <a:gd name="T6" fmla="*/ 6 w 10"/>
                <a:gd name="T7" fmla="*/ 0 h 10"/>
                <a:gd name="T8" fmla="*/ 3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3" y="1"/>
                  </a:moveTo>
                  <a:lnTo>
                    <a:pt x="0" y="10"/>
                  </a:lnTo>
                  <a:lnTo>
                    <a:pt x="10" y="5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9" name="Freeform 433">
              <a:extLst>
                <a:ext uri="{FF2B5EF4-FFF2-40B4-BE49-F238E27FC236}">
                  <a16:creationId xmlns:a16="http://schemas.microsoft.com/office/drawing/2014/main" id="{BAC1B5F8-AE29-4691-874A-A973EAA76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9022" y="3276811"/>
              <a:ext cx="19049" cy="15875"/>
            </a:xfrm>
            <a:custGeom>
              <a:avLst/>
              <a:gdLst>
                <a:gd name="T0" fmla="*/ 17 w 19"/>
                <a:gd name="T1" fmla="*/ 4 h 17"/>
                <a:gd name="T2" fmla="*/ 13 w 19"/>
                <a:gd name="T3" fmla="*/ 15 h 17"/>
                <a:gd name="T4" fmla="*/ 2 w 19"/>
                <a:gd name="T5" fmla="*/ 13 h 17"/>
                <a:gd name="T6" fmla="*/ 6 w 19"/>
                <a:gd name="T7" fmla="*/ 3 h 17"/>
                <a:gd name="T8" fmla="*/ 17 w 19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4"/>
                  </a:moveTo>
                  <a:cubicBezTo>
                    <a:pt x="19" y="8"/>
                    <a:pt x="17" y="12"/>
                    <a:pt x="13" y="15"/>
                  </a:cubicBezTo>
                  <a:cubicBezTo>
                    <a:pt x="9" y="17"/>
                    <a:pt x="4" y="17"/>
                    <a:pt x="2" y="13"/>
                  </a:cubicBezTo>
                  <a:cubicBezTo>
                    <a:pt x="0" y="10"/>
                    <a:pt x="2" y="5"/>
                    <a:pt x="6" y="3"/>
                  </a:cubicBezTo>
                  <a:cubicBezTo>
                    <a:pt x="10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0" name="Freeform 434">
              <a:extLst>
                <a:ext uri="{FF2B5EF4-FFF2-40B4-BE49-F238E27FC236}">
                  <a16:creationId xmlns:a16="http://schemas.microsoft.com/office/drawing/2014/main" id="{AAEDE78C-EEDA-4CB4-849E-E60847D85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3785" y="3281574"/>
              <a:ext cx="9524" cy="7938"/>
            </a:xfrm>
            <a:custGeom>
              <a:avLst/>
              <a:gdLst>
                <a:gd name="T0" fmla="*/ 10 w 11"/>
                <a:gd name="T1" fmla="*/ 2 h 10"/>
                <a:gd name="T2" fmla="*/ 8 w 11"/>
                <a:gd name="T3" fmla="*/ 8 h 10"/>
                <a:gd name="T4" fmla="*/ 1 w 11"/>
                <a:gd name="T5" fmla="*/ 8 h 10"/>
                <a:gd name="T6" fmla="*/ 4 w 11"/>
                <a:gd name="T7" fmla="*/ 1 h 10"/>
                <a:gd name="T8" fmla="*/ 10 w 1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2"/>
                  </a:moveTo>
                  <a:cubicBezTo>
                    <a:pt x="11" y="4"/>
                    <a:pt x="10" y="7"/>
                    <a:pt x="8" y="8"/>
                  </a:cubicBezTo>
                  <a:cubicBezTo>
                    <a:pt x="5" y="10"/>
                    <a:pt x="2" y="10"/>
                    <a:pt x="1" y="8"/>
                  </a:cubicBezTo>
                  <a:cubicBezTo>
                    <a:pt x="0" y="6"/>
                    <a:pt x="1" y="3"/>
                    <a:pt x="4" y="1"/>
                  </a:cubicBezTo>
                  <a:cubicBezTo>
                    <a:pt x="6" y="0"/>
                    <a:pt x="9" y="0"/>
                    <a:pt x="10" y="2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1" name="Freeform 435">
              <a:extLst>
                <a:ext uri="{FF2B5EF4-FFF2-40B4-BE49-F238E27FC236}">
                  <a16:creationId xmlns:a16="http://schemas.microsoft.com/office/drawing/2014/main" id="{0FFEFC3F-D038-4965-97F4-BC61F8EC5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610" y="3299037"/>
              <a:ext cx="17461" cy="14288"/>
            </a:xfrm>
            <a:custGeom>
              <a:avLst/>
              <a:gdLst>
                <a:gd name="T0" fmla="*/ 1 w 11"/>
                <a:gd name="T1" fmla="*/ 5 h 9"/>
                <a:gd name="T2" fmla="*/ 1 w 11"/>
                <a:gd name="T3" fmla="*/ 9 h 9"/>
                <a:gd name="T4" fmla="*/ 10 w 11"/>
                <a:gd name="T5" fmla="*/ 5 h 9"/>
                <a:gd name="T6" fmla="*/ 11 w 11"/>
                <a:gd name="T7" fmla="*/ 0 h 9"/>
                <a:gd name="T8" fmla="*/ 0 w 11"/>
                <a:gd name="T9" fmla="*/ 6 h 9"/>
                <a:gd name="T10" fmla="*/ 1 w 11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1" y="5"/>
                  </a:moveTo>
                  <a:lnTo>
                    <a:pt x="1" y="9"/>
                  </a:lnTo>
                  <a:lnTo>
                    <a:pt x="10" y="5"/>
                  </a:lnTo>
                  <a:lnTo>
                    <a:pt x="11" y="0"/>
                  </a:lnTo>
                  <a:lnTo>
                    <a:pt x="0" y="6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AA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2" name="Freeform 436">
              <a:extLst>
                <a:ext uri="{FF2B5EF4-FFF2-40B4-BE49-F238E27FC236}">
                  <a16:creationId xmlns:a16="http://schemas.microsoft.com/office/drawing/2014/main" id="{75E59866-9B9E-4FB2-BF85-06214697E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610" y="3299037"/>
              <a:ext cx="17461" cy="14288"/>
            </a:xfrm>
            <a:custGeom>
              <a:avLst/>
              <a:gdLst>
                <a:gd name="T0" fmla="*/ 1 w 11"/>
                <a:gd name="T1" fmla="*/ 5 h 9"/>
                <a:gd name="T2" fmla="*/ 1 w 11"/>
                <a:gd name="T3" fmla="*/ 9 h 9"/>
                <a:gd name="T4" fmla="*/ 10 w 11"/>
                <a:gd name="T5" fmla="*/ 5 h 9"/>
                <a:gd name="T6" fmla="*/ 11 w 11"/>
                <a:gd name="T7" fmla="*/ 0 h 9"/>
                <a:gd name="T8" fmla="*/ 0 w 11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" y="5"/>
                  </a:moveTo>
                  <a:lnTo>
                    <a:pt x="1" y="9"/>
                  </a:lnTo>
                  <a:lnTo>
                    <a:pt x="10" y="5"/>
                  </a:lnTo>
                  <a:lnTo>
                    <a:pt x="11" y="0"/>
                  </a:lnTo>
                  <a:lnTo>
                    <a:pt x="0" y="6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3" name="Line 437">
              <a:extLst>
                <a:ext uri="{FF2B5EF4-FFF2-40B4-BE49-F238E27FC236}">
                  <a16:creationId xmlns:a16="http://schemas.microsoft.com/office/drawing/2014/main" id="{2B7C8136-EA64-49D0-900A-E1262F5EAE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96644" y="3284749"/>
              <a:ext cx="25398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4" name="Line 438">
              <a:extLst>
                <a:ext uri="{FF2B5EF4-FFF2-40B4-BE49-F238E27FC236}">
                  <a16:creationId xmlns:a16="http://schemas.microsoft.com/office/drawing/2014/main" id="{B975EFE4-7B55-4FA1-8675-0422C65398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88707" y="3297449"/>
              <a:ext cx="22224" cy="11113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5" name="Freeform 439">
              <a:extLst>
                <a:ext uri="{FF2B5EF4-FFF2-40B4-BE49-F238E27FC236}">
                  <a16:creationId xmlns:a16="http://schemas.microsoft.com/office/drawing/2014/main" id="{2BB8DBA7-9E0B-4017-BC25-C5C5D44BA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533" y="3284749"/>
              <a:ext cx="17461" cy="14288"/>
            </a:xfrm>
            <a:custGeom>
              <a:avLst/>
              <a:gdLst>
                <a:gd name="T0" fmla="*/ 17 w 19"/>
                <a:gd name="T1" fmla="*/ 4 h 16"/>
                <a:gd name="T2" fmla="*/ 13 w 19"/>
                <a:gd name="T3" fmla="*/ 14 h 16"/>
                <a:gd name="T4" fmla="*/ 2 w 19"/>
                <a:gd name="T5" fmla="*/ 12 h 16"/>
                <a:gd name="T6" fmla="*/ 6 w 19"/>
                <a:gd name="T7" fmla="*/ 2 h 16"/>
                <a:gd name="T8" fmla="*/ 17 w 19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7" y="4"/>
                  </a:moveTo>
                  <a:cubicBezTo>
                    <a:pt x="19" y="7"/>
                    <a:pt x="17" y="12"/>
                    <a:pt x="13" y="14"/>
                  </a:cubicBezTo>
                  <a:cubicBezTo>
                    <a:pt x="8" y="16"/>
                    <a:pt x="4" y="15"/>
                    <a:pt x="2" y="12"/>
                  </a:cubicBezTo>
                  <a:cubicBezTo>
                    <a:pt x="0" y="9"/>
                    <a:pt x="2" y="5"/>
                    <a:pt x="6" y="2"/>
                  </a:cubicBezTo>
                  <a:cubicBezTo>
                    <a:pt x="10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6" name="Freeform 440">
              <a:extLst>
                <a:ext uri="{FF2B5EF4-FFF2-40B4-BE49-F238E27FC236}">
                  <a16:creationId xmlns:a16="http://schemas.microsoft.com/office/drawing/2014/main" id="{E7B86E3E-6342-4DBC-B1FF-384AC3DBD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82" y="3287924"/>
              <a:ext cx="23811" cy="19050"/>
            </a:xfrm>
            <a:custGeom>
              <a:avLst/>
              <a:gdLst>
                <a:gd name="T0" fmla="*/ 3 w 15"/>
                <a:gd name="T1" fmla="*/ 0 h 12"/>
                <a:gd name="T2" fmla="*/ 15 w 15"/>
                <a:gd name="T3" fmla="*/ 6 h 12"/>
                <a:gd name="T4" fmla="*/ 11 w 15"/>
                <a:gd name="T5" fmla="*/ 12 h 12"/>
                <a:gd name="T6" fmla="*/ 0 w 15"/>
                <a:gd name="T7" fmla="*/ 6 h 12"/>
                <a:gd name="T8" fmla="*/ 3 w 15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3" y="0"/>
                  </a:moveTo>
                  <a:lnTo>
                    <a:pt x="15" y="6"/>
                  </a:lnTo>
                  <a:lnTo>
                    <a:pt x="11" y="12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8A9A9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7" name="Freeform 441">
              <a:extLst>
                <a:ext uri="{FF2B5EF4-FFF2-40B4-BE49-F238E27FC236}">
                  <a16:creationId xmlns:a16="http://schemas.microsoft.com/office/drawing/2014/main" id="{A7FF4C83-0986-4614-A21F-B25C16541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756" y="3295862"/>
              <a:ext cx="17461" cy="14288"/>
            </a:xfrm>
            <a:custGeom>
              <a:avLst/>
              <a:gdLst>
                <a:gd name="T0" fmla="*/ 17 w 19"/>
                <a:gd name="T1" fmla="*/ 4 h 16"/>
                <a:gd name="T2" fmla="*/ 13 w 19"/>
                <a:gd name="T3" fmla="*/ 14 h 16"/>
                <a:gd name="T4" fmla="*/ 2 w 19"/>
                <a:gd name="T5" fmla="*/ 12 h 16"/>
                <a:gd name="T6" fmla="*/ 6 w 19"/>
                <a:gd name="T7" fmla="*/ 2 h 16"/>
                <a:gd name="T8" fmla="*/ 17 w 19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7" y="4"/>
                  </a:moveTo>
                  <a:cubicBezTo>
                    <a:pt x="19" y="7"/>
                    <a:pt x="17" y="12"/>
                    <a:pt x="13" y="14"/>
                  </a:cubicBezTo>
                  <a:cubicBezTo>
                    <a:pt x="8" y="16"/>
                    <a:pt x="4" y="16"/>
                    <a:pt x="2" y="12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5" y="0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8" name="Freeform 442">
              <a:extLst>
                <a:ext uri="{FF2B5EF4-FFF2-40B4-BE49-F238E27FC236}">
                  <a16:creationId xmlns:a16="http://schemas.microsoft.com/office/drawing/2014/main" id="{EBE239A8-D704-46DC-85D0-D7C39C7F2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1" y="3299037"/>
              <a:ext cx="11112" cy="7938"/>
            </a:xfrm>
            <a:custGeom>
              <a:avLst/>
              <a:gdLst>
                <a:gd name="T0" fmla="*/ 10 w 11"/>
                <a:gd name="T1" fmla="*/ 2 h 10"/>
                <a:gd name="T2" fmla="*/ 7 w 11"/>
                <a:gd name="T3" fmla="*/ 9 h 10"/>
                <a:gd name="T4" fmla="*/ 1 w 11"/>
                <a:gd name="T5" fmla="*/ 7 h 10"/>
                <a:gd name="T6" fmla="*/ 3 w 11"/>
                <a:gd name="T7" fmla="*/ 1 h 10"/>
                <a:gd name="T8" fmla="*/ 10 w 1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2"/>
                  </a:moveTo>
                  <a:cubicBezTo>
                    <a:pt x="11" y="5"/>
                    <a:pt x="10" y="7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3"/>
                    <a:pt x="3" y="1"/>
                  </a:cubicBezTo>
                  <a:cubicBezTo>
                    <a:pt x="6" y="0"/>
                    <a:pt x="9" y="0"/>
                    <a:pt x="10" y="2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9" name="Line 443">
              <a:extLst>
                <a:ext uri="{FF2B5EF4-FFF2-40B4-BE49-F238E27FC236}">
                  <a16:creationId xmlns:a16="http://schemas.microsoft.com/office/drawing/2014/main" id="{26292825-1055-4AB9-9575-0D590EE8B3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76008" y="3294274"/>
              <a:ext cx="23811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0" name="Line 444">
              <a:extLst>
                <a:ext uri="{FF2B5EF4-FFF2-40B4-BE49-F238E27FC236}">
                  <a16:creationId xmlns:a16="http://schemas.microsoft.com/office/drawing/2014/main" id="{5D0C0FC5-19D1-4DD6-843A-083FB717C7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68071" y="3306974"/>
              <a:ext cx="22224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1" name="Freeform 445">
              <a:extLst>
                <a:ext uri="{FF2B5EF4-FFF2-40B4-BE49-F238E27FC236}">
                  <a16:creationId xmlns:a16="http://schemas.microsoft.com/office/drawing/2014/main" id="{0C689092-F656-4928-8B1F-E92592692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309" y="3294274"/>
              <a:ext cx="19049" cy="14288"/>
            </a:xfrm>
            <a:custGeom>
              <a:avLst/>
              <a:gdLst>
                <a:gd name="T0" fmla="*/ 17 w 19"/>
                <a:gd name="T1" fmla="*/ 4 h 16"/>
                <a:gd name="T2" fmla="*/ 13 w 19"/>
                <a:gd name="T3" fmla="*/ 14 h 16"/>
                <a:gd name="T4" fmla="*/ 2 w 19"/>
                <a:gd name="T5" fmla="*/ 12 h 16"/>
                <a:gd name="T6" fmla="*/ 6 w 19"/>
                <a:gd name="T7" fmla="*/ 2 h 16"/>
                <a:gd name="T8" fmla="*/ 17 w 19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7" y="4"/>
                  </a:moveTo>
                  <a:cubicBezTo>
                    <a:pt x="19" y="7"/>
                    <a:pt x="17" y="11"/>
                    <a:pt x="13" y="14"/>
                  </a:cubicBezTo>
                  <a:cubicBezTo>
                    <a:pt x="9" y="16"/>
                    <a:pt x="4" y="15"/>
                    <a:pt x="2" y="12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5" y="0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2" name="Freeform 446">
              <a:extLst>
                <a:ext uri="{FF2B5EF4-FFF2-40B4-BE49-F238E27FC236}">
                  <a16:creationId xmlns:a16="http://schemas.microsoft.com/office/drawing/2014/main" id="{C9FCE573-78FD-415E-9AB6-8C9DB297F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246" y="3297449"/>
              <a:ext cx="23811" cy="19050"/>
            </a:xfrm>
            <a:custGeom>
              <a:avLst/>
              <a:gdLst>
                <a:gd name="T0" fmla="*/ 3 w 15"/>
                <a:gd name="T1" fmla="*/ 0 h 12"/>
                <a:gd name="T2" fmla="*/ 15 w 15"/>
                <a:gd name="T3" fmla="*/ 6 h 12"/>
                <a:gd name="T4" fmla="*/ 11 w 15"/>
                <a:gd name="T5" fmla="*/ 12 h 12"/>
                <a:gd name="T6" fmla="*/ 0 w 15"/>
                <a:gd name="T7" fmla="*/ 6 h 12"/>
                <a:gd name="T8" fmla="*/ 3 w 15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3" y="0"/>
                  </a:moveTo>
                  <a:lnTo>
                    <a:pt x="15" y="6"/>
                  </a:lnTo>
                  <a:lnTo>
                    <a:pt x="11" y="12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8A9A9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3" name="Freeform 447">
              <a:extLst>
                <a:ext uri="{FF2B5EF4-FFF2-40B4-BE49-F238E27FC236}">
                  <a16:creationId xmlns:a16="http://schemas.microsoft.com/office/drawing/2014/main" id="{8C69FAB4-D39F-47DE-A90F-4260075B9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533" y="3305387"/>
              <a:ext cx="19049" cy="14288"/>
            </a:xfrm>
            <a:custGeom>
              <a:avLst/>
              <a:gdLst>
                <a:gd name="T0" fmla="*/ 17 w 19"/>
                <a:gd name="T1" fmla="*/ 5 h 17"/>
                <a:gd name="T2" fmla="*/ 13 w 19"/>
                <a:gd name="T3" fmla="*/ 15 h 17"/>
                <a:gd name="T4" fmla="*/ 2 w 19"/>
                <a:gd name="T5" fmla="*/ 13 h 17"/>
                <a:gd name="T6" fmla="*/ 6 w 19"/>
                <a:gd name="T7" fmla="*/ 3 h 17"/>
                <a:gd name="T8" fmla="*/ 17 w 19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5"/>
                  </a:moveTo>
                  <a:cubicBezTo>
                    <a:pt x="19" y="8"/>
                    <a:pt x="17" y="13"/>
                    <a:pt x="13" y="15"/>
                  </a:cubicBezTo>
                  <a:cubicBezTo>
                    <a:pt x="9" y="17"/>
                    <a:pt x="4" y="16"/>
                    <a:pt x="2" y="13"/>
                  </a:cubicBezTo>
                  <a:cubicBezTo>
                    <a:pt x="0" y="9"/>
                    <a:pt x="2" y="5"/>
                    <a:pt x="6" y="3"/>
                  </a:cubicBezTo>
                  <a:cubicBezTo>
                    <a:pt x="10" y="0"/>
                    <a:pt x="15" y="1"/>
                    <a:pt x="17" y="5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4" name="Freeform 448">
              <a:extLst>
                <a:ext uri="{FF2B5EF4-FFF2-40B4-BE49-F238E27FC236}">
                  <a16:creationId xmlns:a16="http://schemas.microsoft.com/office/drawing/2014/main" id="{E1B17741-DF2F-4CAD-BA0D-1C3CD9EE0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0295" y="3308562"/>
              <a:ext cx="9524" cy="7938"/>
            </a:xfrm>
            <a:custGeom>
              <a:avLst/>
              <a:gdLst>
                <a:gd name="T0" fmla="*/ 10 w 11"/>
                <a:gd name="T1" fmla="*/ 2 h 10"/>
                <a:gd name="T2" fmla="*/ 8 w 11"/>
                <a:gd name="T3" fmla="*/ 8 h 10"/>
                <a:gd name="T4" fmla="*/ 1 w 11"/>
                <a:gd name="T5" fmla="*/ 7 h 10"/>
                <a:gd name="T6" fmla="*/ 4 w 11"/>
                <a:gd name="T7" fmla="*/ 1 h 10"/>
                <a:gd name="T8" fmla="*/ 10 w 1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2"/>
                  </a:moveTo>
                  <a:cubicBezTo>
                    <a:pt x="11" y="4"/>
                    <a:pt x="10" y="7"/>
                    <a:pt x="8" y="8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0"/>
                    <a:pt x="10" y="2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5" name="Freeform 449">
              <a:extLst>
                <a:ext uri="{FF2B5EF4-FFF2-40B4-BE49-F238E27FC236}">
                  <a16:creationId xmlns:a16="http://schemas.microsoft.com/office/drawing/2014/main" id="{46A698FC-2667-49AD-814E-820FDBDE0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561" y="3337137"/>
              <a:ext cx="42860" cy="22225"/>
            </a:xfrm>
            <a:custGeom>
              <a:avLst/>
              <a:gdLst>
                <a:gd name="T0" fmla="*/ 0 w 27"/>
                <a:gd name="T1" fmla="*/ 9 h 14"/>
                <a:gd name="T2" fmla="*/ 9 w 27"/>
                <a:gd name="T3" fmla="*/ 14 h 14"/>
                <a:gd name="T4" fmla="*/ 27 w 27"/>
                <a:gd name="T5" fmla="*/ 4 h 14"/>
                <a:gd name="T6" fmla="*/ 18 w 27"/>
                <a:gd name="T7" fmla="*/ 0 h 14"/>
                <a:gd name="T8" fmla="*/ 0 w 27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4">
                  <a:moveTo>
                    <a:pt x="0" y="9"/>
                  </a:moveTo>
                  <a:lnTo>
                    <a:pt x="9" y="14"/>
                  </a:lnTo>
                  <a:lnTo>
                    <a:pt x="27" y="4"/>
                  </a:lnTo>
                  <a:lnTo>
                    <a:pt x="18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6" name="Freeform 450">
              <a:extLst>
                <a:ext uri="{FF2B5EF4-FFF2-40B4-BE49-F238E27FC236}">
                  <a16:creationId xmlns:a16="http://schemas.microsoft.com/office/drawing/2014/main" id="{4D5BD406-9FD4-4351-AA6C-B3B417D7F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561" y="3337137"/>
              <a:ext cx="41272" cy="20638"/>
            </a:xfrm>
            <a:custGeom>
              <a:avLst/>
              <a:gdLst>
                <a:gd name="T0" fmla="*/ 0 w 26"/>
                <a:gd name="T1" fmla="*/ 8 h 13"/>
                <a:gd name="T2" fmla="*/ 9 w 26"/>
                <a:gd name="T3" fmla="*/ 13 h 13"/>
                <a:gd name="T4" fmla="*/ 26 w 26"/>
                <a:gd name="T5" fmla="*/ 4 h 13"/>
                <a:gd name="T6" fmla="*/ 18 w 26"/>
                <a:gd name="T7" fmla="*/ 0 h 13"/>
                <a:gd name="T8" fmla="*/ 0 w 26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0" y="8"/>
                  </a:moveTo>
                  <a:lnTo>
                    <a:pt x="9" y="13"/>
                  </a:lnTo>
                  <a:lnTo>
                    <a:pt x="26" y="4"/>
                  </a:lnTo>
                  <a:lnTo>
                    <a:pt x="1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7" name="Freeform 451">
              <a:extLst>
                <a:ext uri="{FF2B5EF4-FFF2-40B4-BE49-F238E27FC236}">
                  <a16:creationId xmlns:a16="http://schemas.microsoft.com/office/drawing/2014/main" id="{0225569C-EA3D-46D1-A72A-92A6EF714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848" y="3333962"/>
              <a:ext cx="15874" cy="17463"/>
            </a:xfrm>
            <a:custGeom>
              <a:avLst/>
              <a:gdLst>
                <a:gd name="T0" fmla="*/ 3 w 10"/>
                <a:gd name="T1" fmla="*/ 1 h 11"/>
                <a:gd name="T2" fmla="*/ 0 w 10"/>
                <a:gd name="T3" fmla="*/ 11 h 11"/>
                <a:gd name="T4" fmla="*/ 10 w 10"/>
                <a:gd name="T5" fmla="*/ 6 h 11"/>
                <a:gd name="T6" fmla="*/ 6 w 10"/>
                <a:gd name="T7" fmla="*/ 0 h 11"/>
                <a:gd name="T8" fmla="*/ 3 w 1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3" y="1"/>
                  </a:moveTo>
                  <a:lnTo>
                    <a:pt x="0" y="11"/>
                  </a:lnTo>
                  <a:lnTo>
                    <a:pt x="10" y="6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8" name="Freeform 452">
              <a:extLst>
                <a:ext uri="{FF2B5EF4-FFF2-40B4-BE49-F238E27FC236}">
                  <a16:creationId xmlns:a16="http://schemas.microsoft.com/office/drawing/2014/main" id="{85F9CCF3-D6F4-4881-B419-91F6AA338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848" y="3335550"/>
              <a:ext cx="15874" cy="15875"/>
            </a:xfrm>
            <a:custGeom>
              <a:avLst/>
              <a:gdLst>
                <a:gd name="T0" fmla="*/ 3 w 10"/>
                <a:gd name="T1" fmla="*/ 1 h 10"/>
                <a:gd name="T2" fmla="*/ 0 w 10"/>
                <a:gd name="T3" fmla="*/ 10 h 10"/>
                <a:gd name="T4" fmla="*/ 10 w 10"/>
                <a:gd name="T5" fmla="*/ 6 h 10"/>
                <a:gd name="T6" fmla="*/ 6 w 10"/>
                <a:gd name="T7" fmla="*/ 0 h 10"/>
                <a:gd name="T8" fmla="*/ 3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3" y="1"/>
                  </a:moveTo>
                  <a:lnTo>
                    <a:pt x="0" y="10"/>
                  </a:lnTo>
                  <a:lnTo>
                    <a:pt x="10" y="6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9" name="Freeform 453">
              <a:extLst>
                <a:ext uri="{FF2B5EF4-FFF2-40B4-BE49-F238E27FC236}">
                  <a16:creationId xmlns:a16="http://schemas.microsoft.com/office/drawing/2014/main" id="{C1535B1F-B26E-4062-8BB6-5DA325E9F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260" y="3322849"/>
              <a:ext cx="17461" cy="14288"/>
            </a:xfrm>
            <a:custGeom>
              <a:avLst/>
              <a:gdLst>
                <a:gd name="T0" fmla="*/ 18 w 19"/>
                <a:gd name="T1" fmla="*/ 4 h 17"/>
                <a:gd name="T2" fmla="*/ 13 w 19"/>
                <a:gd name="T3" fmla="*/ 14 h 17"/>
                <a:gd name="T4" fmla="*/ 2 w 19"/>
                <a:gd name="T5" fmla="*/ 12 h 17"/>
                <a:gd name="T6" fmla="*/ 7 w 19"/>
                <a:gd name="T7" fmla="*/ 2 h 17"/>
                <a:gd name="T8" fmla="*/ 18 w 19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8" y="4"/>
                  </a:moveTo>
                  <a:cubicBezTo>
                    <a:pt x="19" y="7"/>
                    <a:pt x="17" y="12"/>
                    <a:pt x="13" y="14"/>
                  </a:cubicBezTo>
                  <a:cubicBezTo>
                    <a:pt x="9" y="17"/>
                    <a:pt x="4" y="16"/>
                    <a:pt x="2" y="12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6" y="1"/>
                    <a:pt x="18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0" name="Freeform 454">
              <a:extLst>
                <a:ext uri="{FF2B5EF4-FFF2-40B4-BE49-F238E27FC236}">
                  <a16:creationId xmlns:a16="http://schemas.microsoft.com/office/drawing/2014/main" id="{E92A3B19-61FB-4694-B9BD-AEE993D68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7435" y="3324437"/>
              <a:ext cx="11112" cy="9525"/>
            </a:xfrm>
            <a:custGeom>
              <a:avLst/>
              <a:gdLst>
                <a:gd name="T0" fmla="*/ 10 w 12"/>
                <a:gd name="T1" fmla="*/ 3 h 10"/>
                <a:gd name="T2" fmla="*/ 8 w 12"/>
                <a:gd name="T3" fmla="*/ 9 h 10"/>
                <a:gd name="T4" fmla="*/ 1 w 12"/>
                <a:gd name="T5" fmla="*/ 8 h 10"/>
                <a:gd name="T6" fmla="*/ 4 w 12"/>
                <a:gd name="T7" fmla="*/ 1 h 10"/>
                <a:gd name="T8" fmla="*/ 10 w 12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3"/>
                  </a:moveTo>
                  <a:cubicBezTo>
                    <a:pt x="12" y="5"/>
                    <a:pt x="10" y="7"/>
                    <a:pt x="8" y="9"/>
                  </a:cubicBezTo>
                  <a:cubicBezTo>
                    <a:pt x="5" y="10"/>
                    <a:pt x="2" y="10"/>
                    <a:pt x="1" y="8"/>
                  </a:cubicBezTo>
                  <a:cubicBezTo>
                    <a:pt x="0" y="6"/>
                    <a:pt x="1" y="3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1" name="Line 455">
              <a:extLst>
                <a:ext uri="{FF2B5EF4-FFF2-40B4-BE49-F238E27FC236}">
                  <a16:creationId xmlns:a16="http://schemas.microsoft.com/office/drawing/2014/main" id="{3DB79D57-3649-4C27-AECC-0FA6938183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64896" y="3332374"/>
              <a:ext cx="22224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2" name="Line 456">
              <a:extLst>
                <a:ext uri="{FF2B5EF4-FFF2-40B4-BE49-F238E27FC236}">
                  <a16:creationId xmlns:a16="http://schemas.microsoft.com/office/drawing/2014/main" id="{DA814176-3217-4415-9AF5-DAD8ADBAD7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55372" y="3346662"/>
              <a:ext cx="22224" cy="9525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3" name="Freeform 457">
              <a:extLst>
                <a:ext uri="{FF2B5EF4-FFF2-40B4-BE49-F238E27FC236}">
                  <a16:creationId xmlns:a16="http://schemas.microsoft.com/office/drawing/2014/main" id="{EBF7A8C4-04FB-4952-8A9F-840C805ED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197" y="3332374"/>
              <a:ext cx="19049" cy="14288"/>
            </a:xfrm>
            <a:custGeom>
              <a:avLst/>
              <a:gdLst>
                <a:gd name="T0" fmla="*/ 17 w 19"/>
                <a:gd name="T1" fmla="*/ 4 h 16"/>
                <a:gd name="T2" fmla="*/ 12 w 19"/>
                <a:gd name="T3" fmla="*/ 13 h 16"/>
                <a:gd name="T4" fmla="*/ 2 w 19"/>
                <a:gd name="T5" fmla="*/ 12 h 16"/>
                <a:gd name="T6" fmla="*/ 6 w 19"/>
                <a:gd name="T7" fmla="*/ 2 h 16"/>
                <a:gd name="T8" fmla="*/ 17 w 19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7" y="4"/>
                  </a:moveTo>
                  <a:cubicBezTo>
                    <a:pt x="19" y="7"/>
                    <a:pt x="17" y="11"/>
                    <a:pt x="12" y="13"/>
                  </a:cubicBezTo>
                  <a:cubicBezTo>
                    <a:pt x="8" y="16"/>
                    <a:pt x="3" y="15"/>
                    <a:pt x="2" y="12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5" y="0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4" name="Freeform 458">
              <a:extLst>
                <a:ext uri="{FF2B5EF4-FFF2-40B4-BE49-F238E27FC236}">
                  <a16:creationId xmlns:a16="http://schemas.microsoft.com/office/drawing/2014/main" id="{828E795F-7956-4AB9-9F3B-5F51D6660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547" y="3335550"/>
              <a:ext cx="23811" cy="19050"/>
            </a:xfrm>
            <a:custGeom>
              <a:avLst/>
              <a:gdLst>
                <a:gd name="T0" fmla="*/ 4 w 15"/>
                <a:gd name="T1" fmla="*/ 0 h 12"/>
                <a:gd name="T2" fmla="*/ 15 w 15"/>
                <a:gd name="T3" fmla="*/ 6 h 12"/>
                <a:gd name="T4" fmla="*/ 11 w 15"/>
                <a:gd name="T5" fmla="*/ 12 h 12"/>
                <a:gd name="T6" fmla="*/ 0 w 15"/>
                <a:gd name="T7" fmla="*/ 6 h 12"/>
                <a:gd name="T8" fmla="*/ 4 w 15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lnTo>
                    <a:pt x="15" y="6"/>
                  </a:lnTo>
                  <a:lnTo>
                    <a:pt x="11" y="12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8A9A9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5" name="Freeform 459">
              <a:extLst>
                <a:ext uri="{FF2B5EF4-FFF2-40B4-BE49-F238E27FC236}">
                  <a16:creationId xmlns:a16="http://schemas.microsoft.com/office/drawing/2014/main" id="{91000DFD-2EC9-4A4E-B004-F803D9EF7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421" y="3343487"/>
              <a:ext cx="17461" cy="15875"/>
            </a:xfrm>
            <a:custGeom>
              <a:avLst/>
              <a:gdLst>
                <a:gd name="T0" fmla="*/ 17 w 19"/>
                <a:gd name="T1" fmla="*/ 4 h 17"/>
                <a:gd name="T2" fmla="*/ 13 w 19"/>
                <a:gd name="T3" fmla="*/ 15 h 17"/>
                <a:gd name="T4" fmla="*/ 2 w 19"/>
                <a:gd name="T5" fmla="*/ 13 h 17"/>
                <a:gd name="T6" fmla="*/ 6 w 19"/>
                <a:gd name="T7" fmla="*/ 2 h 17"/>
                <a:gd name="T8" fmla="*/ 17 w 19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4"/>
                  </a:moveTo>
                  <a:cubicBezTo>
                    <a:pt x="19" y="8"/>
                    <a:pt x="17" y="12"/>
                    <a:pt x="13" y="15"/>
                  </a:cubicBezTo>
                  <a:cubicBezTo>
                    <a:pt x="8" y="17"/>
                    <a:pt x="3" y="16"/>
                    <a:pt x="2" y="13"/>
                  </a:cubicBezTo>
                  <a:cubicBezTo>
                    <a:pt x="0" y="9"/>
                    <a:pt x="2" y="5"/>
                    <a:pt x="6" y="2"/>
                  </a:cubicBezTo>
                  <a:cubicBezTo>
                    <a:pt x="10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6" name="Freeform 460">
              <a:extLst>
                <a:ext uri="{FF2B5EF4-FFF2-40B4-BE49-F238E27FC236}">
                  <a16:creationId xmlns:a16="http://schemas.microsoft.com/office/drawing/2014/main" id="{B8597048-C1DD-4039-B635-BF0CD53B1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7596" y="3346662"/>
              <a:ext cx="11112" cy="9525"/>
            </a:xfrm>
            <a:custGeom>
              <a:avLst/>
              <a:gdLst>
                <a:gd name="T0" fmla="*/ 10 w 11"/>
                <a:gd name="T1" fmla="*/ 3 h 11"/>
                <a:gd name="T2" fmla="*/ 7 w 11"/>
                <a:gd name="T3" fmla="*/ 9 h 11"/>
                <a:gd name="T4" fmla="*/ 1 w 11"/>
                <a:gd name="T5" fmla="*/ 8 h 11"/>
                <a:gd name="T6" fmla="*/ 3 w 11"/>
                <a:gd name="T7" fmla="*/ 2 h 11"/>
                <a:gd name="T8" fmla="*/ 10 w 11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0" y="3"/>
                  </a:moveTo>
                  <a:cubicBezTo>
                    <a:pt x="11" y="5"/>
                    <a:pt x="10" y="8"/>
                    <a:pt x="7" y="9"/>
                  </a:cubicBezTo>
                  <a:cubicBezTo>
                    <a:pt x="5" y="11"/>
                    <a:pt x="2" y="10"/>
                    <a:pt x="1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6" y="0"/>
                    <a:pt x="9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7" name="Line 461">
              <a:extLst>
                <a:ext uri="{FF2B5EF4-FFF2-40B4-BE49-F238E27FC236}">
                  <a16:creationId xmlns:a16="http://schemas.microsoft.com/office/drawing/2014/main" id="{19356784-8969-4976-9166-F9699A958F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0134" y="3273636"/>
              <a:ext cx="22224" cy="12700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8" name="Line 462">
              <a:extLst>
                <a:ext uri="{FF2B5EF4-FFF2-40B4-BE49-F238E27FC236}">
                  <a16:creationId xmlns:a16="http://schemas.microsoft.com/office/drawing/2014/main" id="{A19618AC-7E5B-4E60-9EFE-22BA4D4395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53785" y="3313324"/>
              <a:ext cx="31748" cy="15875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9" name="Freeform 465">
              <a:extLst>
                <a:ext uri="{FF2B5EF4-FFF2-40B4-BE49-F238E27FC236}">
                  <a16:creationId xmlns:a16="http://schemas.microsoft.com/office/drawing/2014/main" id="{C977E084-01A6-4C63-850C-0CAAE1BBA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130" y="3402225"/>
              <a:ext cx="12699" cy="84139"/>
            </a:xfrm>
            <a:custGeom>
              <a:avLst/>
              <a:gdLst>
                <a:gd name="T0" fmla="*/ 0 w 8"/>
                <a:gd name="T1" fmla="*/ 53 h 53"/>
                <a:gd name="T2" fmla="*/ 8 w 8"/>
                <a:gd name="T3" fmla="*/ 50 h 53"/>
                <a:gd name="T4" fmla="*/ 8 w 8"/>
                <a:gd name="T5" fmla="*/ 0 h 53"/>
                <a:gd name="T6" fmla="*/ 0 w 8"/>
                <a:gd name="T7" fmla="*/ 4 h 53"/>
                <a:gd name="T8" fmla="*/ 0 w 8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3">
                  <a:moveTo>
                    <a:pt x="0" y="53"/>
                  </a:moveTo>
                  <a:lnTo>
                    <a:pt x="8" y="50"/>
                  </a:lnTo>
                  <a:lnTo>
                    <a:pt x="8" y="0"/>
                  </a:lnTo>
                  <a:lnTo>
                    <a:pt x="0" y="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0" name="Freeform 466">
              <a:extLst>
                <a:ext uri="{FF2B5EF4-FFF2-40B4-BE49-F238E27FC236}">
                  <a16:creationId xmlns:a16="http://schemas.microsoft.com/office/drawing/2014/main" id="{12A42C46-CC35-4DBA-A2AC-30D1DBC78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6830" y="3402225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50 h 53"/>
                <a:gd name="T4" fmla="*/ 7 w 7"/>
                <a:gd name="T5" fmla="*/ 53 h 53"/>
                <a:gd name="T6" fmla="*/ 7 w 7"/>
                <a:gd name="T7" fmla="*/ 4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50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1" name="Freeform 467">
              <a:extLst>
                <a:ext uri="{FF2B5EF4-FFF2-40B4-BE49-F238E27FC236}">
                  <a16:creationId xmlns:a16="http://schemas.microsoft.com/office/drawing/2014/main" id="{9BD1D591-78A1-4887-A01E-4C59142C9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368" y="3405400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  <a:gd name="T10" fmla="*/ 3 w 3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2" name="Freeform 468">
              <a:extLst>
                <a:ext uri="{FF2B5EF4-FFF2-40B4-BE49-F238E27FC236}">
                  <a16:creationId xmlns:a16="http://schemas.microsoft.com/office/drawing/2014/main" id="{2F082220-E4CD-43A0-AA4C-DBB8B90ED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368" y="3405400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3" name="Freeform 469">
              <a:extLst>
                <a:ext uri="{FF2B5EF4-FFF2-40B4-BE49-F238E27FC236}">
                  <a16:creationId xmlns:a16="http://schemas.microsoft.com/office/drawing/2014/main" id="{103E5F7D-A35B-4087-B0B4-C8E137DE3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941" y="3406988"/>
              <a:ext cx="4762" cy="80963"/>
            </a:xfrm>
            <a:custGeom>
              <a:avLst/>
              <a:gdLst>
                <a:gd name="T0" fmla="*/ 1 w 3"/>
                <a:gd name="T1" fmla="*/ 51 h 51"/>
                <a:gd name="T2" fmla="*/ 3 w 3"/>
                <a:gd name="T3" fmla="*/ 49 h 51"/>
                <a:gd name="T4" fmla="*/ 3 w 3"/>
                <a:gd name="T5" fmla="*/ 0 h 51"/>
                <a:gd name="T6" fmla="*/ 0 w 3"/>
                <a:gd name="T7" fmla="*/ 1 h 51"/>
                <a:gd name="T8" fmla="*/ 0 w 3"/>
                <a:gd name="T9" fmla="*/ 50 h 51"/>
                <a:gd name="T10" fmla="*/ 1 w 3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1">
                  <a:moveTo>
                    <a:pt x="1" y="51"/>
                  </a:moveTo>
                  <a:lnTo>
                    <a:pt x="3" y="49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0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4" name="Freeform 470">
              <a:extLst>
                <a:ext uri="{FF2B5EF4-FFF2-40B4-BE49-F238E27FC236}">
                  <a16:creationId xmlns:a16="http://schemas.microsoft.com/office/drawing/2014/main" id="{AF98FD41-6BCE-4F11-9B37-9E353D8A4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941" y="3406988"/>
              <a:ext cx="4762" cy="80963"/>
            </a:xfrm>
            <a:custGeom>
              <a:avLst/>
              <a:gdLst>
                <a:gd name="T0" fmla="*/ 1 w 3"/>
                <a:gd name="T1" fmla="*/ 51 h 51"/>
                <a:gd name="T2" fmla="*/ 3 w 3"/>
                <a:gd name="T3" fmla="*/ 49 h 51"/>
                <a:gd name="T4" fmla="*/ 3 w 3"/>
                <a:gd name="T5" fmla="*/ 0 h 51"/>
                <a:gd name="T6" fmla="*/ 0 w 3"/>
                <a:gd name="T7" fmla="*/ 1 h 51"/>
                <a:gd name="T8" fmla="*/ 0 w 3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1">
                  <a:moveTo>
                    <a:pt x="1" y="51"/>
                  </a:moveTo>
                  <a:lnTo>
                    <a:pt x="3" y="49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5" name="Freeform 471">
              <a:extLst>
                <a:ext uri="{FF2B5EF4-FFF2-40B4-BE49-F238E27FC236}">
                  <a16:creationId xmlns:a16="http://schemas.microsoft.com/office/drawing/2014/main" id="{1CF84690-65B9-4848-8E0F-41E135FBE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970" y="3424451"/>
              <a:ext cx="79370" cy="41276"/>
            </a:xfrm>
            <a:custGeom>
              <a:avLst/>
              <a:gdLst>
                <a:gd name="T0" fmla="*/ 0 w 50"/>
                <a:gd name="T1" fmla="*/ 14 h 26"/>
                <a:gd name="T2" fmla="*/ 24 w 50"/>
                <a:gd name="T3" fmla="*/ 26 h 26"/>
                <a:gd name="T4" fmla="*/ 50 w 50"/>
                <a:gd name="T5" fmla="*/ 13 h 26"/>
                <a:gd name="T6" fmla="*/ 27 w 50"/>
                <a:gd name="T7" fmla="*/ 0 h 26"/>
                <a:gd name="T8" fmla="*/ 0 w 50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6">
                  <a:moveTo>
                    <a:pt x="0" y="14"/>
                  </a:moveTo>
                  <a:lnTo>
                    <a:pt x="24" y="26"/>
                  </a:lnTo>
                  <a:lnTo>
                    <a:pt x="50" y="13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6" name="Freeform 472">
              <a:extLst>
                <a:ext uri="{FF2B5EF4-FFF2-40B4-BE49-F238E27FC236}">
                  <a16:creationId xmlns:a16="http://schemas.microsoft.com/office/drawing/2014/main" id="{7B2FAB16-0219-4475-B807-DCB732BC9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970" y="3446676"/>
              <a:ext cx="38098" cy="23813"/>
            </a:xfrm>
            <a:custGeom>
              <a:avLst/>
              <a:gdLst>
                <a:gd name="T0" fmla="*/ 0 w 24"/>
                <a:gd name="T1" fmla="*/ 0 h 15"/>
                <a:gd name="T2" fmla="*/ 0 w 24"/>
                <a:gd name="T3" fmla="*/ 3 h 15"/>
                <a:gd name="T4" fmla="*/ 23 w 24"/>
                <a:gd name="T5" fmla="*/ 15 h 15"/>
                <a:gd name="T6" fmla="*/ 24 w 24"/>
                <a:gd name="T7" fmla="*/ 12 h 15"/>
                <a:gd name="T8" fmla="*/ 0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0"/>
                  </a:moveTo>
                  <a:lnTo>
                    <a:pt x="0" y="3"/>
                  </a:lnTo>
                  <a:lnTo>
                    <a:pt x="23" y="15"/>
                  </a:lnTo>
                  <a:lnTo>
                    <a:pt x="2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7" name="Freeform 473">
              <a:extLst>
                <a:ext uri="{FF2B5EF4-FFF2-40B4-BE49-F238E27FC236}">
                  <a16:creationId xmlns:a16="http://schemas.microsoft.com/office/drawing/2014/main" id="{B10E0524-8754-42ED-8BF8-00BB433A5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480" y="3445088"/>
              <a:ext cx="42860" cy="25400"/>
            </a:xfrm>
            <a:custGeom>
              <a:avLst/>
              <a:gdLst>
                <a:gd name="T0" fmla="*/ 0 w 27"/>
                <a:gd name="T1" fmla="*/ 16 h 16"/>
                <a:gd name="T2" fmla="*/ 27 w 27"/>
                <a:gd name="T3" fmla="*/ 2 h 16"/>
                <a:gd name="T4" fmla="*/ 27 w 27"/>
                <a:gd name="T5" fmla="*/ 0 h 16"/>
                <a:gd name="T6" fmla="*/ 1 w 27"/>
                <a:gd name="T7" fmla="*/ 13 h 16"/>
                <a:gd name="T8" fmla="*/ 0 w 2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">
                  <a:moveTo>
                    <a:pt x="0" y="16"/>
                  </a:moveTo>
                  <a:lnTo>
                    <a:pt x="27" y="2"/>
                  </a:lnTo>
                  <a:lnTo>
                    <a:pt x="27" y="0"/>
                  </a:lnTo>
                  <a:lnTo>
                    <a:pt x="1" y="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8" name="Freeform 474">
              <a:extLst>
                <a:ext uri="{FF2B5EF4-FFF2-40B4-BE49-F238E27FC236}">
                  <a16:creationId xmlns:a16="http://schemas.microsoft.com/office/drawing/2014/main" id="{2A7A37AE-FEC1-41CA-8131-7C0EB4990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970" y="3421276"/>
              <a:ext cx="11112" cy="85726"/>
            </a:xfrm>
            <a:custGeom>
              <a:avLst/>
              <a:gdLst>
                <a:gd name="T0" fmla="*/ 0 w 7"/>
                <a:gd name="T1" fmla="*/ 0 h 54"/>
                <a:gd name="T2" fmla="*/ 0 w 7"/>
                <a:gd name="T3" fmla="*/ 50 h 54"/>
                <a:gd name="T4" fmla="*/ 7 w 7"/>
                <a:gd name="T5" fmla="*/ 54 h 54"/>
                <a:gd name="T6" fmla="*/ 7 w 7"/>
                <a:gd name="T7" fmla="*/ 4 h 54"/>
                <a:gd name="T8" fmla="*/ 0 w 7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0"/>
                  </a:moveTo>
                  <a:lnTo>
                    <a:pt x="0" y="50"/>
                  </a:lnTo>
                  <a:lnTo>
                    <a:pt x="7" y="54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9" name="Freeform 475">
              <a:extLst>
                <a:ext uri="{FF2B5EF4-FFF2-40B4-BE49-F238E27FC236}">
                  <a16:creationId xmlns:a16="http://schemas.microsoft.com/office/drawing/2014/main" id="{1878245C-3D86-41A3-BA21-55ABE1541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082" y="3426038"/>
              <a:ext cx="3175" cy="82551"/>
            </a:xfrm>
            <a:custGeom>
              <a:avLst/>
              <a:gdLst>
                <a:gd name="T0" fmla="*/ 1 w 2"/>
                <a:gd name="T1" fmla="*/ 52 h 52"/>
                <a:gd name="T2" fmla="*/ 2 w 2"/>
                <a:gd name="T3" fmla="*/ 49 h 52"/>
                <a:gd name="T4" fmla="*/ 2 w 2"/>
                <a:gd name="T5" fmla="*/ 0 h 52"/>
                <a:gd name="T6" fmla="*/ 0 w 2"/>
                <a:gd name="T7" fmla="*/ 1 h 52"/>
                <a:gd name="T8" fmla="*/ 0 w 2"/>
                <a:gd name="T9" fmla="*/ 51 h 52"/>
                <a:gd name="T10" fmla="*/ 1 w 2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2">
                  <a:moveTo>
                    <a:pt x="1" y="52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1"/>
                  </a:lnTo>
                  <a:lnTo>
                    <a:pt x="1" y="52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0" name="Freeform 476">
              <a:extLst>
                <a:ext uri="{FF2B5EF4-FFF2-40B4-BE49-F238E27FC236}">
                  <a16:creationId xmlns:a16="http://schemas.microsoft.com/office/drawing/2014/main" id="{E8BF7B79-1789-4387-9A10-1AE007226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082" y="3426038"/>
              <a:ext cx="3175" cy="82551"/>
            </a:xfrm>
            <a:custGeom>
              <a:avLst/>
              <a:gdLst>
                <a:gd name="T0" fmla="*/ 1 w 2"/>
                <a:gd name="T1" fmla="*/ 52 h 52"/>
                <a:gd name="T2" fmla="*/ 2 w 2"/>
                <a:gd name="T3" fmla="*/ 49 h 52"/>
                <a:gd name="T4" fmla="*/ 2 w 2"/>
                <a:gd name="T5" fmla="*/ 0 h 52"/>
                <a:gd name="T6" fmla="*/ 0 w 2"/>
                <a:gd name="T7" fmla="*/ 1 h 52"/>
                <a:gd name="T8" fmla="*/ 0 w 2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2">
                  <a:moveTo>
                    <a:pt x="1" y="52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1" name="Freeform 477">
              <a:extLst>
                <a:ext uri="{FF2B5EF4-FFF2-40B4-BE49-F238E27FC236}">
                  <a16:creationId xmlns:a16="http://schemas.microsoft.com/office/drawing/2014/main" id="{BAB0D445-A05A-4EB5-8AF8-EEC7969B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2228" y="3418101"/>
              <a:ext cx="11112" cy="85726"/>
            </a:xfrm>
            <a:custGeom>
              <a:avLst/>
              <a:gdLst>
                <a:gd name="T0" fmla="*/ 0 w 7"/>
                <a:gd name="T1" fmla="*/ 54 h 54"/>
                <a:gd name="T2" fmla="*/ 7 w 7"/>
                <a:gd name="T3" fmla="*/ 50 h 54"/>
                <a:gd name="T4" fmla="*/ 7 w 7"/>
                <a:gd name="T5" fmla="*/ 0 h 54"/>
                <a:gd name="T6" fmla="*/ 0 w 7"/>
                <a:gd name="T7" fmla="*/ 4 h 54"/>
                <a:gd name="T8" fmla="*/ 0 w 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54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2" name="Freeform 478">
              <a:extLst>
                <a:ext uri="{FF2B5EF4-FFF2-40B4-BE49-F238E27FC236}">
                  <a16:creationId xmlns:a16="http://schemas.microsoft.com/office/drawing/2014/main" id="{5D176E63-A5F8-45BF-94D5-F3C4F3085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466" y="3421276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  <a:gd name="T10" fmla="*/ 3 w 3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3" name="Freeform 479">
              <a:extLst>
                <a:ext uri="{FF2B5EF4-FFF2-40B4-BE49-F238E27FC236}">
                  <a16:creationId xmlns:a16="http://schemas.microsoft.com/office/drawing/2014/main" id="{FB2F9B5D-25D1-42C4-8CC5-55DA79201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466" y="3421276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4" name="Freeform 480">
              <a:extLst>
                <a:ext uri="{FF2B5EF4-FFF2-40B4-BE49-F238E27FC236}">
                  <a16:creationId xmlns:a16="http://schemas.microsoft.com/office/drawing/2014/main" id="{E6DA4BA8-22CC-4DC5-992F-B03EBBD7D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368" y="3433976"/>
              <a:ext cx="9524" cy="84139"/>
            </a:xfrm>
            <a:custGeom>
              <a:avLst/>
              <a:gdLst>
                <a:gd name="T0" fmla="*/ 0 w 6"/>
                <a:gd name="T1" fmla="*/ 0 h 53"/>
                <a:gd name="T2" fmla="*/ 0 w 6"/>
                <a:gd name="T3" fmla="*/ 50 h 53"/>
                <a:gd name="T4" fmla="*/ 6 w 6"/>
                <a:gd name="T5" fmla="*/ 53 h 53"/>
                <a:gd name="T6" fmla="*/ 6 w 6"/>
                <a:gd name="T7" fmla="*/ 4 h 53"/>
                <a:gd name="T8" fmla="*/ 0 w 6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3">
                  <a:moveTo>
                    <a:pt x="0" y="0"/>
                  </a:moveTo>
                  <a:lnTo>
                    <a:pt x="0" y="50"/>
                  </a:lnTo>
                  <a:lnTo>
                    <a:pt x="6" y="5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5" name="Freeform 481">
              <a:extLst>
                <a:ext uri="{FF2B5EF4-FFF2-40B4-BE49-F238E27FC236}">
                  <a16:creationId xmlns:a16="http://schemas.microsoft.com/office/drawing/2014/main" id="{674CEC50-EB66-4577-A943-961DD51E0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067" y="3433976"/>
              <a:ext cx="11112" cy="84139"/>
            </a:xfrm>
            <a:custGeom>
              <a:avLst/>
              <a:gdLst>
                <a:gd name="T0" fmla="*/ 0 w 7"/>
                <a:gd name="T1" fmla="*/ 53 h 53"/>
                <a:gd name="T2" fmla="*/ 7 w 7"/>
                <a:gd name="T3" fmla="*/ 50 h 53"/>
                <a:gd name="T4" fmla="*/ 7 w 7"/>
                <a:gd name="T5" fmla="*/ 0 h 53"/>
                <a:gd name="T6" fmla="*/ 0 w 7"/>
                <a:gd name="T7" fmla="*/ 4 h 53"/>
                <a:gd name="T8" fmla="*/ 0 w 7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53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6" name="Freeform 482">
              <a:extLst>
                <a:ext uri="{FF2B5EF4-FFF2-40B4-BE49-F238E27FC236}">
                  <a16:creationId xmlns:a16="http://schemas.microsoft.com/office/drawing/2014/main" id="{49A4B46F-294A-42C3-AC77-95D5533BC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382" y="3394288"/>
              <a:ext cx="82545" cy="42863"/>
            </a:xfrm>
            <a:custGeom>
              <a:avLst/>
              <a:gdLst>
                <a:gd name="T0" fmla="*/ 0 w 52"/>
                <a:gd name="T1" fmla="*/ 14 h 27"/>
                <a:gd name="T2" fmla="*/ 25 w 52"/>
                <a:gd name="T3" fmla="*/ 27 h 27"/>
                <a:gd name="T4" fmla="*/ 52 w 52"/>
                <a:gd name="T5" fmla="*/ 13 h 27"/>
                <a:gd name="T6" fmla="*/ 28 w 52"/>
                <a:gd name="T7" fmla="*/ 0 h 27"/>
                <a:gd name="T8" fmla="*/ 0 w 52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0" y="14"/>
                  </a:moveTo>
                  <a:lnTo>
                    <a:pt x="25" y="27"/>
                  </a:lnTo>
                  <a:lnTo>
                    <a:pt x="52" y="13"/>
                  </a:lnTo>
                  <a:lnTo>
                    <a:pt x="28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7" name="Freeform 483">
              <a:extLst>
                <a:ext uri="{FF2B5EF4-FFF2-40B4-BE49-F238E27FC236}">
                  <a16:creationId xmlns:a16="http://schemas.microsoft.com/office/drawing/2014/main" id="{C44EB477-1D8F-4491-B6C6-AD0852753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382" y="3416513"/>
              <a:ext cx="39685" cy="23813"/>
            </a:xfrm>
            <a:custGeom>
              <a:avLst/>
              <a:gdLst>
                <a:gd name="T0" fmla="*/ 0 w 25"/>
                <a:gd name="T1" fmla="*/ 0 h 15"/>
                <a:gd name="T2" fmla="*/ 0 w 25"/>
                <a:gd name="T3" fmla="*/ 4 h 15"/>
                <a:gd name="T4" fmla="*/ 24 w 25"/>
                <a:gd name="T5" fmla="*/ 15 h 15"/>
                <a:gd name="T6" fmla="*/ 25 w 25"/>
                <a:gd name="T7" fmla="*/ 13 h 15"/>
                <a:gd name="T8" fmla="*/ 0 w 2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5">
                  <a:moveTo>
                    <a:pt x="0" y="0"/>
                  </a:moveTo>
                  <a:lnTo>
                    <a:pt x="0" y="4"/>
                  </a:lnTo>
                  <a:lnTo>
                    <a:pt x="24" y="15"/>
                  </a:lnTo>
                  <a:lnTo>
                    <a:pt x="2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8" name="Freeform 484">
              <a:extLst>
                <a:ext uri="{FF2B5EF4-FFF2-40B4-BE49-F238E27FC236}">
                  <a16:creationId xmlns:a16="http://schemas.microsoft.com/office/drawing/2014/main" id="{C0FF8A1B-8C53-4CC2-9D05-B1710C561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480" y="3414925"/>
              <a:ext cx="44447" cy="25400"/>
            </a:xfrm>
            <a:custGeom>
              <a:avLst/>
              <a:gdLst>
                <a:gd name="T0" fmla="*/ 0 w 28"/>
                <a:gd name="T1" fmla="*/ 16 h 16"/>
                <a:gd name="T2" fmla="*/ 28 w 28"/>
                <a:gd name="T3" fmla="*/ 3 h 16"/>
                <a:gd name="T4" fmla="*/ 28 w 28"/>
                <a:gd name="T5" fmla="*/ 0 h 16"/>
                <a:gd name="T6" fmla="*/ 1 w 28"/>
                <a:gd name="T7" fmla="*/ 14 h 16"/>
                <a:gd name="T8" fmla="*/ 0 w 2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6">
                  <a:moveTo>
                    <a:pt x="0" y="16"/>
                  </a:moveTo>
                  <a:lnTo>
                    <a:pt x="28" y="3"/>
                  </a:lnTo>
                  <a:lnTo>
                    <a:pt x="28" y="0"/>
                  </a:lnTo>
                  <a:lnTo>
                    <a:pt x="1" y="1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9" name="Freeform 485">
              <a:extLst>
                <a:ext uri="{FF2B5EF4-FFF2-40B4-BE49-F238E27FC236}">
                  <a16:creationId xmlns:a16="http://schemas.microsoft.com/office/drawing/2014/main" id="{45ECCDA9-0ABF-457C-A512-C23FE8B51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096" y="3424451"/>
              <a:ext cx="12699" cy="85726"/>
            </a:xfrm>
            <a:custGeom>
              <a:avLst/>
              <a:gdLst>
                <a:gd name="T0" fmla="*/ 0 w 8"/>
                <a:gd name="T1" fmla="*/ 54 h 54"/>
                <a:gd name="T2" fmla="*/ 8 w 8"/>
                <a:gd name="T3" fmla="*/ 50 h 54"/>
                <a:gd name="T4" fmla="*/ 8 w 8"/>
                <a:gd name="T5" fmla="*/ 0 h 54"/>
                <a:gd name="T6" fmla="*/ 0 w 8"/>
                <a:gd name="T7" fmla="*/ 5 h 54"/>
                <a:gd name="T8" fmla="*/ 0 w 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4">
                  <a:moveTo>
                    <a:pt x="0" y="54"/>
                  </a:moveTo>
                  <a:lnTo>
                    <a:pt x="8" y="50"/>
                  </a:lnTo>
                  <a:lnTo>
                    <a:pt x="8" y="0"/>
                  </a:lnTo>
                  <a:lnTo>
                    <a:pt x="0" y="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0" name="Freeform 486">
              <a:extLst>
                <a:ext uri="{FF2B5EF4-FFF2-40B4-BE49-F238E27FC236}">
                  <a16:creationId xmlns:a16="http://schemas.microsoft.com/office/drawing/2014/main" id="{9798EB20-4132-4C48-977E-BF5E204EC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795" y="3426038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49 h 53"/>
                <a:gd name="T4" fmla="*/ 7 w 7"/>
                <a:gd name="T5" fmla="*/ 53 h 53"/>
                <a:gd name="T6" fmla="*/ 7 w 7"/>
                <a:gd name="T7" fmla="*/ 4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49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1" name="Freeform 487">
              <a:extLst>
                <a:ext uri="{FF2B5EF4-FFF2-40B4-BE49-F238E27FC236}">
                  <a16:creationId xmlns:a16="http://schemas.microsoft.com/office/drawing/2014/main" id="{933FFB46-B9EF-43F8-95A2-25DC94C66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334" y="3429213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  <a:gd name="T10" fmla="*/ 3 w 3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2" name="Freeform 488">
              <a:extLst>
                <a:ext uri="{FF2B5EF4-FFF2-40B4-BE49-F238E27FC236}">
                  <a16:creationId xmlns:a16="http://schemas.microsoft.com/office/drawing/2014/main" id="{CF4D9A9B-7A2C-499C-AFB2-6F0B27D97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334" y="3429213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3" name="Freeform 489">
              <a:extLst>
                <a:ext uri="{FF2B5EF4-FFF2-40B4-BE49-F238E27FC236}">
                  <a16:creationId xmlns:a16="http://schemas.microsoft.com/office/drawing/2014/main" id="{FFC7CABA-55CC-446A-A9A1-19D6D17DA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907" y="3430801"/>
              <a:ext cx="4762" cy="80963"/>
            </a:xfrm>
            <a:custGeom>
              <a:avLst/>
              <a:gdLst>
                <a:gd name="T0" fmla="*/ 1 w 3"/>
                <a:gd name="T1" fmla="*/ 51 h 51"/>
                <a:gd name="T2" fmla="*/ 3 w 3"/>
                <a:gd name="T3" fmla="*/ 49 h 51"/>
                <a:gd name="T4" fmla="*/ 3 w 3"/>
                <a:gd name="T5" fmla="*/ 0 h 51"/>
                <a:gd name="T6" fmla="*/ 0 w 3"/>
                <a:gd name="T7" fmla="*/ 0 h 51"/>
                <a:gd name="T8" fmla="*/ 0 w 3"/>
                <a:gd name="T9" fmla="*/ 50 h 51"/>
                <a:gd name="T10" fmla="*/ 1 w 3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1">
                  <a:moveTo>
                    <a:pt x="1" y="51"/>
                  </a:moveTo>
                  <a:lnTo>
                    <a:pt x="3" y="49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4" name="Freeform 490">
              <a:extLst>
                <a:ext uri="{FF2B5EF4-FFF2-40B4-BE49-F238E27FC236}">
                  <a16:creationId xmlns:a16="http://schemas.microsoft.com/office/drawing/2014/main" id="{C6BCBBD3-7420-4CE8-A38F-6BDDF08FF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907" y="3430801"/>
              <a:ext cx="4762" cy="80963"/>
            </a:xfrm>
            <a:custGeom>
              <a:avLst/>
              <a:gdLst>
                <a:gd name="T0" fmla="*/ 1 w 3"/>
                <a:gd name="T1" fmla="*/ 51 h 51"/>
                <a:gd name="T2" fmla="*/ 3 w 3"/>
                <a:gd name="T3" fmla="*/ 49 h 51"/>
                <a:gd name="T4" fmla="*/ 3 w 3"/>
                <a:gd name="T5" fmla="*/ 0 h 51"/>
                <a:gd name="T6" fmla="*/ 0 w 3"/>
                <a:gd name="T7" fmla="*/ 0 h 51"/>
                <a:gd name="T8" fmla="*/ 0 w 3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1">
                  <a:moveTo>
                    <a:pt x="1" y="51"/>
                  </a:moveTo>
                  <a:lnTo>
                    <a:pt x="3" y="49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5" name="Freeform 491">
              <a:extLst>
                <a:ext uri="{FF2B5EF4-FFF2-40B4-BE49-F238E27FC236}">
                  <a16:creationId xmlns:a16="http://schemas.microsoft.com/office/drawing/2014/main" id="{50801226-57CA-40A0-A6FA-0FA798BE3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7935" y="3448263"/>
              <a:ext cx="79370" cy="39688"/>
            </a:xfrm>
            <a:custGeom>
              <a:avLst/>
              <a:gdLst>
                <a:gd name="T0" fmla="*/ 0 w 50"/>
                <a:gd name="T1" fmla="*/ 14 h 25"/>
                <a:gd name="T2" fmla="*/ 24 w 50"/>
                <a:gd name="T3" fmla="*/ 25 h 25"/>
                <a:gd name="T4" fmla="*/ 50 w 50"/>
                <a:gd name="T5" fmla="*/ 12 h 25"/>
                <a:gd name="T6" fmla="*/ 27 w 50"/>
                <a:gd name="T7" fmla="*/ 0 h 25"/>
                <a:gd name="T8" fmla="*/ 0 w 50"/>
                <a:gd name="T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5">
                  <a:moveTo>
                    <a:pt x="0" y="14"/>
                  </a:moveTo>
                  <a:lnTo>
                    <a:pt x="24" y="25"/>
                  </a:lnTo>
                  <a:lnTo>
                    <a:pt x="50" y="12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6" name="Freeform 492">
              <a:extLst>
                <a:ext uri="{FF2B5EF4-FFF2-40B4-BE49-F238E27FC236}">
                  <a16:creationId xmlns:a16="http://schemas.microsoft.com/office/drawing/2014/main" id="{781E44C0-AA61-48BD-81BD-99C513E73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7935" y="3470489"/>
              <a:ext cx="38098" cy="22225"/>
            </a:xfrm>
            <a:custGeom>
              <a:avLst/>
              <a:gdLst>
                <a:gd name="T0" fmla="*/ 0 w 24"/>
                <a:gd name="T1" fmla="*/ 0 h 14"/>
                <a:gd name="T2" fmla="*/ 0 w 24"/>
                <a:gd name="T3" fmla="*/ 2 h 14"/>
                <a:gd name="T4" fmla="*/ 23 w 24"/>
                <a:gd name="T5" fmla="*/ 14 h 14"/>
                <a:gd name="T6" fmla="*/ 24 w 24"/>
                <a:gd name="T7" fmla="*/ 11 h 14"/>
                <a:gd name="T8" fmla="*/ 0 w 2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4">
                  <a:moveTo>
                    <a:pt x="0" y="0"/>
                  </a:moveTo>
                  <a:lnTo>
                    <a:pt x="0" y="2"/>
                  </a:lnTo>
                  <a:lnTo>
                    <a:pt x="23" y="14"/>
                  </a:lnTo>
                  <a:lnTo>
                    <a:pt x="2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7" name="Freeform 493">
              <a:extLst>
                <a:ext uri="{FF2B5EF4-FFF2-40B4-BE49-F238E27FC236}">
                  <a16:creationId xmlns:a16="http://schemas.microsoft.com/office/drawing/2014/main" id="{C1E08AF4-0665-49CE-B528-02E9CF043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445" y="3467314"/>
              <a:ext cx="42860" cy="25400"/>
            </a:xfrm>
            <a:custGeom>
              <a:avLst/>
              <a:gdLst>
                <a:gd name="T0" fmla="*/ 0 w 27"/>
                <a:gd name="T1" fmla="*/ 16 h 16"/>
                <a:gd name="T2" fmla="*/ 27 w 27"/>
                <a:gd name="T3" fmla="*/ 3 h 16"/>
                <a:gd name="T4" fmla="*/ 27 w 27"/>
                <a:gd name="T5" fmla="*/ 0 h 16"/>
                <a:gd name="T6" fmla="*/ 1 w 27"/>
                <a:gd name="T7" fmla="*/ 13 h 16"/>
                <a:gd name="T8" fmla="*/ 0 w 2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">
                  <a:moveTo>
                    <a:pt x="0" y="16"/>
                  </a:moveTo>
                  <a:lnTo>
                    <a:pt x="27" y="3"/>
                  </a:lnTo>
                  <a:lnTo>
                    <a:pt x="27" y="0"/>
                  </a:lnTo>
                  <a:lnTo>
                    <a:pt x="1" y="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8" name="Freeform 494">
              <a:extLst>
                <a:ext uri="{FF2B5EF4-FFF2-40B4-BE49-F238E27FC236}">
                  <a16:creationId xmlns:a16="http://schemas.microsoft.com/office/drawing/2014/main" id="{B2592576-9161-4B40-95E1-91D202B68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7935" y="3445088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50 h 53"/>
                <a:gd name="T4" fmla="*/ 7 w 7"/>
                <a:gd name="T5" fmla="*/ 53 h 53"/>
                <a:gd name="T6" fmla="*/ 7 w 7"/>
                <a:gd name="T7" fmla="*/ 3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50"/>
                  </a:lnTo>
                  <a:lnTo>
                    <a:pt x="7" y="53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9" name="Freeform 495">
              <a:extLst>
                <a:ext uri="{FF2B5EF4-FFF2-40B4-BE49-F238E27FC236}">
                  <a16:creationId xmlns:a16="http://schemas.microsoft.com/office/drawing/2014/main" id="{E1A0EC9C-F98F-4C32-9533-0DC150D83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9047" y="3449851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  <a:gd name="T10" fmla="*/ 1 w 2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0" name="Freeform 496">
              <a:extLst>
                <a:ext uri="{FF2B5EF4-FFF2-40B4-BE49-F238E27FC236}">
                  <a16:creationId xmlns:a16="http://schemas.microsoft.com/office/drawing/2014/main" id="{81F8AF9E-ACC1-4E7B-A906-31B492628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9047" y="3449851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1" name="Freeform 497">
              <a:extLst>
                <a:ext uri="{FF2B5EF4-FFF2-40B4-BE49-F238E27FC236}">
                  <a16:creationId xmlns:a16="http://schemas.microsoft.com/office/drawing/2014/main" id="{562EA5E4-F962-4719-A0E8-64E83A035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193" y="3441913"/>
              <a:ext cx="11112" cy="84139"/>
            </a:xfrm>
            <a:custGeom>
              <a:avLst/>
              <a:gdLst>
                <a:gd name="T0" fmla="*/ 0 w 7"/>
                <a:gd name="T1" fmla="*/ 53 h 53"/>
                <a:gd name="T2" fmla="*/ 7 w 7"/>
                <a:gd name="T3" fmla="*/ 49 h 53"/>
                <a:gd name="T4" fmla="*/ 7 w 7"/>
                <a:gd name="T5" fmla="*/ 0 h 53"/>
                <a:gd name="T6" fmla="*/ 0 w 7"/>
                <a:gd name="T7" fmla="*/ 4 h 53"/>
                <a:gd name="T8" fmla="*/ 0 w 7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53"/>
                  </a:moveTo>
                  <a:lnTo>
                    <a:pt x="7" y="49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2" name="Freeform 498">
              <a:extLst>
                <a:ext uri="{FF2B5EF4-FFF2-40B4-BE49-F238E27FC236}">
                  <a16:creationId xmlns:a16="http://schemas.microsoft.com/office/drawing/2014/main" id="{8826DA47-BDC4-45A2-A02A-2731ABCC9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1431" y="3443501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2 h 52"/>
                <a:gd name="T8" fmla="*/ 3 w 3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2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3" name="Freeform 499">
              <a:extLst>
                <a:ext uri="{FF2B5EF4-FFF2-40B4-BE49-F238E27FC236}">
                  <a16:creationId xmlns:a16="http://schemas.microsoft.com/office/drawing/2014/main" id="{6F326EA5-1EA1-4D92-B3B7-78C0F37F6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1431" y="3443501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2 h 52"/>
                <a:gd name="T8" fmla="*/ 3 w 3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2"/>
                  </a:lnTo>
                  <a:lnTo>
                    <a:pt x="3" y="52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4" name="Freeform 500">
              <a:extLst>
                <a:ext uri="{FF2B5EF4-FFF2-40B4-BE49-F238E27FC236}">
                  <a16:creationId xmlns:a16="http://schemas.microsoft.com/office/drawing/2014/main" id="{CC1F6B3E-C3DD-470B-9268-1D017D0A2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334" y="3456201"/>
              <a:ext cx="9524" cy="85726"/>
            </a:xfrm>
            <a:custGeom>
              <a:avLst/>
              <a:gdLst>
                <a:gd name="T0" fmla="*/ 0 w 6"/>
                <a:gd name="T1" fmla="*/ 0 h 54"/>
                <a:gd name="T2" fmla="*/ 0 w 6"/>
                <a:gd name="T3" fmla="*/ 50 h 54"/>
                <a:gd name="T4" fmla="*/ 6 w 6"/>
                <a:gd name="T5" fmla="*/ 54 h 54"/>
                <a:gd name="T6" fmla="*/ 6 w 6"/>
                <a:gd name="T7" fmla="*/ 4 h 54"/>
                <a:gd name="T8" fmla="*/ 0 w 6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4">
                  <a:moveTo>
                    <a:pt x="0" y="0"/>
                  </a:moveTo>
                  <a:lnTo>
                    <a:pt x="0" y="50"/>
                  </a:lnTo>
                  <a:lnTo>
                    <a:pt x="6" y="54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5" name="Freeform 501">
              <a:extLst>
                <a:ext uri="{FF2B5EF4-FFF2-40B4-BE49-F238E27FC236}">
                  <a16:creationId xmlns:a16="http://schemas.microsoft.com/office/drawing/2014/main" id="{29955D73-CFF1-4B07-B070-E22AF7E0D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6033" y="3456201"/>
              <a:ext cx="11112" cy="85726"/>
            </a:xfrm>
            <a:custGeom>
              <a:avLst/>
              <a:gdLst>
                <a:gd name="T0" fmla="*/ 0 w 7"/>
                <a:gd name="T1" fmla="*/ 54 h 54"/>
                <a:gd name="T2" fmla="*/ 7 w 7"/>
                <a:gd name="T3" fmla="*/ 50 h 54"/>
                <a:gd name="T4" fmla="*/ 7 w 7"/>
                <a:gd name="T5" fmla="*/ 0 h 54"/>
                <a:gd name="T6" fmla="*/ 0 w 7"/>
                <a:gd name="T7" fmla="*/ 5 h 54"/>
                <a:gd name="T8" fmla="*/ 0 w 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54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6" name="Freeform 502">
              <a:extLst>
                <a:ext uri="{FF2B5EF4-FFF2-40B4-BE49-F238E27FC236}">
                  <a16:creationId xmlns:a16="http://schemas.microsoft.com/office/drawing/2014/main" id="{167D052B-9E33-4AC8-BEAC-3742F7055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6348" y="3418101"/>
              <a:ext cx="82545" cy="41276"/>
            </a:xfrm>
            <a:custGeom>
              <a:avLst/>
              <a:gdLst>
                <a:gd name="T0" fmla="*/ 0 w 52"/>
                <a:gd name="T1" fmla="*/ 14 h 26"/>
                <a:gd name="T2" fmla="*/ 25 w 52"/>
                <a:gd name="T3" fmla="*/ 26 h 26"/>
                <a:gd name="T4" fmla="*/ 52 w 52"/>
                <a:gd name="T5" fmla="*/ 12 h 26"/>
                <a:gd name="T6" fmla="*/ 28 w 52"/>
                <a:gd name="T7" fmla="*/ 0 h 26"/>
                <a:gd name="T8" fmla="*/ 0 w 52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6">
                  <a:moveTo>
                    <a:pt x="0" y="14"/>
                  </a:moveTo>
                  <a:lnTo>
                    <a:pt x="25" y="26"/>
                  </a:lnTo>
                  <a:lnTo>
                    <a:pt x="52" y="12"/>
                  </a:lnTo>
                  <a:lnTo>
                    <a:pt x="28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7" name="Freeform 503">
              <a:extLst>
                <a:ext uri="{FF2B5EF4-FFF2-40B4-BE49-F238E27FC236}">
                  <a16:creationId xmlns:a16="http://schemas.microsoft.com/office/drawing/2014/main" id="{0D3C047E-473A-4902-8039-2E216020C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6348" y="3440326"/>
              <a:ext cx="39685" cy="23813"/>
            </a:xfrm>
            <a:custGeom>
              <a:avLst/>
              <a:gdLst>
                <a:gd name="T0" fmla="*/ 0 w 25"/>
                <a:gd name="T1" fmla="*/ 0 h 15"/>
                <a:gd name="T2" fmla="*/ 0 w 25"/>
                <a:gd name="T3" fmla="*/ 3 h 15"/>
                <a:gd name="T4" fmla="*/ 24 w 25"/>
                <a:gd name="T5" fmla="*/ 15 h 15"/>
                <a:gd name="T6" fmla="*/ 25 w 25"/>
                <a:gd name="T7" fmla="*/ 12 h 15"/>
                <a:gd name="T8" fmla="*/ 0 w 2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5">
                  <a:moveTo>
                    <a:pt x="0" y="0"/>
                  </a:moveTo>
                  <a:lnTo>
                    <a:pt x="0" y="3"/>
                  </a:lnTo>
                  <a:lnTo>
                    <a:pt x="24" y="15"/>
                  </a:lnTo>
                  <a:lnTo>
                    <a:pt x="25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8" name="Freeform 504">
              <a:extLst>
                <a:ext uri="{FF2B5EF4-FFF2-40B4-BE49-F238E27FC236}">
                  <a16:creationId xmlns:a16="http://schemas.microsoft.com/office/drawing/2014/main" id="{3C3626C4-49DD-49EF-87AC-F88690BDC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445" y="3437151"/>
              <a:ext cx="44447" cy="26988"/>
            </a:xfrm>
            <a:custGeom>
              <a:avLst/>
              <a:gdLst>
                <a:gd name="T0" fmla="*/ 0 w 28"/>
                <a:gd name="T1" fmla="*/ 17 h 17"/>
                <a:gd name="T2" fmla="*/ 28 w 28"/>
                <a:gd name="T3" fmla="*/ 3 h 17"/>
                <a:gd name="T4" fmla="*/ 28 w 28"/>
                <a:gd name="T5" fmla="*/ 0 h 17"/>
                <a:gd name="T6" fmla="*/ 1 w 28"/>
                <a:gd name="T7" fmla="*/ 14 h 17"/>
                <a:gd name="T8" fmla="*/ 0 w 28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0" y="17"/>
                  </a:moveTo>
                  <a:lnTo>
                    <a:pt x="28" y="3"/>
                  </a:lnTo>
                  <a:lnTo>
                    <a:pt x="28" y="0"/>
                  </a:lnTo>
                  <a:lnTo>
                    <a:pt x="1" y="1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9" name="Freeform 505">
              <a:extLst>
                <a:ext uri="{FF2B5EF4-FFF2-40B4-BE49-F238E27FC236}">
                  <a16:creationId xmlns:a16="http://schemas.microsoft.com/office/drawing/2014/main" id="{C27BA0A0-C80B-48DA-98CC-8E2A88C33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4927" y="3429213"/>
              <a:ext cx="12699" cy="85726"/>
            </a:xfrm>
            <a:custGeom>
              <a:avLst/>
              <a:gdLst>
                <a:gd name="T0" fmla="*/ 0 w 8"/>
                <a:gd name="T1" fmla="*/ 54 h 54"/>
                <a:gd name="T2" fmla="*/ 8 w 8"/>
                <a:gd name="T3" fmla="*/ 50 h 54"/>
                <a:gd name="T4" fmla="*/ 8 w 8"/>
                <a:gd name="T5" fmla="*/ 0 h 54"/>
                <a:gd name="T6" fmla="*/ 0 w 8"/>
                <a:gd name="T7" fmla="*/ 4 h 54"/>
                <a:gd name="T8" fmla="*/ 0 w 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4">
                  <a:moveTo>
                    <a:pt x="0" y="54"/>
                  </a:moveTo>
                  <a:lnTo>
                    <a:pt x="8" y="50"/>
                  </a:lnTo>
                  <a:lnTo>
                    <a:pt x="8" y="0"/>
                  </a:lnTo>
                  <a:lnTo>
                    <a:pt x="0" y="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0" name="Freeform 506">
              <a:extLst>
                <a:ext uri="{FF2B5EF4-FFF2-40B4-BE49-F238E27FC236}">
                  <a16:creationId xmlns:a16="http://schemas.microsoft.com/office/drawing/2014/main" id="{2956F2A1-B1FD-4525-80D8-5F0494F39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626" y="3429213"/>
              <a:ext cx="11112" cy="85726"/>
            </a:xfrm>
            <a:custGeom>
              <a:avLst/>
              <a:gdLst>
                <a:gd name="T0" fmla="*/ 0 w 7"/>
                <a:gd name="T1" fmla="*/ 0 h 54"/>
                <a:gd name="T2" fmla="*/ 0 w 7"/>
                <a:gd name="T3" fmla="*/ 50 h 54"/>
                <a:gd name="T4" fmla="*/ 7 w 7"/>
                <a:gd name="T5" fmla="*/ 54 h 54"/>
                <a:gd name="T6" fmla="*/ 7 w 7"/>
                <a:gd name="T7" fmla="*/ 4 h 54"/>
                <a:gd name="T8" fmla="*/ 0 w 7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0"/>
                  </a:moveTo>
                  <a:lnTo>
                    <a:pt x="0" y="50"/>
                  </a:lnTo>
                  <a:lnTo>
                    <a:pt x="7" y="54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1" name="Freeform 507">
              <a:extLst>
                <a:ext uri="{FF2B5EF4-FFF2-40B4-BE49-F238E27FC236}">
                  <a16:creationId xmlns:a16="http://schemas.microsoft.com/office/drawing/2014/main" id="{7B91CBEB-7A73-4F4E-A0CD-B4FE1A7DF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0165" y="3432388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2" name="Freeform 508">
              <a:extLst>
                <a:ext uri="{FF2B5EF4-FFF2-40B4-BE49-F238E27FC236}">
                  <a16:creationId xmlns:a16="http://schemas.microsoft.com/office/drawing/2014/main" id="{AB04EB9D-FE21-430B-9B2E-880DB751B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0165" y="3432388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2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3" name="Freeform 509">
              <a:extLst>
                <a:ext uri="{FF2B5EF4-FFF2-40B4-BE49-F238E27FC236}">
                  <a16:creationId xmlns:a16="http://schemas.microsoft.com/office/drawing/2014/main" id="{B7508D11-C08A-4086-B437-7FD4E4F03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8738" y="3433976"/>
              <a:ext cx="4762" cy="80963"/>
            </a:xfrm>
            <a:custGeom>
              <a:avLst/>
              <a:gdLst>
                <a:gd name="T0" fmla="*/ 1 w 3"/>
                <a:gd name="T1" fmla="*/ 51 h 51"/>
                <a:gd name="T2" fmla="*/ 3 w 3"/>
                <a:gd name="T3" fmla="*/ 49 h 51"/>
                <a:gd name="T4" fmla="*/ 3 w 3"/>
                <a:gd name="T5" fmla="*/ 0 h 51"/>
                <a:gd name="T6" fmla="*/ 0 w 3"/>
                <a:gd name="T7" fmla="*/ 0 h 51"/>
                <a:gd name="T8" fmla="*/ 0 w 3"/>
                <a:gd name="T9" fmla="*/ 50 h 51"/>
                <a:gd name="T10" fmla="*/ 1 w 3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1">
                  <a:moveTo>
                    <a:pt x="1" y="51"/>
                  </a:moveTo>
                  <a:lnTo>
                    <a:pt x="3" y="49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4" name="Freeform 510">
              <a:extLst>
                <a:ext uri="{FF2B5EF4-FFF2-40B4-BE49-F238E27FC236}">
                  <a16:creationId xmlns:a16="http://schemas.microsoft.com/office/drawing/2014/main" id="{EC966B66-35BB-4795-92F1-D92252B9D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8738" y="3433976"/>
              <a:ext cx="4762" cy="80963"/>
            </a:xfrm>
            <a:custGeom>
              <a:avLst/>
              <a:gdLst>
                <a:gd name="T0" fmla="*/ 1 w 3"/>
                <a:gd name="T1" fmla="*/ 51 h 51"/>
                <a:gd name="T2" fmla="*/ 3 w 3"/>
                <a:gd name="T3" fmla="*/ 49 h 51"/>
                <a:gd name="T4" fmla="*/ 3 w 3"/>
                <a:gd name="T5" fmla="*/ 0 h 51"/>
                <a:gd name="T6" fmla="*/ 0 w 3"/>
                <a:gd name="T7" fmla="*/ 0 h 51"/>
                <a:gd name="T8" fmla="*/ 0 w 3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1">
                  <a:moveTo>
                    <a:pt x="1" y="51"/>
                  </a:moveTo>
                  <a:lnTo>
                    <a:pt x="3" y="49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5" name="Freeform 511">
              <a:extLst>
                <a:ext uri="{FF2B5EF4-FFF2-40B4-BE49-F238E27FC236}">
                  <a16:creationId xmlns:a16="http://schemas.microsoft.com/office/drawing/2014/main" id="{AE5BA058-7C32-4583-9F48-59DE9EA71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767" y="3451438"/>
              <a:ext cx="79370" cy="41276"/>
            </a:xfrm>
            <a:custGeom>
              <a:avLst/>
              <a:gdLst>
                <a:gd name="T0" fmla="*/ 0 w 50"/>
                <a:gd name="T1" fmla="*/ 14 h 26"/>
                <a:gd name="T2" fmla="*/ 24 w 50"/>
                <a:gd name="T3" fmla="*/ 26 h 26"/>
                <a:gd name="T4" fmla="*/ 50 w 50"/>
                <a:gd name="T5" fmla="*/ 12 h 26"/>
                <a:gd name="T6" fmla="*/ 27 w 50"/>
                <a:gd name="T7" fmla="*/ 0 h 26"/>
                <a:gd name="T8" fmla="*/ 0 w 50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6">
                  <a:moveTo>
                    <a:pt x="0" y="14"/>
                  </a:moveTo>
                  <a:lnTo>
                    <a:pt x="24" y="26"/>
                  </a:lnTo>
                  <a:lnTo>
                    <a:pt x="50" y="12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6" name="Freeform 512">
              <a:extLst>
                <a:ext uri="{FF2B5EF4-FFF2-40B4-BE49-F238E27FC236}">
                  <a16:creationId xmlns:a16="http://schemas.microsoft.com/office/drawing/2014/main" id="{7A5D8D56-2A6E-4F9D-B33B-43F6F7FDD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767" y="3473664"/>
              <a:ext cx="38098" cy="22225"/>
            </a:xfrm>
            <a:custGeom>
              <a:avLst/>
              <a:gdLst>
                <a:gd name="T0" fmla="*/ 0 w 24"/>
                <a:gd name="T1" fmla="*/ 0 h 14"/>
                <a:gd name="T2" fmla="*/ 0 w 24"/>
                <a:gd name="T3" fmla="*/ 3 h 14"/>
                <a:gd name="T4" fmla="*/ 23 w 24"/>
                <a:gd name="T5" fmla="*/ 14 h 14"/>
                <a:gd name="T6" fmla="*/ 24 w 24"/>
                <a:gd name="T7" fmla="*/ 12 h 14"/>
                <a:gd name="T8" fmla="*/ 0 w 2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4">
                  <a:moveTo>
                    <a:pt x="0" y="0"/>
                  </a:moveTo>
                  <a:lnTo>
                    <a:pt x="0" y="3"/>
                  </a:lnTo>
                  <a:lnTo>
                    <a:pt x="23" y="14"/>
                  </a:lnTo>
                  <a:lnTo>
                    <a:pt x="2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7" name="Freeform 513">
              <a:extLst>
                <a:ext uri="{FF2B5EF4-FFF2-40B4-BE49-F238E27FC236}">
                  <a16:creationId xmlns:a16="http://schemas.microsoft.com/office/drawing/2014/main" id="{8BF99D36-4F91-47F7-AC2D-4CD6A6E48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277" y="3470489"/>
              <a:ext cx="42860" cy="25400"/>
            </a:xfrm>
            <a:custGeom>
              <a:avLst/>
              <a:gdLst>
                <a:gd name="T0" fmla="*/ 0 w 27"/>
                <a:gd name="T1" fmla="*/ 16 h 16"/>
                <a:gd name="T2" fmla="*/ 27 w 27"/>
                <a:gd name="T3" fmla="*/ 3 h 16"/>
                <a:gd name="T4" fmla="*/ 27 w 27"/>
                <a:gd name="T5" fmla="*/ 0 h 16"/>
                <a:gd name="T6" fmla="*/ 1 w 27"/>
                <a:gd name="T7" fmla="*/ 14 h 16"/>
                <a:gd name="T8" fmla="*/ 0 w 2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">
                  <a:moveTo>
                    <a:pt x="0" y="16"/>
                  </a:moveTo>
                  <a:lnTo>
                    <a:pt x="27" y="3"/>
                  </a:lnTo>
                  <a:lnTo>
                    <a:pt x="27" y="0"/>
                  </a:lnTo>
                  <a:lnTo>
                    <a:pt x="1" y="1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8" name="Freeform 514">
              <a:extLst>
                <a:ext uri="{FF2B5EF4-FFF2-40B4-BE49-F238E27FC236}">
                  <a16:creationId xmlns:a16="http://schemas.microsoft.com/office/drawing/2014/main" id="{C332F806-8333-4CD9-A2ED-408643E99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767" y="3448263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50 h 53"/>
                <a:gd name="T4" fmla="*/ 7 w 7"/>
                <a:gd name="T5" fmla="*/ 53 h 53"/>
                <a:gd name="T6" fmla="*/ 7 w 7"/>
                <a:gd name="T7" fmla="*/ 4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50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9" name="Freeform 515">
              <a:extLst>
                <a:ext uri="{FF2B5EF4-FFF2-40B4-BE49-F238E27FC236}">
                  <a16:creationId xmlns:a16="http://schemas.microsoft.com/office/drawing/2014/main" id="{BF50D1C5-8425-42CE-A2EE-C284FC20F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5878" y="3453026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50 h 51"/>
                <a:gd name="T4" fmla="*/ 2 w 2"/>
                <a:gd name="T5" fmla="*/ 0 h 51"/>
                <a:gd name="T6" fmla="*/ 0 w 2"/>
                <a:gd name="T7" fmla="*/ 1 h 51"/>
                <a:gd name="T8" fmla="*/ 0 w 2"/>
                <a:gd name="T9" fmla="*/ 50 h 51"/>
                <a:gd name="T10" fmla="*/ 1 w 2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5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0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0" name="Freeform 516">
              <a:extLst>
                <a:ext uri="{FF2B5EF4-FFF2-40B4-BE49-F238E27FC236}">
                  <a16:creationId xmlns:a16="http://schemas.microsoft.com/office/drawing/2014/main" id="{977070FB-247C-48C6-9168-8A894DC97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5878" y="3453026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50 h 51"/>
                <a:gd name="T4" fmla="*/ 2 w 2"/>
                <a:gd name="T5" fmla="*/ 0 h 51"/>
                <a:gd name="T6" fmla="*/ 0 w 2"/>
                <a:gd name="T7" fmla="*/ 1 h 51"/>
                <a:gd name="T8" fmla="*/ 0 w 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5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1" name="Freeform 517">
              <a:extLst>
                <a:ext uri="{FF2B5EF4-FFF2-40B4-BE49-F238E27FC236}">
                  <a16:creationId xmlns:a16="http://schemas.microsoft.com/office/drawing/2014/main" id="{8B4ECEEB-3BAD-45B3-A48F-C24E6E775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025" y="3445088"/>
              <a:ext cx="11112" cy="85726"/>
            </a:xfrm>
            <a:custGeom>
              <a:avLst/>
              <a:gdLst>
                <a:gd name="T0" fmla="*/ 0 w 7"/>
                <a:gd name="T1" fmla="*/ 54 h 54"/>
                <a:gd name="T2" fmla="*/ 7 w 7"/>
                <a:gd name="T3" fmla="*/ 50 h 54"/>
                <a:gd name="T4" fmla="*/ 7 w 7"/>
                <a:gd name="T5" fmla="*/ 0 h 54"/>
                <a:gd name="T6" fmla="*/ 0 w 7"/>
                <a:gd name="T7" fmla="*/ 5 h 54"/>
                <a:gd name="T8" fmla="*/ 0 w 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54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2" name="Freeform 518">
              <a:extLst>
                <a:ext uri="{FF2B5EF4-FFF2-40B4-BE49-F238E27FC236}">
                  <a16:creationId xmlns:a16="http://schemas.microsoft.com/office/drawing/2014/main" id="{82BDDD86-CCA5-4BDF-B5E9-8EFA085F3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850" y="3446676"/>
              <a:ext cx="3175" cy="84139"/>
            </a:xfrm>
            <a:custGeom>
              <a:avLst/>
              <a:gdLst>
                <a:gd name="T0" fmla="*/ 2 w 2"/>
                <a:gd name="T1" fmla="*/ 53 h 53"/>
                <a:gd name="T2" fmla="*/ 0 w 2"/>
                <a:gd name="T3" fmla="*/ 51 h 53"/>
                <a:gd name="T4" fmla="*/ 0 w 2"/>
                <a:gd name="T5" fmla="*/ 0 h 53"/>
                <a:gd name="T6" fmla="*/ 2 w 2"/>
                <a:gd name="T7" fmla="*/ 2 h 53"/>
                <a:gd name="T8" fmla="*/ 2 w 2"/>
                <a:gd name="T9" fmla="*/ 52 h 53"/>
                <a:gd name="T10" fmla="*/ 2 w 2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3">
                  <a:moveTo>
                    <a:pt x="2" y="53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52"/>
                  </a:lnTo>
                  <a:lnTo>
                    <a:pt x="2" y="53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3" name="Freeform 519">
              <a:extLst>
                <a:ext uri="{FF2B5EF4-FFF2-40B4-BE49-F238E27FC236}">
                  <a16:creationId xmlns:a16="http://schemas.microsoft.com/office/drawing/2014/main" id="{AE79DA72-1F1E-4F59-8C63-A8A880EF6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850" y="3446676"/>
              <a:ext cx="3175" cy="84139"/>
            </a:xfrm>
            <a:custGeom>
              <a:avLst/>
              <a:gdLst>
                <a:gd name="T0" fmla="*/ 2 w 2"/>
                <a:gd name="T1" fmla="*/ 53 h 53"/>
                <a:gd name="T2" fmla="*/ 0 w 2"/>
                <a:gd name="T3" fmla="*/ 51 h 53"/>
                <a:gd name="T4" fmla="*/ 0 w 2"/>
                <a:gd name="T5" fmla="*/ 0 h 53"/>
                <a:gd name="T6" fmla="*/ 2 w 2"/>
                <a:gd name="T7" fmla="*/ 2 h 53"/>
                <a:gd name="T8" fmla="*/ 2 w 2"/>
                <a:gd name="T9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3">
                  <a:moveTo>
                    <a:pt x="2" y="53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52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4" name="Freeform 520">
              <a:extLst>
                <a:ext uri="{FF2B5EF4-FFF2-40B4-BE49-F238E27FC236}">
                  <a16:creationId xmlns:a16="http://schemas.microsoft.com/office/drawing/2014/main" id="{97DA8A08-EDCA-4864-818C-B9DBDCE41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0165" y="3460964"/>
              <a:ext cx="9524" cy="84139"/>
            </a:xfrm>
            <a:custGeom>
              <a:avLst/>
              <a:gdLst>
                <a:gd name="T0" fmla="*/ 0 w 6"/>
                <a:gd name="T1" fmla="*/ 0 h 53"/>
                <a:gd name="T2" fmla="*/ 0 w 6"/>
                <a:gd name="T3" fmla="*/ 50 h 53"/>
                <a:gd name="T4" fmla="*/ 6 w 6"/>
                <a:gd name="T5" fmla="*/ 53 h 53"/>
                <a:gd name="T6" fmla="*/ 6 w 6"/>
                <a:gd name="T7" fmla="*/ 3 h 53"/>
                <a:gd name="T8" fmla="*/ 0 w 6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3">
                  <a:moveTo>
                    <a:pt x="0" y="0"/>
                  </a:moveTo>
                  <a:lnTo>
                    <a:pt x="0" y="50"/>
                  </a:lnTo>
                  <a:lnTo>
                    <a:pt x="6" y="53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5" name="Freeform 521">
              <a:extLst>
                <a:ext uri="{FF2B5EF4-FFF2-40B4-BE49-F238E27FC236}">
                  <a16:creationId xmlns:a16="http://schemas.microsoft.com/office/drawing/2014/main" id="{646F8BD2-857F-440E-937C-B00DACA14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864" y="3460964"/>
              <a:ext cx="11112" cy="85726"/>
            </a:xfrm>
            <a:custGeom>
              <a:avLst/>
              <a:gdLst>
                <a:gd name="T0" fmla="*/ 0 w 7"/>
                <a:gd name="T1" fmla="*/ 54 h 54"/>
                <a:gd name="T2" fmla="*/ 7 w 7"/>
                <a:gd name="T3" fmla="*/ 50 h 54"/>
                <a:gd name="T4" fmla="*/ 7 w 7"/>
                <a:gd name="T5" fmla="*/ 0 h 54"/>
                <a:gd name="T6" fmla="*/ 0 w 7"/>
                <a:gd name="T7" fmla="*/ 4 h 54"/>
                <a:gd name="T8" fmla="*/ 0 w 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54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6" name="Freeform 522">
              <a:extLst>
                <a:ext uri="{FF2B5EF4-FFF2-40B4-BE49-F238E27FC236}">
                  <a16:creationId xmlns:a16="http://schemas.microsoft.com/office/drawing/2014/main" id="{C0A1BBAC-B603-4691-BD8E-18A14F5CD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179" y="3421276"/>
              <a:ext cx="82545" cy="41276"/>
            </a:xfrm>
            <a:custGeom>
              <a:avLst/>
              <a:gdLst>
                <a:gd name="T0" fmla="*/ 0 w 52"/>
                <a:gd name="T1" fmla="*/ 14 h 26"/>
                <a:gd name="T2" fmla="*/ 25 w 52"/>
                <a:gd name="T3" fmla="*/ 26 h 26"/>
                <a:gd name="T4" fmla="*/ 52 w 52"/>
                <a:gd name="T5" fmla="*/ 12 h 26"/>
                <a:gd name="T6" fmla="*/ 28 w 52"/>
                <a:gd name="T7" fmla="*/ 0 h 26"/>
                <a:gd name="T8" fmla="*/ 0 w 52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6">
                  <a:moveTo>
                    <a:pt x="0" y="14"/>
                  </a:moveTo>
                  <a:lnTo>
                    <a:pt x="25" y="26"/>
                  </a:lnTo>
                  <a:lnTo>
                    <a:pt x="52" y="12"/>
                  </a:lnTo>
                  <a:lnTo>
                    <a:pt x="28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7" name="Freeform 523">
              <a:extLst>
                <a:ext uri="{FF2B5EF4-FFF2-40B4-BE49-F238E27FC236}">
                  <a16:creationId xmlns:a16="http://schemas.microsoft.com/office/drawing/2014/main" id="{D0503D46-B189-45D7-AC49-CFD541A06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179" y="3443501"/>
              <a:ext cx="39685" cy="25400"/>
            </a:xfrm>
            <a:custGeom>
              <a:avLst/>
              <a:gdLst>
                <a:gd name="T0" fmla="*/ 0 w 25"/>
                <a:gd name="T1" fmla="*/ 0 h 16"/>
                <a:gd name="T2" fmla="*/ 0 w 25"/>
                <a:gd name="T3" fmla="*/ 3 h 16"/>
                <a:gd name="T4" fmla="*/ 24 w 25"/>
                <a:gd name="T5" fmla="*/ 16 h 16"/>
                <a:gd name="T6" fmla="*/ 25 w 25"/>
                <a:gd name="T7" fmla="*/ 12 h 16"/>
                <a:gd name="T8" fmla="*/ 0 w 25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6">
                  <a:moveTo>
                    <a:pt x="0" y="0"/>
                  </a:moveTo>
                  <a:lnTo>
                    <a:pt x="0" y="3"/>
                  </a:lnTo>
                  <a:lnTo>
                    <a:pt x="24" y="16"/>
                  </a:lnTo>
                  <a:lnTo>
                    <a:pt x="25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8" name="Freeform 524">
              <a:extLst>
                <a:ext uri="{FF2B5EF4-FFF2-40B4-BE49-F238E27FC236}">
                  <a16:creationId xmlns:a16="http://schemas.microsoft.com/office/drawing/2014/main" id="{8929AD03-4983-4E72-9C61-1AD2F24B1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277" y="3440326"/>
              <a:ext cx="44447" cy="28575"/>
            </a:xfrm>
            <a:custGeom>
              <a:avLst/>
              <a:gdLst>
                <a:gd name="T0" fmla="*/ 0 w 28"/>
                <a:gd name="T1" fmla="*/ 18 h 18"/>
                <a:gd name="T2" fmla="*/ 28 w 28"/>
                <a:gd name="T3" fmla="*/ 4 h 18"/>
                <a:gd name="T4" fmla="*/ 28 w 28"/>
                <a:gd name="T5" fmla="*/ 0 h 18"/>
                <a:gd name="T6" fmla="*/ 1 w 28"/>
                <a:gd name="T7" fmla="*/ 14 h 18"/>
                <a:gd name="T8" fmla="*/ 0 w 28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8">
                  <a:moveTo>
                    <a:pt x="0" y="18"/>
                  </a:moveTo>
                  <a:lnTo>
                    <a:pt x="28" y="4"/>
                  </a:lnTo>
                  <a:lnTo>
                    <a:pt x="28" y="0"/>
                  </a:lnTo>
                  <a:lnTo>
                    <a:pt x="1" y="1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9" name="Freeform 525">
              <a:extLst>
                <a:ext uri="{FF2B5EF4-FFF2-40B4-BE49-F238E27FC236}">
                  <a16:creationId xmlns:a16="http://schemas.microsoft.com/office/drawing/2014/main" id="{ED62C7D2-99AE-4075-A664-C9452E3AD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893" y="3451438"/>
              <a:ext cx="12699" cy="84139"/>
            </a:xfrm>
            <a:custGeom>
              <a:avLst/>
              <a:gdLst>
                <a:gd name="T0" fmla="*/ 0 w 8"/>
                <a:gd name="T1" fmla="*/ 53 h 53"/>
                <a:gd name="T2" fmla="*/ 8 w 8"/>
                <a:gd name="T3" fmla="*/ 50 h 53"/>
                <a:gd name="T4" fmla="*/ 8 w 8"/>
                <a:gd name="T5" fmla="*/ 0 h 53"/>
                <a:gd name="T6" fmla="*/ 0 w 8"/>
                <a:gd name="T7" fmla="*/ 4 h 53"/>
                <a:gd name="T8" fmla="*/ 0 w 8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3">
                  <a:moveTo>
                    <a:pt x="0" y="53"/>
                  </a:moveTo>
                  <a:lnTo>
                    <a:pt x="8" y="50"/>
                  </a:lnTo>
                  <a:lnTo>
                    <a:pt x="8" y="0"/>
                  </a:lnTo>
                  <a:lnTo>
                    <a:pt x="0" y="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0" name="Freeform 526">
              <a:extLst>
                <a:ext uri="{FF2B5EF4-FFF2-40B4-BE49-F238E27FC236}">
                  <a16:creationId xmlns:a16="http://schemas.microsoft.com/office/drawing/2014/main" id="{E8A0ADAA-0660-44BF-A0D1-8989E8FFE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592" y="3453026"/>
              <a:ext cx="11112" cy="82551"/>
            </a:xfrm>
            <a:custGeom>
              <a:avLst/>
              <a:gdLst>
                <a:gd name="T0" fmla="*/ 0 w 7"/>
                <a:gd name="T1" fmla="*/ 0 h 52"/>
                <a:gd name="T2" fmla="*/ 0 w 7"/>
                <a:gd name="T3" fmla="*/ 49 h 52"/>
                <a:gd name="T4" fmla="*/ 7 w 7"/>
                <a:gd name="T5" fmla="*/ 52 h 52"/>
                <a:gd name="T6" fmla="*/ 7 w 7"/>
                <a:gd name="T7" fmla="*/ 3 h 52"/>
                <a:gd name="T8" fmla="*/ 0 w 7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2">
                  <a:moveTo>
                    <a:pt x="0" y="0"/>
                  </a:moveTo>
                  <a:lnTo>
                    <a:pt x="0" y="49"/>
                  </a:lnTo>
                  <a:lnTo>
                    <a:pt x="7" y="52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1" name="Freeform 527">
              <a:extLst>
                <a:ext uri="{FF2B5EF4-FFF2-40B4-BE49-F238E27FC236}">
                  <a16:creationId xmlns:a16="http://schemas.microsoft.com/office/drawing/2014/main" id="{155B11C6-F7CD-44D5-A2C2-FCCACA534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130" y="3454613"/>
              <a:ext cx="4762" cy="84139"/>
            </a:xfrm>
            <a:custGeom>
              <a:avLst/>
              <a:gdLst>
                <a:gd name="T0" fmla="*/ 3 w 3"/>
                <a:gd name="T1" fmla="*/ 53 h 53"/>
                <a:gd name="T2" fmla="*/ 0 w 3"/>
                <a:gd name="T3" fmla="*/ 51 h 53"/>
                <a:gd name="T4" fmla="*/ 0 w 3"/>
                <a:gd name="T5" fmla="*/ 0 h 53"/>
                <a:gd name="T6" fmla="*/ 3 w 3"/>
                <a:gd name="T7" fmla="*/ 1 h 53"/>
                <a:gd name="T8" fmla="*/ 3 w 3"/>
                <a:gd name="T9" fmla="*/ 51 h 53"/>
                <a:gd name="T10" fmla="*/ 3 w 3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3">
                  <a:moveTo>
                    <a:pt x="3" y="53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  <a:lnTo>
                    <a:pt x="3" y="53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2" name="Freeform 528">
              <a:extLst>
                <a:ext uri="{FF2B5EF4-FFF2-40B4-BE49-F238E27FC236}">
                  <a16:creationId xmlns:a16="http://schemas.microsoft.com/office/drawing/2014/main" id="{2B4315C7-A8A9-4F59-A589-CC12A6A30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130" y="3454613"/>
              <a:ext cx="4762" cy="84139"/>
            </a:xfrm>
            <a:custGeom>
              <a:avLst/>
              <a:gdLst>
                <a:gd name="T0" fmla="*/ 3 w 3"/>
                <a:gd name="T1" fmla="*/ 53 h 53"/>
                <a:gd name="T2" fmla="*/ 0 w 3"/>
                <a:gd name="T3" fmla="*/ 51 h 53"/>
                <a:gd name="T4" fmla="*/ 0 w 3"/>
                <a:gd name="T5" fmla="*/ 0 h 53"/>
                <a:gd name="T6" fmla="*/ 3 w 3"/>
                <a:gd name="T7" fmla="*/ 1 h 53"/>
                <a:gd name="T8" fmla="*/ 3 w 3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3">
                  <a:moveTo>
                    <a:pt x="3" y="53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3" name="Freeform 529">
              <a:extLst>
                <a:ext uri="{FF2B5EF4-FFF2-40B4-BE49-F238E27FC236}">
                  <a16:creationId xmlns:a16="http://schemas.microsoft.com/office/drawing/2014/main" id="{6A02E940-1AEC-491F-B7C6-D7AA8379D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704" y="3456201"/>
              <a:ext cx="4762" cy="82551"/>
            </a:xfrm>
            <a:custGeom>
              <a:avLst/>
              <a:gdLst>
                <a:gd name="T0" fmla="*/ 1 w 3"/>
                <a:gd name="T1" fmla="*/ 52 h 52"/>
                <a:gd name="T2" fmla="*/ 3 w 3"/>
                <a:gd name="T3" fmla="*/ 49 h 52"/>
                <a:gd name="T4" fmla="*/ 3 w 3"/>
                <a:gd name="T5" fmla="*/ 0 h 52"/>
                <a:gd name="T6" fmla="*/ 0 w 3"/>
                <a:gd name="T7" fmla="*/ 1 h 52"/>
                <a:gd name="T8" fmla="*/ 0 w 3"/>
                <a:gd name="T9" fmla="*/ 50 h 52"/>
                <a:gd name="T10" fmla="*/ 1 w 3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2">
                  <a:moveTo>
                    <a:pt x="1" y="52"/>
                  </a:moveTo>
                  <a:lnTo>
                    <a:pt x="3" y="49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0"/>
                  </a:lnTo>
                  <a:lnTo>
                    <a:pt x="1" y="52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4" name="Freeform 530">
              <a:extLst>
                <a:ext uri="{FF2B5EF4-FFF2-40B4-BE49-F238E27FC236}">
                  <a16:creationId xmlns:a16="http://schemas.microsoft.com/office/drawing/2014/main" id="{BC920BE7-0558-4A4A-BF7E-CE4645FDE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704" y="3456201"/>
              <a:ext cx="4762" cy="82551"/>
            </a:xfrm>
            <a:custGeom>
              <a:avLst/>
              <a:gdLst>
                <a:gd name="T0" fmla="*/ 1 w 3"/>
                <a:gd name="T1" fmla="*/ 52 h 52"/>
                <a:gd name="T2" fmla="*/ 3 w 3"/>
                <a:gd name="T3" fmla="*/ 49 h 52"/>
                <a:gd name="T4" fmla="*/ 3 w 3"/>
                <a:gd name="T5" fmla="*/ 0 h 52"/>
                <a:gd name="T6" fmla="*/ 0 w 3"/>
                <a:gd name="T7" fmla="*/ 1 h 52"/>
                <a:gd name="T8" fmla="*/ 0 w 3"/>
                <a:gd name="T9" fmla="*/ 5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1" y="52"/>
                  </a:moveTo>
                  <a:lnTo>
                    <a:pt x="3" y="49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5" name="Freeform 531">
              <a:extLst>
                <a:ext uri="{FF2B5EF4-FFF2-40B4-BE49-F238E27FC236}">
                  <a16:creationId xmlns:a16="http://schemas.microsoft.com/office/drawing/2014/main" id="{8FBB48E9-42F3-4424-B535-5556B2665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732" y="3473664"/>
              <a:ext cx="79370" cy="41276"/>
            </a:xfrm>
            <a:custGeom>
              <a:avLst/>
              <a:gdLst>
                <a:gd name="T0" fmla="*/ 0 w 50"/>
                <a:gd name="T1" fmla="*/ 14 h 26"/>
                <a:gd name="T2" fmla="*/ 24 w 50"/>
                <a:gd name="T3" fmla="*/ 26 h 26"/>
                <a:gd name="T4" fmla="*/ 50 w 50"/>
                <a:gd name="T5" fmla="*/ 13 h 26"/>
                <a:gd name="T6" fmla="*/ 27 w 50"/>
                <a:gd name="T7" fmla="*/ 0 h 26"/>
                <a:gd name="T8" fmla="*/ 0 w 50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6">
                  <a:moveTo>
                    <a:pt x="0" y="14"/>
                  </a:moveTo>
                  <a:lnTo>
                    <a:pt x="24" y="26"/>
                  </a:lnTo>
                  <a:lnTo>
                    <a:pt x="50" y="13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6" name="Freeform 532">
              <a:extLst>
                <a:ext uri="{FF2B5EF4-FFF2-40B4-BE49-F238E27FC236}">
                  <a16:creationId xmlns:a16="http://schemas.microsoft.com/office/drawing/2014/main" id="{7CB825B8-E40B-406C-8501-E6BAFE6A3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732" y="3495889"/>
              <a:ext cx="38098" cy="23813"/>
            </a:xfrm>
            <a:custGeom>
              <a:avLst/>
              <a:gdLst>
                <a:gd name="T0" fmla="*/ 0 w 24"/>
                <a:gd name="T1" fmla="*/ 0 h 15"/>
                <a:gd name="T2" fmla="*/ 0 w 24"/>
                <a:gd name="T3" fmla="*/ 3 h 15"/>
                <a:gd name="T4" fmla="*/ 23 w 24"/>
                <a:gd name="T5" fmla="*/ 15 h 15"/>
                <a:gd name="T6" fmla="*/ 24 w 24"/>
                <a:gd name="T7" fmla="*/ 12 h 15"/>
                <a:gd name="T8" fmla="*/ 0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0"/>
                  </a:moveTo>
                  <a:lnTo>
                    <a:pt x="0" y="3"/>
                  </a:lnTo>
                  <a:lnTo>
                    <a:pt x="23" y="15"/>
                  </a:lnTo>
                  <a:lnTo>
                    <a:pt x="2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7" name="Freeform 533">
              <a:extLst>
                <a:ext uri="{FF2B5EF4-FFF2-40B4-BE49-F238E27FC236}">
                  <a16:creationId xmlns:a16="http://schemas.microsoft.com/office/drawing/2014/main" id="{D562331A-026A-4774-8874-E19736B05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242" y="3494301"/>
              <a:ext cx="42860" cy="25400"/>
            </a:xfrm>
            <a:custGeom>
              <a:avLst/>
              <a:gdLst>
                <a:gd name="T0" fmla="*/ 0 w 27"/>
                <a:gd name="T1" fmla="*/ 16 h 16"/>
                <a:gd name="T2" fmla="*/ 27 w 27"/>
                <a:gd name="T3" fmla="*/ 3 h 16"/>
                <a:gd name="T4" fmla="*/ 27 w 27"/>
                <a:gd name="T5" fmla="*/ 0 h 16"/>
                <a:gd name="T6" fmla="*/ 1 w 27"/>
                <a:gd name="T7" fmla="*/ 13 h 16"/>
                <a:gd name="T8" fmla="*/ 0 w 2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">
                  <a:moveTo>
                    <a:pt x="0" y="16"/>
                  </a:moveTo>
                  <a:lnTo>
                    <a:pt x="27" y="3"/>
                  </a:lnTo>
                  <a:lnTo>
                    <a:pt x="27" y="0"/>
                  </a:lnTo>
                  <a:lnTo>
                    <a:pt x="1" y="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8" name="Freeform 534">
              <a:extLst>
                <a:ext uri="{FF2B5EF4-FFF2-40B4-BE49-F238E27FC236}">
                  <a16:creationId xmlns:a16="http://schemas.microsoft.com/office/drawing/2014/main" id="{9FBEBE48-E31C-490C-B886-634116E87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732" y="3470489"/>
              <a:ext cx="11112" cy="85726"/>
            </a:xfrm>
            <a:custGeom>
              <a:avLst/>
              <a:gdLst>
                <a:gd name="T0" fmla="*/ 0 w 7"/>
                <a:gd name="T1" fmla="*/ 0 h 54"/>
                <a:gd name="T2" fmla="*/ 0 w 7"/>
                <a:gd name="T3" fmla="*/ 50 h 54"/>
                <a:gd name="T4" fmla="*/ 7 w 7"/>
                <a:gd name="T5" fmla="*/ 54 h 54"/>
                <a:gd name="T6" fmla="*/ 7 w 7"/>
                <a:gd name="T7" fmla="*/ 4 h 54"/>
                <a:gd name="T8" fmla="*/ 0 w 7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0"/>
                  </a:moveTo>
                  <a:lnTo>
                    <a:pt x="0" y="50"/>
                  </a:lnTo>
                  <a:lnTo>
                    <a:pt x="7" y="54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9" name="Freeform 535">
              <a:extLst>
                <a:ext uri="{FF2B5EF4-FFF2-40B4-BE49-F238E27FC236}">
                  <a16:creationId xmlns:a16="http://schemas.microsoft.com/office/drawing/2014/main" id="{3B448CA0-0FFE-4820-8005-9766514FE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844" y="3476839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  <a:gd name="T10" fmla="*/ 1 w 2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0" name="Freeform 536">
              <a:extLst>
                <a:ext uri="{FF2B5EF4-FFF2-40B4-BE49-F238E27FC236}">
                  <a16:creationId xmlns:a16="http://schemas.microsoft.com/office/drawing/2014/main" id="{70B3131D-894D-41BF-B9B8-53E54C7F0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844" y="3476839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1" name="Freeform 537">
              <a:extLst>
                <a:ext uri="{FF2B5EF4-FFF2-40B4-BE49-F238E27FC236}">
                  <a16:creationId xmlns:a16="http://schemas.microsoft.com/office/drawing/2014/main" id="{E9894F93-EB36-4C6C-A1EF-A2207C4FF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6990" y="3468901"/>
              <a:ext cx="11112" cy="84139"/>
            </a:xfrm>
            <a:custGeom>
              <a:avLst/>
              <a:gdLst>
                <a:gd name="T0" fmla="*/ 0 w 7"/>
                <a:gd name="T1" fmla="*/ 53 h 53"/>
                <a:gd name="T2" fmla="*/ 7 w 7"/>
                <a:gd name="T3" fmla="*/ 49 h 53"/>
                <a:gd name="T4" fmla="*/ 7 w 7"/>
                <a:gd name="T5" fmla="*/ 0 h 53"/>
                <a:gd name="T6" fmla="*/ 0 w 7"/>
                <a:gd name="T7" fmla="*/ 3 h 53"/>
                <a:gd name="T8" fmla="*/ 0 w 7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53"/>
                  </a:moveTo>
                  <a:lnTo>
                    <a:pt x="7" y="49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2" name="Freeform 538">
              <a:extLst>
                <a:ext uri="{FF2B5EF4-FFF2-40B4-BE49-F238E27FC236}">
                  <a16:creationId xmlns:a16="http://schemas.microsoft.com/office/drawing/2014/main" id="{1891C130-D3B5-4964-A9CC-9535598C4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2228" y="3470489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  <a:gd name="T10" fmla="*/ 3 w 3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3" name="Freeform 539">
              <a:extLst>
                <a:ext uri="{FF2B5EF4-FFF2-40B4-BE49-F238E27FC236}">
                  <a16:creationId xmlns:a16="http://schemas.microsoft.com/office/drawing/2014/main" id="{E98E420E-4B27-4219-A81E-4DC4ED6B0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2228" y="3470489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4" name="Freeform 540">
              <a:extLst>
                <a:ext uri="{FF2B5EF4-FFF2-40B4-BE49-F238E27FC236}">
                  <a16:creationId xmlns:a16="http://schemas.microsoft.com/office/drawing/2014/main" id="{1A584325-4DFC-4035-8D2F-035DBB00A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130" y="3483189"/>
              <a:ext cx="9524" cy="84139"/>
            </a:xfrm>
            <a:custGeom>
              <a:avLst/>
              <a:gdLst>
                <a:gd name="T0" fmla="*/ 0 w 6"/>
                <a:gd name="T1" fmla="*/ 0 h 53"/>
                <a:gd name="T2" fmla="*/ 0 w 6"/>
                <a:gd name="T3" fmla="*/ 50 h 53"/>
                <a:gd name="T4" fmla="*/ 6 w 6"/>
                <a:gd name="T5" fmla="*/ 53 h 53"/>
                <a:gd name="T6" fmla="*/ 6 w 6"/>
                <a:gd name="T7" fmla="*/ 4 h 53"/>
                <a:gd name="T8" fmla="*/ 0 w 6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3">
                  <a:moveTo>
                    <a:pt x="0" y="0"/>
                  </a:moveTo>
                  <a:lnTo>
                    <a:pt x="0" y="50"/>
                  </a:lnTo>
                  <a:lnTo>
                    <a:pt x="6" y="5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5" name="Freeform 541">
              <a:extLst>
                <a:ext uri="{FF2B5EF4-FFF2-40B4-BE49-F238E27FC236}">
                  <a16:creationId xmlns:a16="http://schemas.microsoft.com/office/drawing/2014/main" id="{9CE5CF91-5A16-4638-A5BF-5FAAB0503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6830" y="3483189"/>
              <a:ext cx="11112" cy="84139"/>
            </a:xfrm>
            <a:custGeom>
              <a:avLst/>
              <a:gdLst>
                <a:gd name="T0" fmla="*/ 0 w 7"/>
                <a:gd name="T1" fmla="*/ 53 h 53"/>
                <a:gd name="T2" fmla="*/ 7 w 7"/>
                <a:gd name="T3" fmla="*/ 50 h 53"/>
                <a:gd name="T4" fmla="*/ 7 w 7"/>
                <a:gd name="T5" fmla="*/ 0 h 53"/>
                <a:gd name="T6" fmla="*/ 0 w 7"/>
                <a:gd name="T7" fmla="*/ 4 h 53"/>
                <a:gd name="T8" fmla="*/ 0 w 7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53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6" name="Freeform 542">
              <a:extLst>
                <a:ext uri="{FF2B5EF4-FFF2-40B4-BE49-F238E27FC236}">
                  <a16:creationId xmlns:a16="http://schemas.microsoft.com/office/drawing/2014/main" id="{9FE0ECA1-AE5C-48A8-AEFC-75D6FCB9C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145" y="3445088"/>
              <a:ext cx="82545" cy="41276"/>
            </a:xfrm>
            <a:custGeom>
              <a:avLst/>
              <a:gdLst>
                <a:gd name="T0" fmla="*/ 0 w 52"/>
                <a:gd name="T1" fmla="*/ 13 h 26"/>
                <a:gd name="T2" fmla="*/ 25 w 52"/>
                <a:gd name="T3" fmla="*/ 26 h 26"/>
                <a:gd name="T4" fmla="*/ 52 w 52"/>
                <a:gd name="T5" fmla="*/ 12 h 26"/>
                <a:gd name="T6" fmla="*/ 28 w 52"/>
                <a:gd name="T7" fmla="*/ 0 h 26"/>
                <a:gd name="T8" fmla="*/ 0 w 52"/>
                <a:gd name="T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6">
                  <a:moveTo>
                    <a:pt x="0" y="13"/>
                  </a:moveTo>
                  <a:lnTo>
                    <a:pt x="25" y="26"/>
                  </a:lnTo>
                  <a:lnTo>
                    <a:pt x="52" y="12"/>
                  </a:lnTo>
                  <a:lnTo>
                    <a:pt x="28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7" name="Freeform 543">
              <a:extLst>
                <a:ext uri="{FF2B5EF4-FFF2-40B4-BE49-F238E27FC236}">
                  <a16:creationId xmlns:a16="http://schemas.microsoft.com/office/drawing/2014/main" id="{6917D582-0836-4260-8FCB-61A74D854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145" y="3465726"/>
              <a:ext cx="39685" cy="23813"/>
            </a:xfrm>
            <a:custGeom>
              <a:avLst/>
              <a:gdLst>
                <a:gd name="T0" fmla="*/ 0 w 25"/>
                <a:gd name="T1" fmla="*/ 0 h 15"/>
                <a:gd name="T2" fmla="*/ 0 w 25"/>
                <a:gd name="T3" fmla="*/ 4 h 15"/>
                <a:gd name="T4" fmla="*/ 24 w 25"/>
                <a:gd name="T5" fmla="*/ 15 h 15"/>
                <a:gd name="T6" fmla="*/ 25 w 25"/>
                <a:gd name="T7" fmla="*/ 13 h 15"/>
                <a:gd name="T8" fmla="*/ 0 w 2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5">
                  <a:moveTo>
                    <a:pt x="0" y="0"/>
                  </a:moveTo>
                  <a:lnTo>
                    <a:pt x="0" y="4"/>
                  </a:lnTo>
                  <a:lnTo>
                    <a:pt x="24" y="15"/>
                  </a:lnTo>
                  <a:lnTo>
                    <a:pt x="2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8" name="Freeform 544">
              <a:extLst>
                <a:ext uri="{FF2B5EF4-FFF2-40B4-BE49-F238E27FC236}">
                  <a16:creationId xmlns:a16="http://schemas.microsoft.com/office/drawing/2014/main" id="{A2525656-245C-4426-B736-592741C54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242" y="3464139"/>
              <a:ext cx="44447" cy="25400"/>
            </a:xfrm>
            <a:custGeom>
              <a:avLst/>
              <a:gdLst>
                <a:gd name="T0" fmla="*/ 0 w 28"/>
                <a:gd name="T1" fmla="*/ 16 h 16"/>
                <a:gd name="T2" fmla="*/ 28 w 28"/>
                <a:gd name="T3" fmla="*/ 3 h 16"/>
                <a:gd name="T4" fmla="*/ 28 w 28"/>
                <a:gd name="T5" fmla="*/ 0 h 16"/>
                <a:gd name="T6" fmla="*/ 1 w 28"/>
                <a:gd name="T7" fmla="*/ 14 h 16"/>
                <a:gd name="T8" fmla="*/ 0 w 2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6">
                  <a:moveTo>
                    <a:pt x="0" y="16"/>
                  </a:moveTo>
                  <a:lnTo>
                    <a:pt x="28" y="3"/>
                  </a:lnTo>
                  <a:lnTo>
                    <a:pt x="28" y="0"/>
                  </a:lnTo>
                  <a:lnTo>
                    <a:pt x="1" y="1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9" name="Freeform 545">
              <a:extLst>
                <a:ext uri="{FF2B5EF4-FFF2-40B4-BE49-F238E27FC236}">
                  <a16:creationId xmlns:a16="http://schemas.microsoft.com/office/drawing/2014/main" id="{77134A01-1D46-45BE-8004-F0584F278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327" y="3476839"/>
              <a:ext cx="12699" cy="85726"/>
            </a:xfrm>
            <a:custGeom>
              <a:avLst/>
              <a:gdLst>
                <a:gd name="T0" fmla="*/ 0 w 8"/>
                <a:gd name="T1" fmla="*/ 54 h 54"/>
                <a:gd name="T2" fmla="*/ 8 w 8"/>
                <a:gd name="T3" fmla="*/ 50 h 54"/>
                <a:gd name="T4" fmla="*/ 8 w 8"/>
                <a:gd name="T5" fmla="*/ 0 h 54"/>
                <a:gd name="T6" fmla="*/ 0 w 8"/>
                <a:gd name="T7" fmla="*/ 5 h 54"/>
                <a:gd name="T8" fmla="*/ 0 w 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4">
                  <a:moveTo>
                    <a:pt x="0" y="54"/>
                  </a:moveTo>
                  <a:lnTo>
                    <a:pt x="8" y="50"/>
                  </a:lnTo>
                  <a:lnTo>
                    <a:pt x="8" y="0"/>
                  </a:lnTo>
                  <a:lnTo>
                    <a:pt x="0" y="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0" name="Freeform 546">
              <a:extLst>
                <a:ext uri="{FF2B5EF4-FFF2-40B4-BE49-F238E27FC236}">
                  <a16:creationId xmlns:a16="http://schemas.microsoft.com/office/drawing/2014/main" id="{F32BF476-2AD1-4D8D-BC62-47B1658F5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027" y="3478426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49 h 53"/>
                <a:gd name="T4" fmla="*/ 7 w 7"/>
                <a:gd name="T5" fmla="*/ 53 h 53"/>
                <a:gd name="T6" fmla="*/ 7 w 7"/>
                <a:gd name="T7" fmla="*/ 4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49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1" name="Freeform 547">
              <a:extLst>
                <a:ext uri="{FF2B5EF4-FFF2-40B4-BE49-F238E27FC236}">
                  <a16:creationId xmlns:a16="http://schemas.microsoft.com/office/drawing/2014/main" id="{8BC724C6-DF4A-48A9-8CD7-9D6442EF6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565" y="3480014"/>
              <a:ext cx="4762" cy="84139"/>
            </a:xfrm>
            <a:custGeom>
              <a:avLst/>
              <a:gdLst>
                <a:gd name="T0" fmla="*/ 3 w 3"/>
                <a:gd name="T1" fmla="*/ 53 h 53"/>
                <a:gd name="T2" fmla="*/ 0 w 3"/>
                <a:gd name="T3" fmla="*/ 52 h 53"/>
                <a:gd name="T4" fmla="*/ 0 w 3"/>
                <a:gd name="T5" fmla="*/ 0 h 53"/>
                <a:gd name="T6" fmla="*/ 3 w 3"/>
                <a:gd name="T7" fmla="*/ 1 h 53"/>
                <a:gd name="T8" fmla="*/ 3 w 3"/>
                <a:gd name="T9" fmla="*/ 52 h 53"/>
                <a:gd name="T10" fmla="*/ 3 w 3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3">
                  <a:moveTo>
                    <a:pt x="3" y="53"/>
                  </a:moveTo>
                  <a:lnTo>
                    <a:pt x="0" y="52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2"/>
                  </a:lnTo>
                  <a:lnTo>
                    <a:pt x="3" y="53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2" name="Freeform 548">
              <a:extLst>
                <a:ext uri="{FF2B5EF4-FFF2-40B4-BE49-F238E27FC236}">
                  <a16:creationId xmlns:a16="http://schemas.microsoft.com/office/drawing/2014/main" id="{AC9534D7-86E4-4408-BBD8-85F856AA8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565" y="3480014"/>
              <a:ext cx="4762" cy="84139"/>
            </a:xfrm>
            <a:custGeom>
              <a:avLst/>
              <a:gdLst>
                <a:gd name="T0" fmla="*/ 3 w 3"/>
                <a:gd name="T1" fmla="*/ 53 h 53"/>
                <a:gd name="T2" fmla="*/ 0 w 3"/>
                <a:gd name="T3" fmla="*/ 52 h 53"/>
                <a:gd name="T4" fmla="*/ 0 w 3"/>
                <a:gd name="T5" fmla="*/ 0 h 53"/>
                <a:gd name="T6" fmla="*/ 3 w 3"/>
                <a:gd name="T7" fmla="*/ 1 h 53"/>
                <a:gd name="T8" fmla="*/ 3 w 3"/>
                <a:gd name="T9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3">
                  <a:moveTo>
                    <a:pt x="3" y="53"/>
                  </a:moveTo>
                  <a:lnTo>
                    <a:pt x="0" y="52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2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3" name="Freeform 549">
              <a:extLst>
                <a:ext uri="{FF2B5EF4-FFF2-40B4-BE49-F238E27FC236}">
                  <a16:creationId xmlns:a16="http://schemas.microsoft.com/office/drawing/2014/main" id="{2DB582D4-450A-44BE-A1B0-F92CE0CEE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726" y="3481601"/>
              <a:ext cx="3175" cy="82551"/>
            </a:xfrm>
            <a:custGeom>
              <a:avLst/>
              <a:gdLst>
                <a:gd name="T0" fmla="*/ 0 w 2"/>
                <a:gd name="T1" fmla="*/ 52 h 52"/>
                <a:gd name="T2" fmla="*/ 2 w 2"/>
                <a:gd name="T3" fmla="*/ 49 h 52"/>
                <a:gd name="T4" fmla="*/ 2 w 2"/>
                <a:gd name="T5" fmla="*/ 0 h 52"/>
                <a:gd name="T6" fmla="*/ 0 w 2"/>
                <a:gd name="T7" fmla="*/ 1 h 52"/>
                <a:gd name="T8" fmla="*/ 0 w 2"/>
                <a:gd name="T9" fmla="*/ 51 h 52"/>
                <a:gd name="T10" fmla="*/ 0 w 2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2">
                  <a:moveTo>
                    <a:pt x="0" y="52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1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4" name="Freeform 550">
              <a:extLst>
                <a:ext uri="{FF2B5EF4-FFF2-40B4-BE49-F238E27FC236}">
                  <a16:creationId xmlns:a16="http://schemas.microsoft.com/office/drawing/2014/main" id="{B2555B9B-997F-47BA-A46C-0A4089F82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726" y="3481601"/>
              <a:ext cx="3175" cy="82551"/>
            </a:xfrm>
            <a:custGeom>
              <a:avLst/>
              <a:gdLst>
                <a:gd name="T0" fmla="*/ 0 w 2"/>
                <a:gd name="T1" fmla="*/ 52 h 52"/>
                <a:gd name="T2" fmla="*/ 2 w 2"/>
                <a:gd name="T3" fmla="*/ 49 h 52"/>
                <a:gd name="T4" fmla="*/ 2 w 2"/>
                <a:gd name="T5" fmla="*/ 0 h 52"/>
                <a:gd name="T6" fmla="*/ 0 w 2"/>
                <a:gd name="T7" fmla="*/ 1 h 52"/>
                <a:gd name="T8" fmla="*/ 0 w 2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2">
                  <a:moveTo>
                    <a:pt x="0" y="52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5" name="Freeform 551">
              <a:extLst>
                <a:ext uri="{FF2B5EF4-FFF2-40B4-BE49-F238E27FC236}">
                  <a16:creationId xmlns:a16="http://schemas.microsoft.com/office/drawing/2014/main" id="{2427B61D-8973-40C1-AEC5-36338E462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167" y="3500652"/>
              <a:ext cx="79370" cy="39688"/>
            </a:xfrm>
            <a:custGeom>
              <a:avLst/>
              <a:gdLst>
                <a:gd name="T0" fmla="*/ 0 w 50"/>
                <a:gd name="T1" fmla="*/ 14 h 25"/>
                <a:gd name="T2" fmla="*/ 24 w 50"/>
                <a:gd name="T3" fmla="*/ 25 h 25"/>
                <a:gd name="T4" fmla="*/ 50 w 50"/>
                <a:gd name="T5" fmla="*/ 12 h 25"/>
                <a:gd name="T6" fmla="*/ 27 w 50"/>
                <a:gd name="T7" fmla="*/ 0 h 25"/>
                <a:gd name="T8" fmla="*/ 0 w 50"/>
                <a:gd name="T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5">
                  <a:moveTo>
                    <a:pt x="0" y="14"/>
                  </a:moveTo>
                  <a:lnTo>
                    <a:pt x="24" y="25"/>
                  </a:lnTo>
                  <a:lnTo>
                    <a:pt x="50" y="12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6" name="Freeform 552">
              <a:extLst>
                <a:ext uri="{FF2B5EF4-FFF2-40B4-BE49-F238E27FC236}">
                  <a16:creationId xmlns:a16="http://schemas.microsoft.com/office/drawing/2014/main" id="{531D6282-425B-48D7-A3C2-0C00A0509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167" y="3522877"/>
              <a:ext cx="38098" cy="22225"/>
            </a:xfrm>
            <a:custGeom>
              <a:avLst/>
              <a:gdLst>
                <a:gd name="T0" fmla="*/ 0 w 24"/>
                <a:gd name="T1" fmla="*/ 0 h 14"/>
                <a:gd name="T2" fmla="*/ 0 w 24"/>
                <a:gd name="T3" fmla="*/ 2 h 14"/>
                <a:gd name="T4" fmla="*/ 23 w 24"/>
                <a:gd name="T5" fmla="*/ 14 h 14"/>
                <a:gd name="T6" fmla="*/ 24 w 24"/>
                <a:gd name="T7" fmla="*/ 11 h 14"/>
                <a:gd name="T8" fmla="*/ 0 w 2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4">
                  <a:moveTo>
                    <a:pt x="0" y="0"/>
                  </a:moveTo>
                  <a:lnTo>
                    <a:pt x="0" y="2"/>
                  </a:lnTo>
                  <a:lnTo>
                    <a:pt x="23" y="14"/>
                  </a:lnTo>
                  <a:lnTo>
                    <a:pt x="2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7" name="Freeform 553">
              <a:extLst>
                <a:ext uri="{FF2B5EF4-FFF2-40B4-BE49-F238E27FC236}">
                  <a16:creationId xmlns:a16="http://schemas.microsoft.com/office/drawing/2014/main" id="{4E034D33-08AE-433B-89AF-E13ADBB26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677" y="3519702"/>
              <a:ext cx="42860" cy="25400"/>
            </a:xfrm>
            <a:custGeom>
              <a:avLst/>
              <a:gdLst>
                <a:gd name="T0" fmla="*/ 0 w 27"/>
                <a:gd name="T1" fmla="*/ 16 h 16"/>
                <a:gd name="T2" fmla="*/ 27 w 27"/>
                <a:gd name="T3" fmla="*/ 3 h 16"/>
                <a:gd name="T4" fmla="*/ 27 w 27"/>
                <a:gd name="T5" fmla="*/ 0 h 16"/>
                <a:gd name="T6" fmla="*/ 1 w 27"/>
                <a:gd name="T7" fmla="*/ 13 h 16"/>
                <a:gd name="T8" fmla="*/ 0 w 2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">
                  <a:moveTo>
                    <a:pt x="0" y="16"/>
                  </a:moveTo>
                  <a:lnTo>
                    <a:pt x="27" y="3"/>
                  </a:lnTo>
                  <a:lnTo>
                    <a:pt x="27" y="0"/>
                  </a:lnTo>
                  <a:lnTo>
                    <a:pt x="1" y="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8" name="Freeform 554">
              <a:extLst>
                <a:ext uri="{FF2B5EF4-FFF2-40B4-BE49-F238E27FC236}">
                  <a16:creationId xmlns:a16="http://schemas.microsoft.com/office/drawing/2014/main" id="{44001EA5-3FCD-4154-A71E-343A15A31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167" y="3495889"/>
              <a:ext cx="11112" cy="85726"/>
            </a:xfrm>
            <a:custGeom>
              <a:avLst/>
              <a:gdLst>
                <a:gd name="T0" fmla="*/ 0 w 7"/>
                <a:gd name="T1" fmla="*/ 0 h 54"/>
                <a:gd name="T2" fmla="*/ 0 w 7"/>
                <a:gd name="T3" fmla="*/ 50 h 54"/>
                <a:gd name="T4" fmla="*/ 7 w 7"/>
                <a:gd name="T5" fmla="*/ 54 h 54"/>
                <a:gd name="T6" fmla="*/ 7 w 7"/>
                <a:gd name="T7" fmla="*/ 4 h 54"/>
                <a:gd name="T8" fmla="*/ 0 w 7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0"/>
                  </a:moveTo>
                  <a:lnTo>
                    <a:pt x="0" y="50"/>
                  </a:lnTo>
                  <a:lnTo>
                    <a:pt x="7" y="54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9" name="Freeform 555">
              <a:extLst>
                <a:ext uri="{FF2B5EF4-FFF2-40B4-BE49-F238E27FC236}">
                  <a16:creationId xmlns:a16="http://schemas.microsoft.com/office/drawing/2014/main" id="{DB0B76F1-DDE0-4EDB-B993-C0600E310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279" y="3502239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  <a:gd name="T10" fmla="*/ 1 w 2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0" name="Freeform 556">
              <a:extLst>
                <a:ext uri="{FF2B5EF4-FFF2-40B4-BE49-F238E27FC236}">
                  <a16:creationId xmlns:a16="http://schemas.microsoft.com/office/drawing/2014/main" id="{1B3B83C3-A243-404F-9D8B-41C17A6E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279" y="3502239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1" name="Freeform 557">
              <a:extLst>
                <a:ext uri="{FF2B5EF4-FFF2-40B4-BE49-F238E27FC236}">
                  <a16:creationId xmlns:a16="http://schemas.microsoft.com/office/drawing/2014/main" id="{49C14FFE-F34A-4BDA-B8EB-F6BA95E4C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425" y="3494301"/>
              <a:ext cx="11112" cy="84139"/>
            </a:xfrm>
            <a:custGeom>
              <a:avLst/>
              <a:gdLst>
                <a:gd name="T0" fmla="*/ 0 w 7"/>
                <a:gd name="T1" fmla="*/ 53 h 53"/>
                <a:gd name="T2" fmla="*/ 7 w 7"/>
                <a:gd name="T3" fmla="*/ 49 h 53"/>
                <a:gd name="T4" fmla="*/ 7 w 7"/>
                <a:gd name="T5" fmla="*/ 0 h 53"/>
                <a:gd name="T6" fmla="*/ 0 w 7"/>
                <a:gd name="T7" fmla="*/ 4 h 53"/>
                <a:gd name="T8" fmla="*/ 0 w 7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53"/>
                  </a:moveTo>
                  <a:lnTo>
                    <a:pt x="7" y="49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2" name="Freeform 558">
              <a:extLst>
                <a:ext uri="{FF2B5EF4-FFF2-40B4-BE49-F238E27FC236}">
                  <a16:creationId xmlns:a16="http://schemas.microsoft.com/office/drawing/2014/main" id="{E2CD1A9C-81C6-4596-A9EF-577BFDDF3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250" y="3495889"/>
              <a:ext cx="3175" cy="82551"/>
            </a:xfrm>
            <a:custGeom>
              <a:avLst/>
              <a:gdLst>
                <a:gd name="T0" fmla="*/ 2 w 2"/>
                <a:gd name="T1" fmla="*/ 52 h 52"/>
                <a:gd name="T2" fmla="*/ 0 w 2"/>
                <a:gd name="T3" fmla="*/ 51 h 52"/>
                <a:gd name="T4" fmla="*/ 0 w 2"/>
                <a:gd name="T5" fmla="*/ 0 h 52"/>
                <a:gd name="T6" fmla="*/ 2 w 2"/>
                <a:gd name="T7" fmla="*/ 2 h 52"/>
                <a:gd name="T8" fmla="*/ 2 w 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2">
                  <a:moveTo>
                    <a:pt x="2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3" name="Freeform 559">
              <a:extLst>
                <a:ext uri="{FF2B5EF4-FFF2-40B4-BE49-F238E27FC236}">
                  <a16:creationId xmlns:a16="http://schemas.microsoft.com/office/drawing/2014/main" id="{15B01C5E-424E-4B9C-AA3F-8629E68CE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250" y="3495889"/>
              <a:ext cx="3175" cy="82551"/>
            </a:xfrm>
            <a:custGeom>
              <a:avLst/>
              <a:gdLst>
                <a:gd name="T0" fmla="*/ 2 w 2"/>
                <a:gd name="T1" fmla="*/ 52 h 52"/>
                <a:gd name="T2" fmla="*/ 0 w 2"/>
                <a:gd name="T3" fmla="*/ 51 h 52"/>
                <a:gd name="T4" fmla="*/ 0 w 2"/>
                <a:gd name="T5" fmla="*/ 0 h 52"/>
                <a:gd name="T6" fmla="*/ 2 w 2"/>
                <a:gd name="T7" fmla="*/ 2 h 52"/>
                <a:gd name="T8" fmla="*/ 2 w 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2">
                  <a:moveTo>
                    <a:pt x="2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52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4" name="Freeform 560">
              <a:extLst>
                <a:ext uri="{FF2B5EF4-FFF2-40B4-BE49-F238E27FC236}">
                  <a16:creationId xmlns:a16="http://schemas.microsoft.com/office/drawing/2014/main" id="{D0996276-1B7D-4DD0-98E4-2E68D6EA2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565" y="3508589"/>
              <a:ext cx="9524" cy="85726"/>
            </a:xfrm>
            <a:custGeom>
              <a:avLst/>
              <a:gdLst>
                <a:gd name="T0" fmla="*/ 0 w 6"/>
                <a:gd name="T1" fmla="*/ 0 h 54"/>
                <a:gd name="T2" fmla="*/ 0 w 6"/>
                <a:gd name="T3" fmla="*/ 50 h 54"/>
                <a:gd name="T4" fmla="*/ 6 w 6"/>
                <a:gd name="T5" fmla="*/ 54 h 54"/>
                <a:gd name="T6" fmla="*/ 6 w 6"/>
                <a:gd name="T7" fmla="*/ 4 h 54"/>
                <a:gd name="T8" fmla="*/ 0 w 6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4">
                  <a:moveTo>
                    <a:pt x="0" y="0"/>
                  </a:moveTo>
                  <a:lnTo>
                    <a:pt x="0" y="50"/>
                  </a:lnTo>
                  <a:lnTo>
                    <a:pt x="6" y="54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5" name="Freeform 561">
              <a:extLst>
                <a:ext uri="{FF2B5EF4-FFF2-40B4-BE49-F238E27FC236}">
                  <a16:creationId xmlns:a16="http://schemas.microsoft.com/office/drawing/2014/main" id="{DA7F3AED-FB5D-42CD-B69D-989545F7C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264" y="3508589"/>
              <a:ext cx="11112" cy="85726"/>
            </a:xfrm>
            <a:custGeom>
              <a:avLst/>
              <a:gdLst>
                <a:gd name="T0" fmla="*/ 0 w 7"/>
                <a:gd name="T1" fmla="*/ 54 h 54"/>
                <a:gd name="T2" fmla="*/ 7 w 7"/>
                <a:gd name="T3" fmla="*/ 50 h 54"/>
                <a:gd name="T4" fmla="*/ 7 w 7"/>
                <a:gd name="T5" fmla="*/ 0 h 54"/>
                <a:gd name="T6" fmla="*/ 0 w 7"/>
                <a:gd name="T7" fmla="*/ 5 h 54"/>
                <a:gd name="T8" fmla="*/ 0 w 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54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6" name="Freeform 562">
              <a:extLst>
                <a:ext uri="{FF2B5EF4-FFF2-40B4-BE49-F238E27FC236}">
                  <a16:creationId xmlns:a16="http://schemas.microsoft.com/office/drawing/2014/main" id="{F0EE8250-659F-4899-9A73-6169A5926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167" y="3470489"/>
              <a:ext cx="80957" cy="41276"/>
            </a:xfrm>
            <a:custGeom>
              <a:avLst/>
              <a:gdLst>
                <a:gd name="T0" fmla="*/ 0 w 51"/>
                <a:gd name="T1" fmla="*/ 14 h 26"/>
                <a:gd name="T2" fmla="*/ 24 w 51"/>
                <a:gd name="T3" fmla="*/ 26 h 26"/>
                <a:gd name="T4" fmla="*/ 51 w 51"/>
                <a:gd name="T5" fmla="*/ 12 h 26"/>
                <a:gd name="T6" fmla="*/ 27 w 51"/>
                <a:gd name="T7" fmla="*/ 0 h 26"/>
                <a:gd name="T8" fmla="*/ 0 w 51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6">
                  <a:moveTo>
                    <a:pt x="0" y="14"/>
                  </a:moveTo>
                  <a:lnTo>
                    <a:pt x="24" y="26"/>
                  </a:lnTo>
                  <a:lnTo>
                    <a:pt x="51" y="12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7" name="Freeform 563">
              <a:extLst>
                <a:ext uri="{FF2B5EF4-FFF2-40B4-BE49-F238E27FC236}">
                  <a16:creationId xmlns:a16="http://schemas.microsoft.com/office/drawing/2014/main" id="{D24B2802-FB66-482C-8A00-1FB1FFB6B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167" y="3492714"/>
              <a:ext cx="38098" cy="23813"/>
            </a:xfrm>
            <a:custGeom>
              <a:avLst/>
              <a:gdLst>
                <a:gd name="T0" fmla="*/ 0 w 24"/>
                <a:gd name="T1" fmla="*/ 0 h 15"/>
                <a:gd name="T2" fmla="*/ 0 w 24"/>
                <a:gd name="T3" fmla="*/ 3 h 15"/>
                <a:gd name="T4" fmla="*/ 23 w 24"/>
                <a:gd name="T5" fmla="*/ 15 h 15"/>
                <a:gd name="T6" fmla="*/ 24 w 24"/>
                <a:gd name="T7" fmla="*/ 12 h 15"/>
                <a:gd name="T8" fmla="*/ 0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0"/>
                  </a:moveTo>
                  <a:lnTo>
                    <a:pt x="0" y="3"/>
                  </a:lnTo>
                  <a:lnTo>
                    <a:pt x="23" y="15"/>
                  </a:lnTo>
                  <a:lnTo>
                    <a:pt x="2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8" name="Freeform 564">
              <a:extLst>
                <a:ext uri="{FF2B5EF4-FFF2-40B4-BE49-F238E27FC236}">
                  <a16:creationId xmlns:a16="http://schemas.microsoft.com/office/drawing/2014/main" id="{36757AD4-A8BD-464B-9945-75CC95A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677" y="3489539"/>
              <a:ext cx="44447" cy="26988"/>
            </a:xfrm>
            <a:custGeom>
              <a:avLst/>
              <a:gdLst>
                <a:gd name="T0" fmla="*/ 0 w 28"/>
                <a:gd name="T1" fmla="*/ 17 h 17"/>
                <a:gd name="T2" fmla="*/ 28 w 28"/>
                <a:gd name="T3" fmla="*/ 3 h 17"/>
                <a:gd name="T4" fmla="*/ 28 w 28"/>
                <a:gd name="T5" fmla="*/ 0 h 17"/>
                <a:gd name="T6" fmla="*/ 1 w 28"/>
                <a:gd name="T7" fmla="*/ 14 h 17"/>
                <a:gd name="T8" fmla="*/ 0 w 28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0" y="17"/>
                  </a:moveTo>
                  <a:lnTo>
                    <a:pt x="28" y="3"/>
                  </a:lnTo>
                  <a:lnTo>
                    <a:pt x="28" y="0"/>
                  </a:lnTo>
                  <a:lnTo>
                    <a:pt x="1" y="1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9" name="Freeform 565">
              <a:extLst>
                <a:ext uri="{FF2B5EF4-FFF2-40B4-BE49-F238E27FC236}">
                  <a16:creationId xmlns:a16="http://schemas.microsoft.com/office/drawing/2014/main" id="{3DBBBC1A-22DF-4EDD-9A80-C9FC8DB8B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293" y="3500652"/>
              <a:ext cx="12699" cy="84139"/>
            </a:xfrm>
            <a:custGeom>
              <a:avLst/>
              <a:gdLst>
                <a:gd name="T0" fmla="*/ 0 w 8"/>
                <a:gd name="T1" fmla="*/ 53 h 53"/>
                <a:gd name="T2" fmla="*/ 8 w 8"/>
                <a:gd name="T3" fmla="*/ 50 h 53"/>
                <a:gd name="T4" fmla="*/ 8 w 8"/>
                <a:gd name="T5" fmla="*/ 0 h 53"/>
                <a:gd name="T6" fmla="*/ 0 w 8"/>
                <a:gd name="T7" fmla="*/ 4 h 53"/>
                <a:gd name="T8" fmla="*/ 0 w 8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3">
                  <a:moveTo>
                    <a:pt x="0" y="53"/>
                  </a:moveTo>
                  <a:lnTo>
                    <a:pt x="8" y="50"/>
                  </a:lnTo>
                  <a:lnTo>
                    <a:pt x="8" y="0"/>
                  </a:lnTo>
                  <a:lnTo>
                    <a:pt x="0" y="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0" name="Freeform 566">
              <a:extLst>
                <a:ext uri="{FF2B5EF4-FFF2-40B4-BE49-F238E27FC236}">
                  <a16:creationId xmlns:a16="http://schemas.microsoft.com/office/drawing/2014/main" id="{DD9F9259-657A-4267-AC6B-ECCE2960D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992" y="3500652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50 h 53"/>
                <a:gd name="T4" fmla="*/ 7 w 7"/>
                <a:gd name="T5" fmla="*/ 53 h 53"/>
                <a:gd name="T6" fmla="*/ 7 w 7"/>
                <a:gd name="T7" fmla="*/ 4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50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1" name="Freeform 567">
              <a:extLst>
                <a:ext uri="{FF2B5EF4-FFF2-40B4-BE49-F238E27FC236}">
                  <a16:creationId xmlns:a16="http://schemas.microsoft.com/office/drawing/2014/main" id="{2F3CCFCE-21C3-4779-A806-81A1BAA97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531" y="3503827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  <a:gd name="T10" fmla="*/ 3 w 3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2" name="Freeform 568">
              <a:extLst>
                <a:ext uri="{FF2B5EF4-FFF2-40B4-BE49-F238E27FC236}">
                  <a16:creationId xmlns:a16="http://schemas.microsoft.com/office/drawing/2014/main" id="{C2D0F0A2-133C-42C1-AF73-9BEA879D9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531" y="3503827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3" name="Freeform 569">
              <a:extLst>
                <a:ext uri="{FF2B5EF4-FFF2-40B4-BE49-F238E27FC236}">
                  <a16:creationId xmlns:a16="http://schemas.microsoft.com/office/drawing/2014/main" id="{A26F1DEB-CB75-49C0-8685-F922EB461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691" y="3505414"/>
              <a:ext cx="3175" cy="80963"/>
            </a:xfrm>
            <a:custGeom>
              <a:avLst/>
              <a:gdLst>
                <a:gd name="T0" fmla="*/ 0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1 h 51"/>
                <a:gd name="T8" fmla="*/ 0 w 2"/>
                <a:gd name="T9" fmla="*/ 50 h 51"/>
                <a:gd name="T10" fmla="*/ 0 w 2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1">
                  <a:moveTo>
                    <a:pt x="0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4" name="Freeform 570">
              <a:extLst>
                <a:ext uri="{FF2B5EF4-FFF2-40B4-BE49-F238E27FC236}">
                  <a16:creationId xmlns:a16="http://schemas.microsoft.com/office/drawing/2014/main" id="{D4DCF304-DA38-4B56-8F1B-013A1D5B8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691" y="3505414"/>
              <a:ext cx="3175" cy="80963"/>
            </a:xfrm>
            <a:custGeom>
              <a:avLst/>
              <a:gdLst>
                <a:gd name="T0" fmla="*/ 0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1 h 51"/>
                <a:gd name="T8" fmla="*/ 0 w 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1">
                  <a:moveTo>
                    <a:pt x="0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5" name="Freeform 571">
              <a:extLst>
                <a:ext uri="{FF2B5EF4-FFF2-40B4-BE49-F238E27FC236}">
                  <a16:creationId xmlns:a16="http://schemas.microsoft.com/office/drawing/2014/main" id="{CD0DB1F2-86DE-40B0-B2DC-4EB786B1E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132" y="3522877"/>
              <a:ext cx="79370" cy="41276"/>
            </a:xfrm>
            <a:custGeom>
              <a:avLst/>
              <a:gdLst>
                <a:gd name="T0" fmla="*/ 0 w 50"/>
                <a:gd name="T1" fmla="*/ 14 h 26"/>
                <a:gd name="T2" fmla="*/ 24 w 50"/>
                <a:gd name="T3" fmla="*/ 26 h 26"/>
                <a:gd name="T4" fmla="*/ 50 w 50"/>
                <a:gd name="T5" fmla="*/ 12 h 26"/>
                <a:gd name="T6" fmla="*/ 27 w 50"/>
                <a:gd name="T7" fmla="*/ 0 h 26"/>
                <a:gd name="T8" fmla="*/ 0 w 50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6">
                  <a:moveTo>
                    <a:pt x="0" y="14"/>
                  </a:moveTo>
                  <a:lnTo>
                    <a:pt x="24" y="26"/>
                  </a:lnTo>
                  <a:lnTo>
                    <a:pt x="50" y="12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6" name="Freeform 572">
              <a:extLst>
                <a:ext uri="{FF2B5EF4-FFF2-40B4-BE49-F238E27FC236}">
                  <a16:creationId xmlns:a16="http://schemas.microsoft.com/office/drawing/2014/main" id="{C3D78A17-E6B7-4B74-9BCD-CAE0BF4C4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132" y="3545102"/>
              <a:ext cx="38098" cy="22225"/>
            </a:xfrm>
            <a:custGeom>
              <a:avLst/>
              <a:gdLst>
                <a:gd name="T0" fmla="*/ 0 w 24"/>
                <a:gd name="T1" fmla="*/ 0 h 14"/>
                <a:gd name="T2" fmla="*/ 0 w 24"/>
                <a:gd name="T3" fmla="*/ 3 h 14"/>
                <a:gd name="T4" fmla="*/ 23 w 24"/>
                <a:gd name="T5" fmla="*/ 14 h 14"/>
                <a:gd name="T6" fmla="*/ 24 w 24"/>
                <a:gd name="T7" fmla="*/ 12 h 14"/>
                <a:gd name="T8" fmla="*/ 0 w 2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4">
                  <a:moveTo>
                    <a:pt x="0" y="0"/>
                  </a:moveTo>
                  <a:lnTo>
                    <a:pt x="0" y="3"/>
                  </a:lnTo>
                  <a:lnTo>
                    <a:pt x="23" y="14"/>
                  </a:lnTo>
                  <a:lnTo>
                    <a:pt x="2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7" name="Freeform 573">
              <a:extLst>
                <a:ext uri="{FF2B5EF4-FFF2-40B4-BE49-F238E27FC236}">
                  <a16:creationId xmlns:a16="http://schemas.microsoft.com/office/drawing/2014/main" id="{09130C32-DB60-49E0-9D71-76DD94516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642" y="3541927"/>
              <a:ext cx="42860" cy="25400"/>
            </a:xfrm>
            <a:custGeom>
              <a:avLst/>
              <a:gdLst>
                <a:gd name="T0" fmla="*/ 0 w 27"/>
                <a:gd name="T1" fmla="*/ 16 h 16"/>
                <a:gd name="T2" fmla="*/ 27 w 27"/>
                <a:gd name="T3" fmla="*/ 3 h 16"/>
                <a:gd name="T4" fmla="*/ 27 w 27"/>
                <a:gd name="T5" fmla="*/ 0 h 16"/>
                <a:gd name="T6" fmla="*/ 1 w 27"/>
                <a:gd name="T7" fmla="*/ 14 h 16"/>
                <a:gd name="T8" fmla="*/ 0 w 2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">
                  <a:moveTo>
                    <a:pt x="0" y="16"/>
                  </a:moveTo>
                  <a:lnTo>
                    <a:pt x="27" y="3"/>
                  </a:lnTo>
                  <a:lnTo>
                    <a:pt x="27" y="0"/>
                  </a:lnTo>
                  <a:lnTo>
                    <a:pt x="1" y="1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8" name="Freeform 574">
              <a:extLst>
                <a:ext uri="{FF2B5EF4-FFF2-40B4-BE49-F238E27FC236}">
                  <a16:creationId xmlns:a16="http://schemas.microsoft.com/office/drawing/2014/main" id="{20C28C76-655B-4047-98E1-506035DB2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132" y="3519702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50 h 53"/>
                <a:gd name="T4" fmla="*/ 7 w 7"/>
                <a:gd name="T5" fmla="*/ 53 h 53"/>
                <a:gd name="T6" fmla="*/ 7 w 7"/>
                <a:gd name="T7" fmla="*/ 4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50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9" name="Freeform 575">
              <a:extLst>
                <a:ext uri="{FF2B5EF4-FFF2-40B4-BE49-F238E27FC236}">
                  <a16:creationId xmlns:a16="http://schemas.microsoft.com/office/drawing/2014/main" id="{D3AA8AF0-50D6-48E1-8EE2-64574D5AB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244" y="3524464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1 h 51"/>
                <a:gd name="T8" fmla="*/ 0 w 2"/>
                <a:gd name="T9" fmla="*/ 50 h 51"/>
                <a:gd name="T10" fmla="*/ 1 w 2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0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0" name="Freeform 576">
              <a:extLst>
                <a:ext uri="{FF2B5EF4-FFF2-40B4-BE49-F238E27FC236}">
                  <a16:creationId xmlns:a16="http://schemas.microsoft.com/office/drawing/2014/main" id="{DD90D973-07E6-4490-B8D1-D6E183971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244" y="3524464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1 h 51"/>
                <a:gd name="T8" fmla="*/ 0 w 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1" name="Freeform 577">
              <a:extLst>
                <a:ext uri="{FF2B5EF4-FFF2-40B4-BE49-F238E27FC236}">
                  <a16:creationId xmlns:a16="http://schemas.microsoft.com/office/drawing/2014/main" id="{C8326086-2072-4F85-831D-F1BB7E1F9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5390" y="3516527"/>
              <a:ext cx="11112" cy="85726"/>
            </a:xfrm>
            <a:custGeom>
              <a:avLst/>
              <a:gdLst>
                <a:gd name="T0" fmla="*/ 0 w 7"/>
                <a:gd name="T1" fmla="*/ 54 h 54"/>
                <a:gd name="T2" fmla="*/ 7 w 7"/>
                <a:gd name="T3" fmla="*/ 50 h 54"/>
                <a:gd name="T4" fmla="*/ 7 w 7"/>
                <a:gd name="T5" fmla="*/ 0 h 54"/>
                <a:gd name="T6" fmla="*/ 0 w 7"/>
                <a:gd name="T7" fmla="*/ 4 h 54"/>
                <a:gd name="T8" fmla="*/ 0 w 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54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2" name="Freeform 578">
              <a:extLst>
                <a:ext uri="{FF2B5EF4-FFF2-40B4-BE49-F238E27FC236}">
                  <a16:creationId xmlns:a16="http://schemas.microsoft.com/office/drawing/2014/main" id="{1F8C581C-A5C3-485B-8C83-9D83F3716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216" y="3518114"/>
              <a:ext cx="3175" cy="84139"/>
            </a:xfrm>
            <a:custGeom>
              <a:avLst/>
              <a:gdLst>
                <a:gd name="T0" fmla="*/ 2 w 2"/>
                <a:gd name="T1" fmla="*/ 53 h 53"/>
                <a:gd name="T2" fmla="*/ 0 w 2"/>
                <a:gd name="T3" fmla="*/ 51 h 53"/>
                <a:gd name="T4" fmla="*/ 0 w 2"/>
                <a:gd name="T5" fmla="*/ 0 h 53"/>
                <a:gd name="T6" fmla="*/ 2 w 2"/>
                <a:gd name="T7" fmla="*/ 2 h 53"/>
                <a:gd name="T8" fmla="*/ 2 w 2"/>
                <a:gd name="T9" fmla="*/ 52 h 53"/>
                <a:gd name="T10" fmla="*/ 2 w 2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3">
                  <a:moveTo>
                    <a:pt x="2" y="53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52"/>
                  </a:lnTo>
                  <a:lnTo>
                    <a:pt x="2" y="53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3" name="Freeform 579">
              <a:extLst>
                <a:ext uri="{FF2B5EF4-FFF2-40B4-BE49-F238E27FC236}">
                  <a16:creationId xmlns:a16="http://schemas.microsoft.com/office/drawing/2014/main" id="{7759896B-0495-42B1-AE9E-7264DC240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216" y="3518114"/>
              <a:ext cx="3175" cy="84139"/>
            </a:xfrm>
            <a:custGeom>
              <a:avLst/>
              <a:gdLst>
                <a:gd name="T0" fmla="*/ 2 w 2"/>
                <a:gd name="T1" fmla="*/ 53 h 53"/>
                <a:gd name="T2" fmla="*/ 0 w 2"/>
                <a:gd name="T3" fmla="*/ 51 h 53"/>
                <a:gd name="T4" fmla="*/ 0 w 2"/>
                <a:gd name="T5" fmla="*/ 0 h 53"/>
                <a:gd name="T6" fmla="*/ 2 w 2"/>
                <a:gd name="T7" fmla="*/ 2 h 53"/>
                <a:gd name="T8" fmla="*/ 2 w 2"/>
                <a:gd name="T9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3">
                  <a:moveTo>
                    <a:pt x="2" y="53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52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4" name="Freeform 580">
              <a:extLst>
                <a:ext uri="{FF2B5EF4-FFF2-40B4-BE49-F238E27FC236}">
                  <a16:creationId xmlns:a16="http://schemas.microsoft.com/office/drawing/2014/main" id="{CBCDF7B1-06BF-42BA-AAAC-4E5B775D9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531" y="3532402"/>
              <a:ext cx="9524" cy="84139"/>
            </a:xfrm>
            <a:custGeom>
              <a:avLst/>
              <a:gdLst>
                <a:gd name="T0" fmla="*/ 0 w 6"/>
                <a:gd name="T1" fmla="*/ 0 h 53"/>
                <a:gd name="T2" fmla="*/ 0 w 6"/>
                <a:gd name="T3" fmla="*/ 50 h 53"/>
                <a:gd name="T4" fmla="*/ 6 w 6"/>
                <a:gd name="T5" fmla="*/ 53 h 53"/>
                <a:gd name="T6" fmla="*/ 6 w 6"/>
                <a:gd name="T7" fmla="*/ 4 h 53"/>
                <a:gd name="T8" fmla="*/ 0 w 6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3">
                  <a:moveTo>
                    <a:pt x="0" y="0"/>
                  </a:moveTo>
                  <a:lnTo>
                    <a:pt x="0" y="50"/>
                  </a:lnTo>
                  <a:lnTo>
                    <a:pt x="6" y="5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5" name="Freeform 581">
              <a:extLst>
                <a:ext uri="{FF2B5EF4-FFF2-40B4-BE49-F238E27FC236}">
                  <a16:creationId xmlns:a16="http://schemas.microsoft.com/office/drawing/2014/main" id="{7FFCE86A-511E-482D-B415-109DB2C54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230" y="3532402"/>
              <a:ext cx="11112" cy="84139"/>
            </a:xfrm>
            <a:custGeom>
              <a:avLst/>
              <a:gdLst>
                <a:gd name="T0" fmla="*/ 0 w 7"/>
                <a:gd name="T1" fmla="*/ 53 h 53"/>
                <a:gd name="T2" fmla="*/ 7 w 7"/>
                <a:gd name="T3" fmla="*/ 50 h 53"/>
                <a:gd name="T4" fmla="*/ 7 w 7"/>
                <a:gd name="T5" fmla="*/ 0 h 53"/>
                <a:gd name="T6" fmla="*/ 0 w 7"/>
                <a:gd name="T7" fmla="*/ 4 h 53"/>
                <a:gd name="T8" fmla="*/ 0 w 7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53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6" name="Freeform 582">
              <a:extLst>
                <a:ext uri="{FF2B5EF4-FFF2-40B4-BE49-F238E27FC236}">
                  <a16:creationId xmlns:a16="http://schemas.microsoft.com/office/drawing/2014/main" id="{047E1518-3831-4892-9F49-C9034964B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132" y="3492714"/>
              <a:ext cx="80957" cy="41276"/>
            </a:xfrm>
            <a:custGeom>
              <a:avLst/>
              <a:gdLst>
                <a:gd name="T0" fmla="*/ 0 w 51"/>
                <a:gd name="T1" fmla="*/ 14 h 26"/>
                <a:gd name="T2" fmla="*/ 24 w 51"/>
                <a:gd name="T3" fmla="*/ 26 h 26"/>
                <a:gd name="T4" fmla="*/ 51 w 51"/>
                <a:gd name="T5" fmla="*/ 12 h 26"/>
                <a:gd name="T6" fmla="*/ 27 w 51"/>
                <a:gd name="T7" fmla="*/ 0 h 26"/>
                <a:gd name="T8" fmla="*/ 0 w 51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6">
                  <a:moveTo>
                    <a:pt x="0" y="14"/>
                  </a:moveTo>
                  <a:lnTo>
                    <a:pt x="24" y="26"/>
                  </a:lnTo>
                  <a:lnTo>
                    <a:pt x="51" y="12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7" name="Freeform 583">
              <a:extLst>
                <a:ext uri="{FF2B5EF4-FFF2-40B4-BE49-F238E27FC236}">
                  <a16:creationId xmlns:a16="http://schemas.microsoft.com/office/drawing/2014/main" id="{CDCCC2FD-83CD-4AFE-B102-1D4BD9BEE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132" y="3514939"/>
              <a:ext cx="38098" cy="23813"/>
            </a:xfrm>
            <a:custGeom>
              <a:avLst/>
              <a:gdLst>
                <a:gd name="T0" fmla="*/ 0 w 24"/>
                <a:gd name="T1" fmla="*/ 0 h 15"/>
                <a:gd name="T2" fmla="*/ 0 w 24"/>
                <a:gd name="T3" fmla="*/ 3 h 15"/>
                <a:gd name="T4" fmla="*/ 23 w 24"/>
                <a:gd name="T5" fmla="*/ 15 h 15"/>
                <a:gd name="T6" fmla="*/ 24 w 24"/>
                <a:gd name="T7" fmla="*/ 12 h 15"/>
                <a:gd name="T8" fmla="*/ 0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0"/>
                  </a:moveTo>
                  <a:lnTo>
                    <a:pt x="0" y="3"/>
                  </a:lnTo>
                  <a:lnTo>
                    <a:pt x="23" y="15"/>
                  </a:lnTo>
                  <a:lnTo>
                    <a:pt x="2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8" name="Freeform 584">
              <a:extLst>
                <a:ext uri="{FF2B5EF4-FFF2-40B4-BE49-F238E27FC236}">
                  <a16:creationId xmlns:a16="http://schemas.microsoft.com/office/drawing/2014/main" id="{5B24EFFE-76B0-43D8-AACC-7D8DE2C8F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642" y="3511764"/>
              <a:ext cx="44447" cy="26988"/>
            </a:xfrm>
            <a:custGeom>
              <a:avLst/>
              <a:gdLst>
                <a:gd name="T0" fmla="*/ 0 w 28"/>
                <a:gd name="T1" fmla="*/ 17 h 17"/>
                <a:gd name="T2" fmla="*/ 28 w 28"/>
                <a:gd name="T3" fmla="*/ 4 h 17"/>
                <a:gd name="T4" fmla="*/ 28 w 28"/>
                <a:gd name="T5" fmla="*/ 0 h 17"/>
                <a:gd name="T6" fmla="*/ 1 w 28"/>
                <a:gd name="T7" fmla="*/ 14 h 17"/>
                <a:gd name="T8" fmla="*/ 0 w 28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0" y="17"/>
                  </a:moveTo>
                  <a:lnTo>
                    <a:pt x="28" y="4"/>
                  </a:lnTo>
                  <a:lnTo>
                    <a:pt x="28" y="0"/>
                  </a:lnTo>
                  <a:lnTo>
                    <a:pt x="1" y="1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9" name="Freeform 585">
              <a:extLst>
                <a:ext uri="{FF2B5EF4-FFF2-40B4-BE49-F238E27FC236}">
                  <a16:creationId xmlns:a16="http://schemas.microsoft.com/office/drawing/2014/main" id="{523F3AAF-F892-44D9-BC4A-EEF060865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124" y="3503827"/>
              <a:ext cx="12699" cy="85726"/>
            </a:xfrm>
            <a:custGeom>
              <a:avLst/>
              <a:gdLst>
                <a:gd name="T0" fmla="*/ 0 w 8"/>
                <a:gd name="T1" fmla="*/ 54 h 54"/>
                <a:gd name="T2" fmla="*/ 8 w 8"/>
                <a:gd name="T3" fmla="*/ 50 h 54"/>
                <a:gd name="T4" fmla="*/ 8 w 8"/>
                <a:gd name="T5" fmla="*/ 0 h 54"/>
                <a:gd name="T6" fmla="*/ 0 w 8"/>
                <a:gd name="T7" fmla="*/ 4 h 54"/>
                <a:gd name="T8" fmla="*/ 0 w 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4">
                  <a:moveTo>
                    <a:pt x="0" y="54"/>
                  </a:moveTo>
                  <a:lnTo>
                    <a:pt x="8" y="50"/>
                  </a:lnTo>
                  <a:lnTo>
                    <a:pt x="8" y="0"/>
                  </a:lnTo>
                  <a:lnTo>
                    <a:pt x="0" y="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0" name="Freeform 586">
              <a:extLst>
                <a:ext uri="{FF2B5EF4-FFF2-40B4-BE49-F238E27FC236}">
                  <a16:creationId xmlns:a16="http://schemas.microsoft.com/office/drawing/2014/main" id="{EE652857-729B-4720-B157-B97A08D51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823" y="3503827"/>
              <a:ext cx="11112" cy="85726"/>
            </a:xfrm>
            <a:custGeom>
              <a:avLst/>
              <a:gdLst>
                <a:gd name="T0" fmla="*/ 0 w 7"/>
                <a:gd name="T1" fmla="*/ 0 h 54"/>
                <a:gd name="T2" fmla="*/ 0 w 7"/>
                <a:gd name="T3" fmla="*/ 50 h 54"/>
                <a:gd name="T4" fmla="*/ 7 w 7"/>
                <a:gd name="T5" fmla="*/ 54 h 54"/>
                <a:gd name="T6" fmla="*/ 7 w 7"/>
                <a:gd name="T7" fmla="*/ 4 h 54"/>
                <a:gd name="T8" fmla="*/ 0 w 7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0"/>
                  </a:moveTo>
                  <a:lnTo>
                    <a:pt x="0" y="50"/>
                  </a:lnTo>
                  <a:lnTo>
                    <a:pt x="7" y="54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1" name="Freeform 587">
              <a:extLst>
                <a:ext uri="{FF2B5EF4-FFF2-40B4-BE49-F238E27FC236}">
                  <a16:creationId xmlns:a16="http://schemas.microsoft.com/office/drawing/2014/main" id="{8A3A0C38-F297-41CF-8950-DE12251F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9362" y="3507002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2 h 52"/>
                <a:gd name="T8" fmla="*/ 3 w 3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2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2" name="Freeform 588">
              <a:extLst>
                <a:ext uri="{FF2B5EF4-FFF2-40B4-BE49-F238E27FC236}">
                  <a16:creationId xmlns:a16="http://schemas.microsoft.com/office/drawing/2014/main" id="{6AFC655D-B9D7-487A-883B-B24A9C4B8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9362" y="3507002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2 h 52"/>
                <a:gd name="T8" fmla="*/ 3 w 3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2"/>
                  </a:lnTo>
                  <a:lnTo>
                    <a:pt x="3" y="52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3" name="Freeform 589">
              <a:extLst>
                <a:ext uri="{FF2B5EF4-FFF2-40B4-BE49-F238E27FC236}">
                  <a16:creationId xmlns:a16="http://schemas.microsoft.com/office/drawing/2014/main" id="{AE4E26EF-3531-4179-ADEE-55C48F6C3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523" y="3508589"/>
              <a:ext cx="3175" cy="80963"/>
            </a:xfrm>
            <a:custGeom>
              <a:avLst/>
              <a:gdLst>
                <a:gd name="T0" fmla="*/ 0 w 2"/>
                <a:gd name="T1" fmla="*/ 51 h 51"/>
                <a:gd name="T2" fmla="*/ 2 w 2"/>
                <a:gd name="T3" fmla="*/ 50 h 51"/>
                <a:gd name="T4" fmla="*/ 2 w 2"/>
                <a:gd name="T5" fmla="*/ 0 h 51"/>
                <a:gd name="T6" fmla="*/ 0 w 2"/>
                <a:gd name="T7" fmla="*/ 1 h 51"/>
                <a:gd name="T8" fmla="*/ 0 w 2"/>
                <a:gd name="T9" fmla="*/ 50 h 51"/>
                <a:gd name="T10" fmla="*/ 0 w 2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1">
                  <a:moveTo>
                    <a:pt x="0" y="51"/>
                  </a:moveTo>
                  <a:lnTo>
                    <a:pt x="2" y="5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4" name="Freeform 590">
              <a:extLst>
                <a:ext uri="{FF2B5EF4-FFF2-40B4-BE49-F238E27FC236}">
                  <a16:creationId xmlns:a16="http://schemas.microsoft.com/office/drawing/2014/main" id="{6CDE1134-EA49-4805-AF9C-E6ECB1A63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523" y="3508589"/>
              <a:ext cx="3175" cy="80963"/>
            </a:xfrm>
            <a:custGeom>
              <a:avLst/>
              <a:gdLst>
                <a:gd name="T0" fmla="*/ 0 w 2"/>
                <a:gd name="T1" fmla="*/ 51 h 51"/>
                <a:gd name="T2" fmla="*/ 2 w 2"/>
                <a:gd name="T3" fmla="*/ 50 h 51"/>
                <a:gd name="T4" fmla="*/ 2 w 2"/>
                <a:gd name="T5" fmla="*/ 0 h 51"/>
                <a:gd name="T6" fmla="*/ 0 w 2"/>
                <a:gd name="T7" fmla="*/ 1 h 51"/>
                <a:gd name="T8" fmla="*/ 0 w 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1">
                  <a:moveTo>
                    <a:pt x="0" y="51"/>
                  </a:moveTo>
                  <a:lnTo>
                    <a:pt x="2" y="5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5" name="Freeform 591">
              <a:extLst>
                <a:ext uri="{FF2B5EF4-FFF2-40B4-BE49-F238E27FC236}">
                  <a16:creationId xmlns:a16="http://schemas.microsoft.com/office/drawing/2014/main" id="{D853AB92-48B5-4504-8ADC-081FCF021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3964" y="3526052"/>
              <a:ext cx="79370" cy="41276"/>
            </a:xfrm>
            <a:custGeom>
              <a:avLst/>
              <a:gdLst>
                <a:gd name="T0" fmla="*/ 0 w 50"/>
                <a:gd name="T1" fmla="*/ 14 h 26"/>
                <a:gd name="T2" fmla="*/ 24 w 50"/>
                <a:gd name="T3" fmla="*/ 26 h 26"/>
                <a:gd name="T4" fmla="*/ 50 w 50"/>
                <a:gd name="T5" fmla="*/ 13 h 26"/>
                <a:gd name="T6" fmla="*/ 27 w 50"/>
                <a:gd name="T7" fmla="*/ 0 h 26"/>
                <a:gd name="T8" fmla="*/ 0 w 50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6">
                  <a:moveTo>
                    <a:pt x="0" y="14"/>
                  </a:moveTo>
                  <a:lnTo>
                    <a:pt x="24" y="26"/>
                  </a:lnTo>
                  <a:lnTo>
                    <a:pt x="50" y="13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6" name="Freeform 592">
              <a:extLst>
                <a:ext uri="{FF2B5EF4-FFF2-40B4-BE49-F238E27FC236}">
                  <a16:creationId xmlns:a16="http://schemas.microsoft.com/office/drawing/2014/main" id="{E8279781-D2CE-4C11-B00D-6601ECBAF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3964" y="3548277"/>
              <a:ext cx="38098" cy="23813"/>
            </a:xfrm>
            <a:custGeom>
              <a:avLst/>
              <a:gdLst>
                <a:gd name="T0" fmla="*/ 0 w 24"/>
                <a:gd name="T1" fmla="*/ 0 h 15"/>
                <a:gd name="T2" fmla="*/ 0 w 24"/>
                <a:gd name="T3" fmla="*/ 4 h 15"/>
                <a:gd name="T4" fmla="*/ 23 w 24"/>
                <a:gd name="T5" fmla="*/ 15 h 15"/>
                <a:gd name="T6" fmla="*/ 24 w 24"/>
                <a:gd name="T7" fmla="*/ 12 h 15"/>
                <a:gd name="T8" fmla="*/ 0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0"/>
                  </a:moveTo>
                  <a:lnTo>
                    <a:pt x="0" y="4"/>
                  </a:lnTo>
                  <a:lnTo>
                    <a:pt x="23" y="15"/>
                  </a:lnTo>
                  <a:lnTo>
                    <a:pt x="2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7" name="Freeform 593">
              <a:extLst>
                <a:ext uri="{FF2B5EF4-FFF2-40B4-BE49-F238E27FC236}">
                  <a16:creationId xmlns:a16="http://schemas.microsoft.com/office/drawing/2014/main" id="{EA3B4BE2-D488-4854-81C4-75BC07B62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474" y="3546690"/>
              <a:ext cx="42860" cy="25400"/>
            </a:xfrm>
            <a:custGeom>
              <a:avLst/>
              <a:gdLst>
                <a:gd name="T0" fmla="*/ 0 w 27"/>
                <a:gd name="T1" fmla="*/ 16 h 16"/>
                <a:gd name="T2" fmla="*/ 27 w 27"/>
                <a:gd name="T3" fmla="*/ 2 h 16"/>
                <a:gd name="T4" fmla="*/ 27 w 27"/>
                <a:gd name="T5" fmla="*/ 0 h 16"/>
                <a:gd name="T6" fmla="*/ 1 w 27"/>
                <a:gd name="T7" fmla="*/ 13 h 16"/>
                <a:gd name="T8" fmla="*/ 0 w 2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">
                  <a:moveTo>
                    <a:pt x="0" y="16"/>
                  </a:moveTo>
                  <a:lnTo>
                    <a:pt x="27" y="2"/>
                  </a:lnTo>
                  <a:lnTo>
                    <a:pt x="27" y="0"/>
                  </a:lnTo>
                  <a:lnTo>
                    <a:pt x="1" y="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8" name="Freeform 594">
              <a:extLst>
                <a:ext uri="{FF2B5EF4-FFF2-40B4-BE49-F238E27FC236}">
                  <a16:creationId xmlns:a16="http://schemas.microsoft.com/office/drawing/2014/main" id="{15200C01-9AEF-4255-80F0-DFBC0A73D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3964" y="3524464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49 h 53"/>
                <a:gd name="T4" fmla="*/ 7 w 7"/>
                <a:gd name="T5" fmla="*/ 53 h 53"/>
                <a:gd name="T6" fmla="*/ 7 w 7"/>
                <a:gd name="T7" fmla="*/ 3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49"/>
                  </a:lnTo>
                  <a:lnTo>
                    <a:pt x="7" y="53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9" name="Freeform 595">
              <a:extLst>
                <a:ext uri="{FF2B5EF4-FFF2-40B4-BE49-F238E27FC236}">
                  <a16:creationId xmlns:a16="http://schemas.microsoft.com/office/drawing/2014/main" id="{171387BB-B13B-44E7-8379-B6185E53A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075" y="3527639"/>
              <a:ext cx="3175" cy="82551"/>
            </a:xfrm>
            <a:custGeom>
              <a:avLst/>
              <a:gdLst>
                <a:gd name="T0" fmla="*/ 1 w 2"/>
                <a:gd name="T1" fmla="*/ 52 h 52"/>
                <a:gd name="T2" fmla="*/ 2 w 2"/>
                <a:gd name="T3" fmla="*/ 50 h 52"/>
                <a:gd name="T4" fmla="*/ 2 w 2"/>
                <a:gd name="T5" fmla="*/ 0 h 52"/>
                <a:gd name="T6" fmla="*/ 0 w 2"/>
                <a:gd name="T7" fmla="*/ 1 h 52"/>
                <a:gd name="T8" fmla="*/ 0 w 2"/>
                <a:gd name="T9" fmla="*/ 51 h 52"/>
                <a:gd name="T10" fmla="*/ 1 w 2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2">
                  <a:moveTo>
                    <a:pt x="1" y="52"/>
                  </a:moveTo>
                  <a:lnTo>
                    <a:pt x="2" y="5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1"/>
                  </a:lnTo>
                  <a:lnTo>
                    <a:pt x="1" y="52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0" name="Freeform 596">
              <a:extLst>
                <a:ext uri="{FF2B5EF4-FFF2-40B4-BE49-F238E27FC236}">
                  <a16:creationId xmlns:a16="http://schemas.microsoft.com/office/drawing/2014/main" id="{E61FE620-7660-4ACD-9A4A-A8B4F62DF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075" y="3527639"/>
              <a:ext cx="3175" cy="82551"/>
            </a:xfrm>
            <a:custGeom>
              <a:avLst/>
              <a:gdLst>
                <a:gd name="T0" fmla="*/ 1 w 2"/>
                <a:gd name="T1" fmla="*/ 52 h 52"/>
                <a:gd name="T2" fmla="*/ 2 w 2"/>
                <a:gd name="T3" fmla="*/ 50 h 52"/>
                <a:gd name="T4" fmla="*/ 2 w 2"/>
                <a:gd name="T5" fmla="*/ 0 h 52"/>
                <a:gd name="T6" fmla="*/ 0 w 2"/>
                <a:gd name="T7" fmla="*/ 1 h 52"/>
                <a:gd name="T8" fmla="*/ 0 w 2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2">
                  <a:moveTo>
                    <a:pt x="1" y="52"/>
                  </a:moveTo>
                  <a:lnTo>
                    <a:pt x="2" y="5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1" name="Freeform 597">
              <a:extLst>
                <a:ext uri="{FF2B5EF4-FFF2-40B4-BE49-F238E27FC236}">
                  <a16:creationId xmlns:a16="http://schemas.microsoft.com/office/drawing/2014/main" id="{981E83E4-9A7A-417A-BD52-0E12A830B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222" y="3519702"/>
              <a:ext cx="11112" cy="85726"/>
            </a:xfrm>
            <a:custGeom>
              <a:avLst/>
              <a:gdLst>
                <a:gd name="T0" fmla="*/ 0 w 7"/>
                <a:gd name="T1" fmla="*/ 54 h 54"/>
                <a:gd name="T2" fmla="*/ 7 w 7"/>
                <a:gd name="T3" fmla="*/ 50 h 54"/>
                <a:gd name="T4" fmla="*/ 7 w 7"/>
                <a:gd name="T5" fmla="*/ 0 h 54"/>
                <a:gd name="T6" fmla="*/ 0 w 7"/>
                <a:gd name="T7" fmla="*/ 5 h 54"/>
                <a:gd name="T8" fmla="*/ 0 w 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54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2" name="Freeform 598">
              <a:extLst>
                <a:ext uri="{FF2B5EF4-FFF2-40B4-BE49-F238E27FC236}">
                  <a16:creationId xmlns:a16="http://schemas.microsoft.com/office/drawing/2014/main" id="{E48D4EB4-895F-4AF9-8D11-BFD9AFC12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9047" y="3522877"/>
              <a:ext cx="3175" cy="82551"/>
            </a:xfrm>
            <a:custGeom>
              <a:avLst/>
              <a:gdLst>
                <a:gd name="T0" fmla="*/ 2 w 2"/>
                <a:gd name="T1" fmla="*/ 52 h 52"/>
                <a:gd name="T2" fmla="*/ 0 w 2"/>
                <a:gd name="T3" fmla="*/ 51 h 52"/>
                <a:gd name="T4" fmla="*/ 0 w 2"/>
                <a:gd name="T5" fmla="*/ 0 h 52"/>
                <a:gd name="T6" fmla="*/ 2 w 2"/>
                <a:gd name="T7" fmla="*/ 1 h 52"/>
                <a:gd name="T8" fmla="*/ 2 w 2"/>
                <a:gd name="T9" fmla="*/ 51 h 52"/>
                <a:gd name="T10" fmla="*/ 2 w 2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2">
                  <a:moveTo>
                    <a:pt x="2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1"/>
                  </a:lnTo>
                  <a:lnTo>
                    <a:pt x="2" y="51"/>
                  </a:lnTo>
                  <a:lnTo>
                    <a:pt x="2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3" name="Freeform 599">
              <a:extLst>
                <a:ext uri="{FF2B5EF4-FFF2-40B4-BE49-F238E27FC236}">
                  <a16:creationId xmlns:a16="http://schemas.microsoft.com/office/drawing/2014/main" id="{6E4C1439-0C29-46B3-BC4B-783E0B036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9047" y="3522877"/>
              <a:ext cx="3175" cy="82551"/>
            </a:xfrm>
            <a:custGeom>
              <a:avLst/>
              <a:gdLst>
                <a:gd name="T0" fmla="*/ 2 w 2"/>
                <a:gd name="T1" fmla="*/ 52 h 52"/>
                <a:gd name="T2" fmla="*/ 0 w 2"/>
                <a:gd name="T3" fmla="*/ 51 h 52"/>
                <a:gd name="T4" fmla="*/ 0 w 2"/>
                <a:gd name="T5" fmla="*/ 0 h 52"/>
                <a:gd name="T6" fmla="*/ 2 w 2"/>
                <a:gd name="T7" fmla="*/ 1 h 52"/>
                <a:gd name="T8" fmla="*/ 2 w 2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2">
                  <a:moveTo>
                    <a:pt x="2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1"/>
                  </a:lnTo>
                  <a:lnTo>
                    <a:pt x="2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4" name="Freeform 600">
              <a:extLst>
                <a:ext uri="{FF2B5EF4-FFF2-40B4-BE49-F238E27FC236}">
                  <a16:creationId xmlns:a16="http://schemas.microsoft.com/office/drawing/2014/main" id="{76491F3B-AC5A-4571-BCD9-A3823E5FF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9362" y="3535577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50 h 53"/>
                <a:gd name="T4" fmla="*/ 7 w 7"/>
                <a:gd name="T5" fmla="*/ 53 h 53"/>
                <a:gd name="T6" fmla="*/ 7 w 7"/>
                <a:gd name="T7" fmla="*/ 4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50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5" name="Freeform 601">
              <a:extLst>
                <a:ext uri="{FF2B5EF4-FFF2-40B4-BE49-F238E27FC236}">
                  <a16:creationId xmlns:a16="http://schemas.microsoft.com/office/drawing/2014/main" id="{BBA11438-6030-4344-9378-D1753E5DE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061" y="3535577"/>
              <a:ext cx="11112" cy="85726"/>
            </a:xfrm>
            <a:custGeom>
              <a:avLst/>
              <a:gdLst>
                <a:gd name="T0" fmla="*/ 0 w 7"/>
                <a:gd name="T1" fmla="*/ 54 h 54"/>
                <a:gd name="T2" fmla="*/ 7 w 7"/>
                <a:gd name="T3" fmla="*/ 50 h 54"/>
                <a:gd name="T4" fmla="*/ 7 w 7"/>
                <a:gd name="T5" fmla="*/ 0 h 54"/>
                <a:gd name="T6" fmla="*/ 0 w 7"/>
                <a:gd name="T7" fmla="*/ 4 h 54"/>
                <a:gd name="T8" fmla="*/ 0 w 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54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6" name="Freeform 602">
              <a:extLst>
                <a:ext uri="{FF2B5EF4-FFF2-40B4-BE49-F238E27FC236}">
                  <a16:creationId xmlns:a16="http://schemas.microsoft.com/office/drawing/2014/main" id="{389A0021-BBFD-470B-A3F8-64DAB677C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3964" y="3495889"/>
              <a:ext cx="82545" cy="42863"/>
            </a:xfrm>
            <a:custGeom>
              <a:avLst/>
              <a:gdLst>
                <a:gd name="T0" fmla="*/ 0 w 52"/>
                <a:gd name="T1" fmla="*/ 14 h 27"/>
                <a:gd name="T2" fmla="*/ 24 w 52"/>
                <a:gd name="T3" fmla="*/ 27 h 27"/>
                <a:gd name="T4" fmla="*/ 52 w 52"/>
                <a:gd name="T5" fmla="*/ 13 h 27"/>
                <a:gd name="T6" fmla="*/ 27 w 52"/>
                <a:gd name="T7" fmla="*/ 0 h 27"/>
                <a:gd name="T8" fmla="*/ 0 w 52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0" y="14"/>
                  </a:moveTo>
                  <a:lnTo>
                    <a:pt x="24" y="27"/>
                  </a:lnTo>
                  <a:lnTo>
                    <a:pt x="52" y="13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7" name="Freeform 603">
              <a:extLst>
                <a:ext uri="{FF2B5EF4-FFF2-40B4-BE49-F238E27FC236}">
                  <a16:creationId xmlns:a16="http://schemas.microsoft.com/office/drawing/2014/main" id="{1DD5D71B-6C5A-41A0-9402-83DA0560F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3964" y="3518114"/>
              <a:ext cx="38098" cy="25400"/>
            </a:xfrm>
            <a:custGeom>
              <a:avLst/>
              <a:gdLst>
                <a:gd name="T0" fmla="*/ 0 w 24"/>
                <a:gd name="T1" fmla="*/ 0 h 16"/>
                <a:gd name="T2" fmla="*/ 0 w 24"/>
                <a:gd name="T3" fmla="*/ 4 h 16"/>
                <a:gd name="T4" fmla="*/ 23 w 24"/>
                <a:gd name="T5" fmla="*/ 16 h 16"/>
                <a:gd name="T6" fmla="*/ 24 w 24"/>
                <a:gd name="T7" fmla="*/ 13 h 16"/>
                <a:gd name="T8" fmla="*/ 0 w 24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0" y="0"/>
                  </a:moveTo>
                  <a:lnTo>
                    <a:pt x="0" y="4"/>
                  </a:lnTo>
                  <a:lnTo>
                    <a:pt x="23" y="16"/>
                  </a:lnTo>
                  <a:lnTo>
                    <a:pt x="24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8" name="Freeform 604">
              <a:extLst>
                <a:ext uri="{FF2B5EF4-FFF2-40B4-BE49-F238E27FC236}">
                  <a16:creationId xmlns:a16="http://schemas.microsoft.com/office/drawing/2014/main" id="{564A1057-DB52-46B5-8906-4F9F18664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474" y="3516527"/>
              <a:ext cx="46035" cy="26988"/>
            </a:xfrm>
            <a:custGeom>
              <a:avLst/>
              <a:gdLst>
                <a:gd name="T0" fmla="*/ 0 w 29"/>
                <a:gd name="T1" fmla="*/ 17 h 17"/>
                <a:gd name="T2" fmla="*/ 28 w 29"/>
                <a:gd name="T3" fmla="*/ 3 h 17"/>
                <a:gd name="T4" fmla="*/ 29 w 29"/>
                <a:gd name="T5" fmla="*/ 0 h 17"/>
                <a:gd name="T6" fmla="*/ 1 w 29"/>
                <a:gd name="T7" fmla="*/ 14 h 17"/>
                <a:gd name="T8" fmla="*/ 0 w 2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7">
                  <a:moveTo>
                    <a:pt x="0" y="17"/>
                  </a:moveTo>
                  <a:lnTo>
                    <a:pt x="28" y="3"/>
                  </a:lnTo>
                  <a:lnTo>
                    <a:pt x="29" y="0"/>
                  </a:lnTo>
                  <a:lnTo>
                    <a:pt x="1" y="1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9" name="Freeform 605">
              <a:extLst>
                <a:ext uri="{FF2B5EF4-FFF2-40B4-BE49-F238E27FC236}">
                  <a16:creationId xmlns:a16="http://schemas.microsoft.com/office/drawing/2014/main" id="{DC4C560C-21DC-4570-951A-376C7F10A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090" y="3526052"/>
              <a:ext cx="12699" cy="85726"/>
            </a:xfrm>
            <a:custGeom>
              <a:avLst/>
              <a:gdLst>
                <a:gd name="T0" fmla="*/ 0 w 8"/>
                <a:gd name="T1" fmla="*/ 54 h 54"/>
                <a:gd name="T2" fmla="*/ 8 w 8"/>
                <a:gd name="T3" fmla="*/ 50 h 54"/>
                <a:gd name="T4" fmla="*/ 8 w 8"/>
                <a:gd name="T5" fmla="*/ 0 h 54"/>
                <a:gd name="T6" fmla="*/ 0 w 8"/>
                <a:gd name="T7" fmla="*/ 5 h 54"/>
                <a:gd name="T8" fmla="*/ 0 w 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4">
                  <a:moveTo>
                    <a:pt x="0" y="54"/>
                  </a:moveTo>
                  <a:lnTo>
                    <a:pt x="8" y="50"/>
                  </a:lnTo>
                  <a:lnTo>
                    <a:pt x="8" y="0"/>
                  </a:lnTo>
                  <a:lnTo>
                    <a:pt x="0" y="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0" name="Freeform 606">
              <a:extLst>
                <a:ext uri="{FF2B5EF4-FFF2-40B4-BE49-F238E27FC236}">
                  <a16:creationId xmlns:a16="http://schemas.microsoft.com/office/drawing/2014/main" id="{523E74F5-C140-4292-A035-B33C2BF47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0789" y="3527639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49 h 53"/>
                <a:gd name="T4" fmla="*/ 7 w 7"/>
                <a:gd name="T5" fmla="*/ 53 h 53"/>
                <a:gd name="T6" fmla="*/ 7 w 7"/>
                <a:gd name="T7" fmla="*/ 4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49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1" name="Freeform 608">
              <a:extLst>
                <a:ext uri="{FF2B5EF4-FFF2-40B4-BE49-F238E27FC236}">
                  <a16:creationId xmlns:a16="http://schemas.microsoft.com/office/drawing/2014/main" id="{4BE20FEE-9DEE-4126-8A88-F3C658959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537" y="3530769"/>
              <a:ext cx="4762" cy="82550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  <a:gd name="T10" fmla="*/ 3 w 3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2" name="Freeform 609">
              <a:extLst>
                <a:ext uri="{FF2B5EF4-FFF2-40B4-BE49-F238E27FC236}">
                  <a16:creationId xmlns:a16="http://schemas.microsoft.com/office/drawing/2014/main" id="{4695459A-60E0-4272-9956-2CFC265D2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537" y="3530769"/>
              <a:ext cx="4762" cy="82550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3" name="Freeform 610">
              <a:extLst>
                <a:ext uri="{FF2B5EF4-FFF2-40B4-BE49-F238E27FC236}">
                  <a16:creationId xmlns:a16="http://schemas.microsoft.com/office/drawing/2014/main" id="{600F0EFE-2E61-4E48-BE01-4E27E98A6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699" y="3532357"/>
              <a:ext cx="3175" cy="80963"/>
            </a:xfrm>
            <a:custGeom>
              <a:avLst/>
              <a:gdLst>
                <a:gd name="T0" fmla="*/ 0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  <a:gd name="T10" fmla="*/ 0 w 2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1">
                  <a:moveTo>
                    <a:pt x="0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4" name="Freeform 611">
              <a:extLst>
                <a:ext uri="{FF2B5EF4-FFF2-40B4-BE49-F238E27FC236}">
                  <a16:creationId xmlns:a16="http://schemas.microsoft.com/office/drawing/2014/main" id="{B8298448-CDC0-4438-8D84-9B3BC3946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699" y="3532357"/>
              <a:ext cx="3175" cy="80963"/>
            </a:xfrm>
            <a:custGeom>
              <a:avLst/>
              <a:gdLst>
                <a:gd name="T0" fmla="*/ 0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1">
                  <a:moveTo>
                    <a:pt x="0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5" name="Freeform 612">
              <a:extLst>
                <a:ext uri="{FF2B5EF4-FFF2-40B4-BE49-F238E27FC236}">
                  <a16:creationId xmlns:a16="http://schemas.microsoft.com/office/drawing/2014/main" id="{60F38DB1-DB7A-4E3A-96F4-A5BD5D938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137" y="3549819"/>
              <a:ext cx="79375" cy="39688"/>
            </a:xfrm>
            <a:custGeom>
              <a:avLst/>
              <a:gdLst>
                <a:gd name="T0" fmla="*/ 0 w 50"/>
                <a:gd name="T1" fmla="*/ 14 h 25"/>
                <a:gd name="T2" fmla="*/ 24 w 50"/>
                <a:gd name="T3" fmla="*/ 25 h 25"/>
                <a:gd name="T4" fmla="*/ 50 w 50"/>
                <a:gd name="T5" fmla="*/ 12 h 25"/>
                <a:gd name="T6" fmla="*/ 27 w 50"/>
                <a:gd name="T7" fmla="*/ 0 h 25"/>
                <a:gd name="T8" fmla="*/ 0 w 50"/>
                <a:gd name="T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5">
                  <a:moveTo>
                    <a:pt x="0" y="14"/>
                  </a:moveTo>
                  <a:lnTo>
                    <a:pt x="24" y="25"/>
                  </a:lnTo>
                  <a:lnTo>
                    <a:pt x="50" y="12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6" name="Freeform 613">
              <a:extLst>
                <a:ext uri="{FF2B5EF4-FFF2-40B4-BE49-F238E27FC236}">
                  <a16:creationId xmlns:a16="http://schemas.microsoft.com/office/drawing/2014/main" id="{E2475FBA-B894-42AC-A09F-C07378D71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137" y="3572044"/>
              <a:ext cx="38100" cy="22225"/>
            </a:xfrm>
            <a:custGeom>
              <a:avLst/>
              <a:gdLst>
                <a:gd name="T0" fmla="*/ 0 w 24"/>
                <a:gd name="T1" fmla="*/ 0 h 14"/>
                <a:gd name="T2" fmla="*/ 0 w 24"/>
                <a:gd name="T3" fmla="*/ 2 h 14"/>
                <a:gd name="T4" fmla="*/ 23 w 24"/>
                <a:gd name="T5" fmla="*/ 14 h 14"/>
                <a:gd name="T6" fmla="*/ 24 w 24"/>
                <a:gd name="T7" fmla="*/ 11 h 14"/>
                <a:gd name="T8" fmla="*/ 0 w 2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4">
                  <a:moveTo>
                    <a:pt x="0" y="0"/>
                  </a:moveTo>
                  <a:lnTo>
                    <a:pt x="0" y="2"/>
                  </a:lnTo>
                  <a:lnTo>
                    <a:pt x="23" y="14"/>
                  </a:lnTo>
                  <a:lnTo>
                    <a:pt x="2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7" name="Freeform 614">
              <a:extLst>
                <a:ext uri="{FF2B5EF4-FFF2-40B4-BE49-F238E27FC236}">
                  <a16:creationId xmlns:a16="http://schemas.microsoft.com/office/drawing/2014/main" id="{B6E38B96-27C2-4339-A46C-AFF7A3958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649" y="3568869"/>
              <a:ext cx="42862" cy="25400"/>
            </a:xfrm>
            <a:custGeom>
              <a:avLst/>
              <a:gdLst>
                <a:gd name="T0" fmla="*/ 0 w 27"/>
                <a:gd name="T1" fmla="*/ 16 h 16"/>
                <a:gd name="T2" fmla="*/ 27 w 27"/>
                <a:gd name="T3" fmla="*/ 3 h 16"/>
                <a:gd name="T4" fmla="*/ 27 w 27"/>
                <a:gd name="T5" fmla="*/ 0 h 16"/>
                <a:gd name="T6" fmla="*/ 1 w 27"/>
                <a:gd name="T7" fmla="*/ 13 h 16"/>
                <a:gd name="T8" fmla="*/ 0 w 2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">
                  <a:moveTo>
                    <a:pt x="0" y="16"/>
                  </a:moveTo>
                  <a:lnTo>
                    <a:pt x="27" y="3"/>
                  </a:lnTo>
                  <a:lnTo>
                    <a:pt x="27" y="0"/>
                  </a:lnTo>
                  <a:lnTo>
                    <a:pt x="1" y="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8" name="Freeform 615">
              <a:extLst>
                <a:ext uri="{FF2B5EF4-FFF2-40B4-BE49-F238E27FC236}">
                  <a16:creationId xmlns:a16="http://schemas.microsoft.com/office/drawing/2014/main" id="{B67E7876-6396-4E06-BC39-E3D6C9035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137" y="3546644"/>
              <a:ext cx="11112" cy="84138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50 h 53"/>
                <a:gd name="T4" fmla="*/ 7 w 7"/>
                <a:gd name="T5" fmla="*/ 53 h 53"/>
                <a:gd name="T6" fmla="*/ 7 w 7"/>
                <a:gd name="T7" fmla="*/ 3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50"/>
                  </a:lnTo>
                  <a:lnTo>
                    <a:pt x="7" y="53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9" name="Freeform 616">
              <a:extLst>
                <a:ext uri="{FF2B5EF4-FFF2-40B4-BE49-F238E27FC236}">
                  <a16:creationId xmlns:a16="http://schemas.microsoft.com/office/drawing/2014/main" id="{1048A165-9B18-46D2-8A71-F7C9D67E8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249" y="3551407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  <a:gd name="T10" fmla="*/ 1 w 2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0" name="Freeform 617">
              <a:extLst>
                <a:ext uri="{FF2B5EF4-FFF2-40B4-BE49-F238E27FC236}">
                  <a16:creationId xmlns:a16="http://schemas.microsoft.com/office/drawing/2014/main" id="{DD2E2941-3F14-4FBD-ABF4-CB4527A8F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249" y="3551407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1" name="Freeform 618">
              <a:extLst>
                <a:ext uri="{FF2B5EF4-FFF2-40B4-BE49-F238E27FC236}">
                  <a16:creationId xmlns:a16="http://schemas.microsoft.com/office/drawing/2014/main" id="{10E5FA62-42A1-4B06-A2D2-E2F6E027C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399" y="3543469"/>
              <a:ext cx="11112" cy="84138"/>
            </a:xfrm>
            <a:custGeom>
              <a:avLst/>
              <a:gdLst>
                <a:gd name="T0" fmla="*/ 0 w 7"/>
                <a:gd name="T1" fmla="*/ 53 h 53"/>
                <a:gd name="T2" fmla="*/ 7 w 7"/>
                <a:gd name="T3" fmla="*/ 49 h 53"/>
                <a:gd name="T4" fmla="*/ 7 w 7"/>
                <a:gd name="T5" fmla="*/ 0 h 53"/>
                <a:gd name="T6" fmla="*/ 0 w 7"/>
                <a:gd name="T7" fmla="*/ 4 h 53"/>
                <a:gd name="T8" fmla="*/ 0 w 7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53"/>
                  </a:moveTo>
                  <a:lnTo>
                    <a:pt x="7" y="49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2" name="Freeform 619">
              <a:extLst>
                <a:ext uri="{FF2B5EF4-FFF2-40B4-BE49-F238E27FC236}">
                  <a16:creationId xmlns:a16="http://schemas.microsoft.com/office/drawing/2014/main" id="{07B02103-1E96-4BA7-9EFE-95AD6B82F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3224" y="3545057"/>
              <a:ext cx="3175" cy="82550"/>
            </a:xfrm>
            <a:custGeom>
              <a:avLst/>
              <a:gdLst>
                <a:gd name="T0" fmla="*/ 2 w 2"/>
                <a:gd name="T1" fmla="*/ 52 h 52"/>
                <a:gd name="T2" fmla="*/ 0 w 2"/>
                <a:gd name="T3" fmla="*/ 51 h 52"/>
                <a:gd name="T4" fmla="*/ 0 w 2"/>
                <a:gd name="T5" fmla="*/ 0 h 52"/>
                <a:gd name="T6" fmla="*/ 2 w 2"/>
                <a:gd name="T7" fmla="*/ 2 h 52"/>
                <a:gd name="T8" fmla="*/ 2 w 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2">
                  <a:moveTo>
                    <a:pt x="2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3" name="Freeform 620">
              <a:extLst>
                <a:ext uri="{FF2B5EF4-FFF2-40B4-BE49-F238E27FC236}">
                  <a16:creationId xmlns:a16="http://schemas.microsoft.com/office/drawing/2014/main" id="{9483F900-77F0-4F42-ACE2-DCAD57A89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3224" y="3545057"/>
              <a:ext cx="3175" cy="82550"/>
            </a:xfrm>
            <a:custGeom>
              <a:avLst/>
              <a:gdLst>
                <a:gd name="T0" fmla="*/ 2 w 2"/>
                <a:gd name="T1" fmla="*/ 52 h 52"/>
                <a:gd name="T2" fmla="*/ 0 w 2"/>
                <a:gd name="T3" fmla="*/ 51 h 52"/>
                <a:gd name="T4" fmla="*/ 0 w 2"/>
                <a:gd name="T5" fmla="*/ 0 h 52"/>
                <a:gd name="T6" fmla="*/ 2 w 2"/>
                <a:gd name="T7" fmla="*/ 2 h 52"/>
                <a:gd name="T8" fmla="*/ 2 w 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2">
                  <a:moveTo>
                    <a:pt x="2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52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4" name="Freeform 621">
              <a:extLst>
                <a:ext uri="{FF2B5EF4-FFF2-40B4-BE49-F238E27FC236}">
                  <a16:creationId xmlns:a16="http://schemas.microsoft.com/office/drawing/2014/main" id="{83A41D8F-1AA7-4EA8-9ECB-66723ADFE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537" y="3557757"/>
              <a:ext cx="11112" cy="85725"/>
            </a:xfrm>
            <a:custGeom>
              <a:avLst/>
              <a:gdLst>
                <a:gd name="T0" fmla="*/ 0 w 7"/>
                <a:gd name="T1" fmla="*/ 0 h 54"/>
                <a:gd name="T2" fmla="*/ 0 w 7"/>
                <a:gd name="T3" fmla="*/ 50 h 54"/>
                <a:gd name="T4" fmla="*/ 7 w 7"/>
                <a:gd name="T5" fmla="*/ 54 h 54"/>
                <a:gd name="T6" fmla="*/ 7 w 7"/>
                <a:gd name="T7" fmla="*/ 4 h 54"/>
                <a:gd name="T8" fmla="*/ 0 w 7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0"/>
                  </a:moveTo>
                  <a:lnTo>
                    <a:pt x="0" y="50"/>
                  </a:lnTo>
                  <a:lnTo>
                    <a:pt x="7" y="54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5" name="Freeform 622">
              <a:extLst>
                <a:ext uri="{FF2B5EF4-FFF2-40B4-BE49-F238E27FC236}">
                  <a16:creationId xmlns:a16="http://schemas.microsoft.com/office/drawing/2014/main" id="{13C2152B-9CD2-4794-83A1-FBDE8B67D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237" y="3557757"/>
              <a:ext cx="11112" cy="85725"/>
            </a:xfrm>
            <a:custGeom>
              <a:avLst/>
              <a:gdLst>
                <a:gd name="T0" fmla="*/ 0 w 7"/>
                <a:gd name="T1" fmla="*/ 54 h 54"/>
                <a:gd name="T2" fmla="*/ 7 w 7"/>
                <a:gd name="T3" fmla="*/ 50 h 54"/>
                <a:gd name="T4" fmla="*/ 7 w 7"/>
                <a:gd name="T5" fmla="*/ 0 h 54"/>
                <a:gd name="T6" fmla="*/ 0 w 7"/>
                <a:gd name="T7" fmla="*/ 5 h 54"/>
                <a:gd name="T8" fmla="*/ 0 w 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54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6" name="Freeform 623">
              <a:extLst>
                <a:ext uri="{FF2B5EF4-FFF2-40B4-BE49-F238E27FC236}">
                  <a16:creationId xmlns:a16="http://schemas.microsoft.com/office/drawing/2014/main" id="{FE893F17-B91B-4AB8-B31B-F19F89D18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137" y="3519657"/>
              <a:ext cx="82550" cy="41275"/>
            </a:xfrm>
            <a:custGeom>
              <a:avLst/>
              <a:gdLst>
                <a:gd name="T0" fmla="*/ 0 w 52"/>
                <a:gd name="T1" fmla="*/ 14 h 26"/>
                <a:gd name="T2" fmla="*/ 24 w 52"/>
                <a:gd name="T3" fmla="*/ 26 h 26"/>
                <a:gd name="T4" fmla="*/ 52 w 52"/>
                <a:gd name="T5" fmla="*/ 12 h 26"/>
                <a:gd name="T6" fmla="*/ 27 w 52"/>
                <a:gd name="T7" fmla="*/ 0 h 26"/>
                <a:gd name="T8" fmla="*/ 0 w 52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6">
                  <a:moveTo>
                    <a:pt x="0" y="14"/>
                  </a:moveTo>
                  <a:lnTo>
                    <a:pt x="24" y="26"/>
                  </a:lnTo>
                  <a:lnTo>
                    <a:pt x="52" y="12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7" name="Freeform 624">
              <a:extLst>
                <a:ext uri="{FF2B5EF4-FFF2-40B4-BE49-F238E27FC236}">
                  <a16:creationId xmlns:a16="http://schemas.microsoft.com/office/drawing/2014/main" id="{B411652D-50B9-44F3-BB3F-607CCA47F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137" y="3541882"/>
              <a:ext cx="38100" cy="23813"/>
            </a:xfrm>
            <a:custGeom>
              <a:avLst/>
              <a:gdLst>
                <a:gd name="T0" fmla="*/ 0 w 24"/>
                <a:gd name="T1" fmla="*/ 0 h 15"/>
                <a:gd name="T2" fmla="*/ 0 w 24"/>
                <a:gd name="T3" fmla="*/ 3 h 15"/>
                <a:gd name="T4" fmla="*/ 23 w 24"/>
                <a:gd name="T5" fmla="*/ 15 h 15"/>
                <a:gd name="T6" fmla="*/ 24 w 24"/>
                <a:gd name="T7" fmla="*/ 12 h 15"/>
                <a:gd name="T8" fmla="*/ 0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0"/>
                  </a:moveTo>
                  <a:lnTo>
                    <a:pt x="0" y="3"/>
                  </a:lnTo>
                  <a:lnTo>
                    <a:pt x="23" y="15"/>
                  </a:lnTo>
                  <a:lnTo>
                    <a:pt x="2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8" name="Freeform 625">
              <a:extLst>
                <a:ext uri="{FF2B5EF4-FFF2-40B4-BE49-F238E27FC236}">
                  <a16:creationId xmlns:a16="http://schemas.microsoft.com/office/drawing/2014/main" id="{CA93DC65-351A-46EB-A741-E2BA97175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649" y="3538707"/>
              <a:ext cx="46037" cy="26988"/>
            </a:xfrm>
            <a:custGeom>
              <a:avLst/>
              <a:gdLst>
                <a:gd name="T0" fmla="*/ 0 w 29"/>
                <a:gd name="T1" fmla="*/ 17 h 17"/>
                <a:gd name="T2" fmla="*/ 28 w 29"/>
                <a:gd name="T3" fmla="*/ 3 h 17"/>
                <a:gd name="T4" fmla="*/ 29 w 29"/>
                <a:gd name="T5" fmla="*/ 0 h 17"/>
                <a:gd name="T6" fmla="*/ 1 w 29"/>
                <a:gd name="T7" fmla="*/ 14 h 17"/>
                <a:gd name="T8" fmla="*/ 0 w 2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7">
                  <a:moveTo>
                    <a:pt x="0" y="17"/>
                  </a:moveTo>
                  <a:lnTo>
                    <a:pt x="28" y="3"/>
                  </a:lnTo>
                  <a:lnTo>
                    <a:pt x="29" y="0"/>
                  </a:lnTo>
                  <a:lnTo>
                    <a:pt x="1" y="1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9" name="Line 626">
              <a:extLst>
                <a:ext uri="{FF2B5EF4-FFF2-40B4-BE49-F238E27FC236}">
                  <a16:creationId xmlns:a16="http://schemas.microsoft.com/office/drawing/2014/main" id="{044D753D-4847-4D91-913D-EFF196A723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66712" y="3541088"/>
              <a:ext cx="341312" cy="166688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0" name="Line 627">
              <a:extLst>
                <a:ext uri="{FF2B5EF4-FFF2-40B4-BE49-F238E27FC236}">
                  <a16:creationId xmlns:a16="http://schemas.microsoft.com/office/drawing/2014/main" id="{143D8232-E0FA-4D51-BB96-E9E3788CF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7505" y="3445046"/>
              <a:ext cx="0" cy="26280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1" name="Line 628">
              <a:extLst>
                <a:ext uri="{FF2B5EF4-FFF2-40B4-BE49-F238E27FC236}">
                  <a16:creationId xmlns:a16="http://schemas.microsoft.com/office/drawing/2014/main" id="{732BAC6A-1C4B-4811-998A-EC256ECBFE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8818" y="3279152"/>
              <a:ext cx="0" cy="26280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2" name="Line 629">
              <a:extLst>
                <a:ext uri="{FF2B5EF4-FFF2-40B4-BE49-F238E27FC236}">
                  <a16:creationId xmlns:a16="http://schemas.microsoft.com/office/drawing/2014/main" id="{86E3AE97-6089-48D6-B641-34443444FE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68299" y="3279946"/>
              <a:ext cx="341312" cy="168275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3" name="Line 632">
              <a:extLst>
                <a:ext uri="{FF2B5EF4-FFF2-40B4-BE49-F238E27FC236}">
                  <a16:creationId xmlns:a16="http://schemas.microsoft.com/office/drawing/2014/main" id="{B34E3ED6-2ABA-4EF8-A8BA-6EED6C7CA5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6368" y="3137322"/>
              <a:ext cx="86400" cy="46800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4" name="Line 634">
              <a:extLst>
                <a:ext uri="{FF2B5EF4-FFF2-40B4-BE49-F238E27FC236}">
                  <a16:creationId xmlns:a16="http://schemas.microsoft.com/office/drawing/2014/main" id="{ABED4BB7-8C5E-49AC-9FCD-4019FBAA9E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5849" y="3435519"/>
              <a:ext cx="552450" cy="271463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5" name="Line 635">
              <a:extLst>
                <a:ext uri="{FF2B5EF4-FFF2-40B4-BE49-F238E27FC236}">
                  <a16:creationId xmlns:a16="http://schemas.microsoft.com/office/drawing/2014/main" id="{7744F0B1-302A-454C-80C1-6CA77C099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3864" y="3007889"/>
              <a:ext cx="554037" cy="27305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6" name="Line 636">
              <a:extLst>
                <a:ext uri="{FF2B5EF4-FFF2-40B4-BE49-F238E27FC236}">
                  <a16:creationId xmlns:a16="http://schemas.microsoft.com/office/drawing/2014/main" id="{295BB4F5-235B-4379-B744-0F093E73D8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9024" y="3175172"/>
              <a:ext cx="552450" cy="27305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7" name="Line 637">
              <a:extLst>
                <a:ext uri="{FF2B5EF4-FFF2-40B4-BE49-F238E27FC236}">
                  <a16:creationId xmlns:a16="http://schemas.microsoft.com/office/drawing/2014/main" id="{EAE8E1F3-F7EB-48AB-AD01-D74E2C4DA3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68795" y="3125521"/>
              <a:ext cx="86400" cy="46800"/>
            </a:xfrm>
            <a:prstGeom prst="line">
              <a:avLst/>
            </a:prstGeom>
            <a:noFill/>
            <a:ln w="3175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8" name="Line 631">
              <a:extLst>
                <a:ext uri="{FF2B5EF4-FFF2-40B4-BE49-F238E27FC236}">
                  <a16:creationId xmlns:a16="http://schemas.microsoft.com/office/drawing/2014/main" id="{4ED0D2B1-4A3D-4445-BBCD-1F924E25EC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9623" y="3183182"/>
              <a:ext cx="144462" cy="71438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9" name="Line 630">
              <a:extLst>
                <a:ext uri="{FF2B5EF4-FFF2-40B4-BE49-F238E27FC236}">
                  <a16:creationId xmlns:a16="http://schemas.microsoft.com/office/drawing/2014/main" id="{9C8E44C3-FC97-4257-9104-6D77A7FF33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8035" y="3169595"/>
              <a:ext cx="149225" cy="71438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0" name="Line 219">
              <a:extLst>
                <a:ext uri="{FF2B5EF4-FFF2-40B4-BE49-F238E27FC236}">
                  <a16:creationId xmlns:a16="http://schemas.microsoft.com/office/drawing/2014/main" id="{EBADF5E1-B9B0-447E-AACD-8E59B6D5FC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2132" y="3051478"/>
              <a:ext cx="115890" cy="5874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1" name="Line 637">
              <a:extLst>
                <a:ext uri="{FF2B5EF4-FFF2-40B4-BE49-F238E27FC236}">
                  <a16:creationId xmlns:a16="http://schemas.microsoft.com/office/drawing/2014/main" id="{2F00B677-D8FB-43FE-96B0-CB92111868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68749" y="3108561"/>
              <a:ext cx="39600" cy="18000"/>
            </a:xfrm>
            <a:prstGeom prst="line">
              <a:avLst/>
            </a:prstGeom>
            <a:noFill/>
            <a:ln w="3175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2" name="Line 637">
              <a:extLst>
                <a:ext uri="{FF2B5EF4-FFF2-40B4-BE49-F238E27FC236}">
                  <a16:creationId xmlns:a16="http://schemas.microsoft.com/office/drawing/2014/main" id="{E07E4929-DC9D-4365-A046-5EAC864EBB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67574" y="3116643"/>
              <a:ext cx="39600" cy="21600"/>
            </a:xfrm>
            <a:prstGeom prst="line">
              <a:avLst/>
            </a:prstGeom>
            <a:noFill/>
            <a:ln w="3175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243" name="Picture 22">
            <a:extLst>
              <a:ext uri="{FF2B5EF4-FFF2-40B4-BE49-F238E27FC236}">
                <a16:creationId xmlns:a16="http://schemas.microsoft.com/office/drawing/2014/main" id="{FA5B06E3-76CC-4C4F-9C7A-A2F117044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481" y="4180756"/>
            <a:ext cx="962265" cy="47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4" name="直線矢印コネクタ 243">
            <a:extLst>
              <a:ext uri="{FF2B5EF4-FFF2-40B4-BE49-F238E27FC236}">
                <a16:creationId xmlns:a16="http://schemas.microsoft.com/office/drawing/2014/main" id="{09D4F506-A734-4DD0-9ADD-D5B741307B0E}"/>
              </a:ext>
            </a:extLst>
          </p:cNvPr>
          <p:cNvCxnSpPr>
            <a:cxnSpLocks/>
          </p:cNvCxnSpPr>
          <p:nvPr/>
        </p:nvCxnSpPr>
        <p:spPr>
          <a:xfrm>
            <a:off x="1950423" y="3411013"/>
            <a:ext cx="3754490" cy="1811675"/>
          </a:xfrm>
          <a:prstGeom prst="straightConnector1">
            <a:avLst/>
          </a:prstGeom>
          <a:ln w="1905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5" name="グループ化 244">
            <a:extLst>
              <a:ext uri="{FF2B5EF4-FFF2-40B4-BE49-F238E27FC236}">
                <a16:creationId xmlns:a16="http://schemas.microsoft.com/office/drawing/2014/main" id="{70AE1101-6149-41B3-8465-78F2A7B32B37}"/>
              </a:ext>
            </a:extLst>
          </p:cNvPr>
          <p:cNvGrpSpPr/>
          <p:nvPr/>
        </p:nvGrpSpPr>
        <p:grpSpPr>
          <a:xfrm>
            <a:off x="4055377" y="4566234"/>
            <a:ext cx="252000" cy="72000"/>
            <a:chOff x="3533307" y="3768128"/>
            <a:chExt cx="252000" cy="72000"/>
          </a:xfrm>
        </p:grpSpPr>
        <p:sp>
          <p:nvSpPr>
            <p:cNvPr id="270" name="AutoShape 11">
              <a:extLst>
                <a:ext uri="{FF2B5EF4-FFF2-40B4-BE49-F238E27FC236}">
                  <a16:creationId xmlns:a16="http://schemas.microsoft.com/office/drawing/2014/main" id="{BB1B3AD0-2B12-44A0-8C2F-32A99D3F41B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555045" y="3775959"/>
              <a:ext cx="198438" cy="4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1" name="Rectangle 13">
              <a:extLst>
                <a:ext uri="{FF2B5EF4-FFF2-40B4-BE49-F238E27FC236}">
                  <a16:creationId xmlns:a16="http://schemas.microsoft.com/office/drawing/2014/main" id="{819CC96F-56F4-4ACE-AE3C-AF915BCB5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307" y="3768128"/>
              <a:ext cx="252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2" name="Freeform 14">
              <a:extLst>
                <a:ext uri="{FF2B5EF4-FFF2-40B4-BE49-F238E27FC236}">
                  <a16:creationId xmlns:a16="http://schemas.microsoft.com/office/drawing/2014/main" id="{DDBDD853-68F2-459C-8155-CFAB4DB70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683" y="3788659"/>
              <a:ext cx="104775" cy="1588"/>
            </a:xfrm>
            <a:custGeom>
              <a:avLst/>
              <a:gdLst>
                <a:gd name="T0" fmla="*/ 0 w 66"/>
                <a:gd name="T1" fmla="*/ 1 h 1"/>
                <a:gd name="T2" fmla="*/ 66 w 66"/>
                <a:gd name="T3" fmla="*/ 0 h 1"/>
                <a:gd name="T4" fmla="*/ 0 w 66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1">
                  <a:moveTo>
                    <a:pt x="0" y="1"/>
                  </a:moveTo>
                  <a:lnTo>
                    <a:pt x="6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CB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3" name="Line 15">
              <a:extLst>
                <a:ext uri="{FF2B5EF4-FFF2-40B4-BE49-F238E27FC236}">
                  <a16:creationId xmlns:a16="http://schemas.microsoft.com/office/drawing/2014/main" id="{1099FD8D-EB37-42B1-94F0-22CF468F99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75683" y="3788659"/>
              <a:ext cx="104775" cy="158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4" name="Freeform 16">
              <a:extLst>
                <a:ext uri="{FF2B5EF4-FFF2-40B4-BE49-F238E27FC236}">
                  <a16:creationId xmlns:a16="http://schemas.microsoft.com/office/drawing/2014/main" id="{6F55F78E-A766-4C3D-A628-42FE615F8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658" y="3809297"/>
              <a:ext cx="107950" cy="3175"/>
            </a:xfrm>
            <a:custGeom>
              <a:avLst/>
              <a:gdLst>
                <a:gd name="T0" fmla="*/ 0 w 68"/>
                <a:gd name="T1" fmla="*/ 2 h 2"/>
                <a:gd name="T2" fmla="*/ 68 w 68"/>
                <a:gd name="T3" fmla="*/ 0 h 2"/>
                <a:gd name="T4" fmla="*/ 0 w 6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2">
                  <a:moveTo>
                    <a:pt x="0" y="2"/>
                  </a:moveTo>
                  <a:lnTo>
                    <a:pt x="68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8CB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5" name="Line 17">
              <a:extLst>
                <a:ext uri="{FF2B5EF4-FFF2-40B4-BE49-F238E27FC236}">
                  <a16:creationId xmlns:a16="http://schemas.microsoft.com/office/drawing/2014/main" id="{FD618A6E-E973-488B-87BC-DE8E9AE245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29658" y="3809297"/>
              <a:ext cx="107950" cy="3175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46" name="グループ化 245">
            <a:extLst>
              <a:ext uri="{FF2B5EF4-FFF2-40B4-BE49-F238E27FC236}">
                <a16:creationId xmlns:a16="http://schemas.microsoft.com/office/drawing/2014/main" id="{F0CB4B4F-74D6-42A9-851B-0FD67CE999F2}"/>
              </a:ext>
            </a:extLst>
          </p:cNvPr>
          <p:cNvGrpSpPr/>
          <p:nvPr/>
        </p:nvGrpSpPr>
        <p:grpSpPr>
          <a:xfrm>
            <a:off x="1229624" y="2677060"/>
            <a:ext cx="3061018" cy="1266047"/>
            <a:chOff x="1691957" y="1896253"/>
            <a:chExt cx="3061018" cy="1266047"/>
          </a:xfrm>
        </p:grpSpPr>
        <p:sp>
          <p:nvSpPr>
            <p:cNvPr id="257" name="フリーフォーム: 図形 256">
              <a:extLst>
                <a:ext uri="{FF2B5EF4-FFF2-40B4-BE49-F238E27FC236}">
                  <a16:creationId xmlns:a16="http://schemas.microsoft.com/office/drawing/2014/main" id="{F3C11E64-E98F-4DF7-90DD-3FE0C8D64E26}"/>
                </a:ext>
              </a:extLst>
            </p:cNvPr>
            <p:cNvSpPr/>
            <p:nvPr/>
          </p:nvSpPr>
          <p:spPr>
            <a:xfrm>
              <a:off x="4700587" y="2933700"/>
              <a:ext cx="52388" cy="228600"/>
            </a:xfrm>
            <a:custGeom>
              <a:avLst/>
              <a:gdLst>
                <a:gd name="connsiteX0" fmla="*/ 0 w 52388"/>
                <a:gd name="connsiteY0" fmla="*/ 40481 h 228600"/>
                <a:gd name="connsiteX1" fmla="*/ 2382 w 52388"/>
                <a:gd name="connsiteY1" fmla="*/ 228600 h 228600"/>
                <a:gd name="connsiteX2" fmla="*/ 52388 w 52388"/>
                <a:gd name="connsiteY2" fmla="*/ 185738 h 228600"/>
                <a:gd name="connsiteX3" fmla="*/ 50007 w 52388"/>
                <a:gd name="connsiteY3" fmla="*/ 0 h 228600"/>
                <a:gd name="connsiteX4" fmla="*/ 0 w 52388"/>
                <a:gd name="connsiteY4" fmla="*/ 40481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88" h="228600">
                  <a:moveTo>
                    <a:pt x="0" y="40481"/>
                  </a:moveTo>
                  <a:lnTo>
                    <a:pt x="2382" y="228600"/>
                  </a:lnTo>
                  <a:lnTo>
                    <a:pt x="52388" y="185738"/>
                  </a:lnTo>
                  <a:cubicBezTo>
                    <a:pt x="51594" y="123825"/>
                    <a:pt x="50801" y="61913"/>
                    <a:pt x="50007" y="0"/>
                  </a:cubicBezTo>
                  <a:lnTo>
                    <a:pt x="0" y="40481"/>
                  </a:lnTo>
                  <a:close/>
                </a:path>
              </a:pathLst>
            </a:custGeom>
            <a:solidFill>
              <a:srgbClr val="666464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58" name="フリーフォーム: 図形 257">
              <a:extLst>
                <a:ext uri="{FF2B5EF4-FFF2-40B4-BE49-F238E27FC236}">
                  <a16:creationId xmlns:a16="http://schemas.microsoft.com/office/drawing/2014/main" id="{B6346C1D-64E3-4ABB-976C-1CBFE9220DD6}"/>
                </a:ext>
              </a:extLst>
            </p:cNvPr>
            <p:cNvSpPr/>
            <p:nvPr/>
          </p:nvSpPr>
          <p:spPr>
            <a:xfrm>
              <a:off x="2034609" y="2137507"/>
              <a:ext cx="664191" cy="495868"/>
            </a:xfrm>
            <a:custGeom>
              <a:avLst/>
              <a:gdLst>
                <a:gd name="connsiteX0" fmla="*/ 0 w 664191"/>
                <a:gd name="connsiteY0" fmla="*/ 0 h 495868"/>
                <a:gd name="connsiteX1" fmla="*/ 4549 w 664191"/>
                <a:gd name="connsiteY1" fmla="*/ 163773 h 495868"/>
                <a:gd name="connsiteX2" fmla="*/ 664191 w 664191"/>
                <a:gd name="connsiteY2" fmla="*/ 495868 h 495868"/>
                <a:gd name="connsiteX3" fmla="*/ 664191 w 664191"/>
                <a:gd name="connsiteY3" fmla="*/ 322997 h 495868"/>
                <a:gd name="connsiteX4" fmla="*/ 0 w 664191"/>
                <a:gd name="connsiteY4" fmla="*/ 0 h 49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191" h="495868">
                  <a:moveTo>
                    <a:pt x="0" y="0"/>
                  </a:moveTo>
                  <a:lnTo>
                    <a:pt x="4549" y="163773"/>
                  </a:lnTo>
                  <a:lnTo>
                    <a:pt x="664191" y="495868"/>
                  </a:lnTo>
                  <a:lnTo>
                    <a:pt x="664191" y="322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59" name="Freeform 65">
              <a:extLst>
                <a:ext uri="{FF2B5EF4-FFF2-40B4-BE49-F238E27FC236}">
                  <a16:creationId xmlns:a16="http://schemas.microsoft.com/office/drawing/2014/main" id="{5FDE3617-86A3-481A-80B2-DCFB4FF84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421" y="2552053"/>
              <a:ext cx="523880" cy="258764"/>
            </a:xfrm>
            <a:custGeom>
              <a:avLst/>
              <a:gdLst>
                <a:gd name="T0" fmla="*/ 0 w 330"/>
                <a:gd name="T1" fmla="*/ 0 h 163"/>
                <a:gd name="T2" fmla="*/ 330 w 330"/>
                <a:gd name="T3" fmla="*/ 163 h 163"/>
                <a:gd name="T4" fmla="*/ 0 w 330"/>
                <a:gd name="T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0" h="163">
                  <a:moveTo>
                    <a:pt x="0" y="0"/>
                  </a:moveTo>
                  <a:lnTo>
                    <a:pt x="330" y="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0" name="Freeform 178">
              <a:extLst>
                <a:ext uri="{FF2B5EF4-FFF2-40B4-BE49-F238E27FC236}">
                  <a16:creationId xmlns:a16="http://schemas.microsoft.com/office/drawing/2014/main" id="{566A74E7-85A2-4D58-9B79-82C38ADC9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433" y="2539353"/>
              <a:ext cx="34925" cy="15875"/>
            </a:xfrm>
            <a:custGeom>
              <a:avLst/>
              <a:gdLst>
                <a:gd name="T0" fmla="*/ 0 w 22"/>
                <a:gd name="T1" fmla="*/ 0 h 10"/>
                <a:gd name="T2" fmla="*/ 22 w 22"/>
                <a:gd name="T3" fmla="*/ 10 h 10"/>
                <a:gd name="T4" fmla="*/ 0 w 22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0">
                  <a:moveTo>
                    <a:pt x="0" y="0"/>
                  </a:moveTo>
                  <a:lnTo>
                    <a:pt x="22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1" name="フリーフォーム: 図形 260">
              <a:extLst>
                <a:ext uri="{FF2B5EF4-FFF2-40B4-BE49-F238E27FC236}">
                  <a16:creationId xmlns:a16="http://schemas.microsoft.com/office/drawing/2014/main" id="{2BE96D43-A1D1-4C63-B053-92ADAA0D3306}"/>
                </a:ext>
              </a:extLst>
            </p:cNvPr>
            <p:cNvSpPr/>
            <p:nvPr/>
          </p:nvSpPr>
          <p:spPr>
            <a:xfrm>
              <a:off x="1693273" y="1928188"/>
              <a:ext cx="350292" cy="377588"/>
            </a:xfrm>
            <a:custGeom>
              <a:avLst/>
              <a:gdLst>
                <a:gd name="connsiteX0" fmla="*/ 350292 w 350292"/>
                <a:gd name="connsiteY0" fmla="*/ 377588 h 377588"/>
                <a:gd name="connsiteX1" fmla="*/ 350292 w 350292"/>
                <a:gd name="connsiteY1" fmla="*/ 213815 h 377588"/>
                <a:gd name="connsiteX2" fmla="*/ 0 w 350292"/>
                <a:gd name="connsiteY2" fmla="*/ 0 h 377588"/>
                <a:gd name="connsiteX3" fmla="*/ 0 w 350292"/>
                <a:gd name="connsiteY3" fmla="*/ 172871 h 377588"/>
                <a:gd name="connsiteX4" fmla="*/ 350292 w 350292"/>
                <a:gd name="connsiteY4" fmla="*/ 377588 h 377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292" h="377588">
                  <a:moveTo>
                    <a:pt x="350292" y="377588"/>
                  </a:moveTo>
                  <a:lnTo>
                    <a:pt x="350292" y="213815"/>
                  </a:lnTo>
                  <a:lnTo>
                    <a:pt x="0" y="0"/>
                  </a:lnTo>
                  <a:lnTo>
                    <a:pt x="0" y="172871"/>
                  </a:lnTo>
                  <a:lnTo>
                    <a:pt x="350292" y="377588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2" name="フリーフォーム: 図形 261">
              <a:extLst>
                <a:ext uri="{FF2B5EF4-FFF2-40B4-BE49-F238E27FC236}">
                  <a16:creationId xmlns:a16="http://schemas.microsoft.com/office/drawing/2014/main" id="{95F213EC-0AFA-42C7-AA67-87938BD41050}"/>
                </a:ext>
              </a:extLst>
            </p:cNvPr>
            <p:cNvSpPr/>
            <p:nvPr/>
          </p:nvSpPr>
          <p:spPr>
            <a:xfrm>
              <a:off x="1691957" y="1896253"/>
              <a:ext cx="413982" cy="245660"/>
            </a:xfrm>
            <a:custGeom>
              <a:avLst/>
              <a:gdLst>
                <a:gd name="connsiteX0" fmla="*/ 345743 w 413982"/>
                <a:gd name="connsiteY0" fmla="*/ 245660 h 245660"/>
                <a:gd name="connsiteX1" fmla="*/ 0 w 413982"/>
                <a:gd name="connsiteY1" fmla="*/ 31845 h 245660"/>
                <a:gd name="connsiteX2" fmla="*/ 59140 w 413982"/>
                <a:gd name="connsiteY2" fmla="*/ 0 h 245660"/>
                <a:gd name="connsiteX3" fmla="*/ 413982 w 413982"/>
                <a:gd name="connsiteY3" fmla="*/ 218364 h 245660"/>
                <a:gd name="connsiteX4" fmla="*/ 345743 w 413982"/>
                <a:gd name="connsiteY4" fmla="*/ 245660 h 24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982" h="245660">
                  <a:moveTo>
                    <a:pt x="345743" y="245660"/>
                  </a:moveTo>
                  <a:lnTo>
                    <a:pt x="0" y="31845"/>
                  </a:lnTo>
                  <a:lnTo>
                    <a:pt x="59140" y="0"/>
                  </a:lnTo>
                  <a:lnTo>
                    <a:pt x="413982" y="218364"/>
                  </a:lnTo>
                  <a:lnTo>
                    <a:pt x="345743" y="245660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3" name="フリーフォーム: 図形 262">
              <a:extLst>
                <a:ext uri="{FF2B5EF4-FFF2-40B4-BE49-F238E27FC236}">
                  <a16:creationId xmlns:a16="http://schemas.microsoft.com/office/drawing/2014/main" id="{C812C980-38B7-4438-B998-5C8717008FED}"/>
                </a:ext>
              </a:extLst>
            </p:cNvPr>
            <p:cNvSpPr/>
            <p:nvPr/>
          </p:nvSpPr>
          <p:spPr>
            <a:xfrm>
              <a:off x="2698799" y="2460504"/>
              <a:ext cx="668740" cy="454925"/>
            </a:xfrm>
            <a:custGeom>
              <a:avLst/>
              <a:gdLst>
                <a:gd name="connsiteX0" fmla="*/ 0 w 668740"/>
                <a:gd name="connsiteY0" fmla="*/ 177421 h 454925"/>
                <a:gd name="connsiteX1" fmla="*/ 664191 w 668740"/>
                <a:gd name="connsiteY1" fmla="*/ 454925 h 454925"/>
                <a:gd name="connsiteX2" fmla="*/ 668740 w 668740"/>
                <a:gd name="connsiteY2" fmla="*/ 272955 h 454925"/>
                <a:gd name="connsiteX3" fmla="*/ 668740 w 668740"/>
                <a:gd name="connsiteY3" fmla="*/ 272955 h 454925"/>
                <a:gd name="connsiteX4" fmla="*/ 0 w 668740"/>
                <a:gd name="connsiteY4" fmla="*/ 0 h 454925"/>
                <a:gd name="connsiteX5" fmla="*/ 0 w 668740"/>
                <a:gd name="connsiteY5" fmla="*/ 177421 h 45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8740" h="454925">
                  <a:moveTo>
                    <a:pt x="0" y="177421"/>
                  </a:moveTo>
                  <a:lnTo>
                    <a:pt x="664191" y="454925"/>
                  </a:lnTo>
                  <a:lnTo>
                    <a:pt x="668740" y="272955"/>
                  </a:lnTo>
                  <a:lnTo>
                    <a:pt x="668740" y="272955"/>
                  </a:lnTo>
                  <a:lnTo>
                    <a:pt x="0" y="0"/>
                  </a:lnTo>
                  <a:lnTo>
                    <a:pt x="0" y="177421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4" name="フリーフォーム: 図形 263">
              <a:extLst>
                <a:ext uri="{FF2B5EF4-FFF2-40B4-BE49-F238E27FC236}">
                  <a16:creationId xmlns:a16="http://schemas.microsoft.com/office/drawing/2014/main" id="{0508A63A-6542-4691-A200-35122A3EFDAA}"/>
                </a:ext>
              </a:extLst>
            </p:cNvPr>
            <p:cNvSpPr/>
            <p:nvPr/>
          </p:nvSpPr>
          <p:spPr>
            <a:xfrm>
              <a:off x="3358441" y="2733459"/>
              <a:ext cx="673290" cy="350292"/>
            </a:xfrm>
            <a:custGeom>
              <a:avLst/>
              <a:gdLst>
                <a:gd name="connsiteX0" fmla="*/ 4549 w 673290"/>
                <a:gd name="connsiteY0" fmla="*/ 0 h 350292"/>
                <a:gd name="connsiteX1" fmla="*/ 673290 w 673290"/>
                <a:gd name="connsiteY1" fmla="*/ 163773 h 350292"/>
                <a:gd name="connsiteX2" fmla="*/ 668740 w 673290"/>
                <a:gd name="connsiteY2" fmla="*/ 350292 h 350292"/>
                <a:gd name="connsiteX3" fmla="*/ 0 w 673290"/>
                <a:gd name="connsiteY3" fmla="*/ 181970 h 350292"/>
                <a:gd name="connsiteX4" fmla="*/ 4549 w 673290"/>
                <a:gd name="connsiteY4" fmla="*/ 0 h 35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290" h="350292">
                  <a:moveTo>
                    <a:pt x="4549" y="0"/>
                  </a:moveTo>
                  <a:lnTo>
                    <a:pt x="673290" y="163773"/>
                  </a:lnTo>
                  <a:lnTo>
                    <a:pt x="668740" y="350292"/>
                  </a:lnTo>
                  <a:lnTo>
                    <a:pt x="0" y="181970"/>
                  </a:lnTo>
                  <a:lnTo>
                    <a:pt x="4549" y="0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5" name="フリーフォーム: 図形 264">
              <a:extLst>
                <a:ext uri="{FF2B5EF4-FFF2-40B4-BE49-F238E27FC236}">
                  <a16:creationId xmlns:a16="http://schemas.microsoft.com/office/drawing/2014/main" id="{D1AEFEA0-9F67-4189-BAFD-EA4AB3A8D53B}"/>
                </a:ext>
              </a:extLst>
            </p:cNvPr>
            <p:cNvSpPr/>
            <p:nvPr/>
          </p:nvSpPr>
          <p:spPr>
            <a:xfrm>
              <a:off x="4027181" y="2892683"/>
              <a:ext cx="673290" cy="268406"/>
            </a:xfrm>
            <a:custGeom>
              <a:avLst/>
              <a:gdLst>
                <a:gd name="connsiteX0" fmla="*/ 0 w 673290"/>
                <a:gd name="connsiteY0" fmla="*/ 0 h 268406"/>
                <a:gd name="connsiteX1" fmla="*/ 0 w 673290"/>
                <a:gd name="connsiteY1" fmla="*/ 191068 h 268406"/>
                <a:gd name="connsiteX2" fmla="*/ 673290 w 673290"/>
                <a:gd name="connsiteY2" fmla="*/ 268406 h 268406"/>
                <a:gd name="connsiteX3" fmla="*/ 673290 w 673290"/>
                <a:gd name="connsiteY3" fmla="*/ 81886 h 268406"/>
                <a:gd name="connsiteX4" fmla="*/ 0 w 673290"/>
                <a:gd name="connsiteY4" fmla="*/ 0 h 26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290" h="268406">
                  <a:moveTo>
                    <a:pt x="0" y="0"/>
                  </a:moveTo>
                  <a:lnTo>
                    <a:pt x="0" y="191068"/>
                  </a:lnTo>
                  <a:lnTo>
                    <a:pt x="673290" y="268406"/>
                  </a:lnTo>
                  <a:lnTo>
                    <a:pt x="673290" y="818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6" name="フリーフォーム: 図形 265">
              <a:extLst>
                <a:ext uri="{FF2B5EF4-FFF2-40B4-BE49-F238E27FC236}">
                  <a16:creationId xmlns:a16="http://schemas.microsoft.com/office/drawing/2014/main" id="{110B4E88-AA3A-42CF-9703-796802D4820D}"/>
                </a:ext>
              </a:extLst>
            </p:cNvPr>
            <p:cNvSpPr/>
            <p:nvPr/>
          </p:nvSpPr>
          <p:spPr>
            <a:xfrm>
              <a:off x="2039846" y="2113309"/>
              <a:ext cx="726472" cy="356223"/>
            </a:xfrm>
            <a:custGeom>
              <a:avLst/>
              <a:gdLst>
                <a:gd name="connsiteX0" fmla="*/ 64513 w 726472"/>
                <a:gd name="connsiteY0" fmla="*/ 0 h 356223"/>
                <a:gd name="connsiteX1" fmla="*/ 0 w 726472"/>
                <a:gd name="connsiteY1" fmla="*/ 28049 h 356223"/>
                <a:gd name="connsiteX2" fmla="*/ 661959 w 726472"/>
                <a:gd name="connsiteY2" fmla="*/ 356223 h 356223"/>
                <a:gd name="connsiteX3" fmla="*/ 726472 w 726472"/>
                <a:gd name="connsiteY3" fmla="*/ 325369 h 356223"/>
                <a:gd name="connsiteX4" fmla="*/ 64513 w 726472"/>
                <a:gd name="connsiteY4" fmla="*/ 0 h 35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6472" h="356223">
                  <a:moveTo>
                    <a:pt x="64513" y="0"/>
                  </a:moveTo>
                  <a:lnTo>
                    <a:pt x="0" y="28049"/>
                  </a:lnTo>
                  <a:lnTo>
                    <a:pt x="661959" y="356223"/>
                  </a:lnTo>
                  <a:lnTo>
                    <a:pt x="726472" y="325369"/>
                  </a:lnTo>
                  <a:lnTo>
                    <a:pt x="64513" y="0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7" name="フリーフォーム: 図形 266">
              <a:extLst>
                <a:ext uri="{FF2B5EF4-FFF2-40B4-BE49-F238E27FC236}">
                  <a16:creationId xmlns:a16="http://schemas.microsoft.com/office/drawing/2014/main" id="{F8C71E62-7E7E-490A-9325-7EB11178956C}"/>
                </a:ext>
              </a:extLst>
            </p:cNvPr>
            <p:cNvSpPr/>
            <p:nvPr/>
          </p:nvSpPr>
          <p:spPr>
            <a:xfrm>
              <a:off x="2698576" y="2441483"/>
              <a:ext cx="737691" cy="288906"/>
            </a:xfrm>
            <a:custGeom>
              <a:avLst/>
              <a:gdLst>
                <a:gd name="connsiteX0" fmla="*/ 0 w 737691"/>
                <a:gd name="connsiteY0" fmla="*/ 22439 h 288906"/>
                <a:gd name="connsiteX1" fmla="*/ 664763 w 737691"/>
                <a:gd name="connsiteY1" fmla="*/ 288906 h 288906"/>
                <a:gd name="connsiteX2" fmla="*/ 737691 w 737691"/>
                <a:gd name="connsiteY2" fmla="*/ 263662 h 288906"/>
                <a:gd name="connsiteX3" fmla="*/ 67318 w 737691"/>
                <a:gd name="connsiteY3" fmla="*/ 0 h 288906"/>
                <a:gd name="connsiteX4" fmla="*/ 0 w 737691"/>
                <a:gd name="connsiteY4" fmla="*/ 22439 h 28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691" h="288906">
                  <a:moveTo>
                    <a:pt x="0" y="22439"/>
                  </a:moveTo>
                  <a:lnTo>
                    <a:pt x="664763" y="288906"/>
                  </a:lnTo>
                  <a:lnTo>
                    <a:pt x="737691" y="263662"/>
                  </a:lnTo>
                  <a:lnTo>
                    <a:pt x="67318" y="0"/>
                  </a:lnTo>
                  <a:lnTo>
                    <a:pt x="0" y="22439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8" name="フリーフォーム: 図形 267">
              <a:extLst>
                <a:ext uri="{FF2B5EF4-FFF2-40B4-BE49-F238E27FC236}">
                  <a16:creationId xmlns:a16="http://schemas.microsoft.com/office/drawing/2014/main" id="{96947F0E-4DBD-4D28-A6AF-F877E3BF63CE}"/>
                </a:ext>
              </a:extLst>
            </p:cNvPr>
            <p:cNvSpPr/>
            <p:nvPr/>
          </p:nvSpPr>
          <p:spPr>
            <a:xfrm>
              <a:off x="3360534" y="2702340"/>
              <a:ext cx="732081" cy="196343"/>
            </a:xfrm>
            <a:custGeom>
              <a:avLst/>
              <a:gdLst>
                <a:gd name="connsiteX0" fmla="*/ 0 w 732081"/>
                <a:gd name="connsiteY0" fmla="*/ 30854 h 196343"/>
                <a:gd name="connsiteX1" fmla="*/ 667568 w 732081"/>
                <a:gd name="connsiteY1" fmla="*/ 196343 h 196343"/>
                <a:gd name="connsiteX2" fmla="*/ 732081 w 732081"/>
                <a:gd name="connsiteY2" fmla="*/ 162684 h 196343"/>
                <a:gd name="connsiteX3" fmla="*/ 70123 w 732081"/>
                <a:gd name="connsiteY3" fmla="*/ 0 h 196343"/>
                <a:gd name="connsiteX4" fmla="*/ 0 w 732081"/>
                <a:gd name="connsiteY4" fmla="*/ 30854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081" h="196343">
                  <a:moveTo>
                    <a:pt x="0" y="30854"/>
                  </a:moveTo>
                  <a:lnTo>
                    <a:pt x="667568" y="196343"/>
                  </a:lnTo>
                  <a:lnTo>
                    <a:pt x="732081" y="162684"/>
                  </a:lnTo>
                  <a:lnTo>
                    <a:pt x="70123" y="0"/>
                  </a:lnTo>
                  <a:lnTo>
                    <a:pt x="0" y="30854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9" name="フリーフォーム: 図形 268">
              <a:extLst>
                <a:ext uri="{FF2B5EF4-FFF2-40B4-BE49-F238E27FC236}">
                  <a16:creationId xmlns:a16="http://schemas.microsoft.com/office/drawing/2014/main" id="{88C83EE7-6626-4F1D-9915-39FD888E7737}"/>
                </a:ext>
              </a:extLst>
            </p:cNvPr>
            <p:cNvSpPr/>
            <p:nvPr/>
          </p:nvSpPr>
          <p:spPr>
            <a:xfrm>
              <a:off x="4030738" y="2860660"/>
              <a:ext cx="719138" cy="114300"/>
            </a:xfrm>
            <a:custGeom>
              <a:avLst/>
              <a:gdLst>
                <a:gd name="connsiteX0" fmla="*/ 52388 w 719138"/>
                <a:gd name="connsiteY0" fmla="*/ 0 h 114300"/>
                <a:gd name="connsiteX1" fmla="*/ 719138 w 719138"/>
                <a:gd name="connsiteY1" fmla="*/ 76200 h 114300"/>
                <a:gd name="connsiteX2" fmla="*/ 669131 w 719138"/>
                <a:gd name="connsiteY2" fmla="*/ 114300 h 114300"/>
                <a:gd name="connsiteX3" fmla="*/ 0 w 719138"/>
                <a:gd name="connsiteY3" fmla="*/ 38100 h 114300"/>
                <a:gd name="connsiteX4" fmla="*/ 52388 w 719138"/>
                <a:gd name="connsiteY4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138" h="114300">
                  <a:moveTo>
                    <a:pt x="52388" y="0"/>
                  </a:moveTo>
                  <a:lnTo>
                    <a:pt x="719138" y="76200"/>
                  </a:lnTo>
                  <a:lnTo>
                    <a:pt x="669131" y="114300"/>
                  </a:lnTo>
                  <a:lnTo>
                    <a:pt x="0" y="38100"/>
                  </a:lnTo>
                  <a:lnTo>
                    <a:pt x="52388" y="0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247" name="正方形/長方形 246">
            <a:extLst>
              <a:ext uri="{FF2B5EF4-FFF2-40B4-BE49-F238E27FC236}">
                <a16:creationId xmlns:a16="http://schemas.microsoft.com/office/drawing/2014/main" id="{0F7CAB87-7B26-4D89-BCB8-027DA6604AF7}"/>
              </a:ext>
            </a:extLst>
          </p:cNvPr>
          <p:cNvSpPr/>
          <p:nvPr/>
        </p:nvSpPr>
        <p:spPr>
          <a:xfrm>
            <a:off x="2785079" y="3885630"/>
            <a:ext cx="61099" cy="104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8" name="Rectangle 8">
            <a:extLst>
              <a:ext uri="{FF2B5EF4-FFF2-40B4-BE49-F238E27FC236}">
                <a16:creationId xmlns:a16="http://schemas.microsoft.com/office/drawing/2014/main" id="{F2F66E1C-485A-4EA4-B5E1-B3876610E637}"/>
              </a:ext>
            </a:extLst>
          </p:cNvPr>
          <p:cNvSpPr>
            <a:spLocks noChangeArrowheads="1"/>
          </p:cNvSpPr>
          <p:nvPr/>
        </p:nvSpPr>
        <p:spPr bwMode="auto">
          <a:xfrm rot="1542373">
            <a:off x="2562511" y="3140116"/>
            <a:ext cx="84875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Front-end</a:t>
            </a:r>
          </a:p>
        </p:txBody>
      </p:sp>
      <p:sp>
        <p:nvSpPr>
          <p:cNvPr id="249" name="Rectangle 8">
            <a:extLst>
              <a:ext uri="{FF2B5EF4-FFF2-40B4-BE49-F238E27FC236}">
                <a16:creationId xmlns:a16="http://schemas.microsoft.com/office/drawing/2014/main" id="{F18C3E15-F8A0-4E49-8810-CDADE9D44008}"/>
              </a:ext>
            </a:extLst>
          </p:cNvPr>
          <p:cNvSpPr>
            <a:spLocks noChangeArrowheads="1"/>
          </p:cNvSpPr>
          <p:nvPr/>
        </p:nvSpPr>
        <p:spPr bwMode="auto">
          <a:xfrm rot="1542373">
            <a:off x="1321615" y="2646411"/>
            <a:ext cx="12570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Bending magnet</a:t>
            </a:r>
          </a:p>
        </p:txBody>
      </p:sp>
      <p:cxnSp>
        <p:nvCxnSpPr>
          <p:cNvPr id="250" name="直線コネクタ 249">
            <a:extLst>
              <a:ext uri="{FF2B5EF4-FFF2-40B4-BE49-F238E27FC236}">
                <a16:creationId xmlns:a16="http://schemas.microsoft.com/office/drawing/2014/main" id="{175F54D9-7B62-4274-B4C3-BA51767CEB8C}"/>
              </a:ext>
            </a:extLst>
          </p:cNvPr>
          <p:cNvCxnSpPr>
            <a:cxnSpLocks/>
          </p:cNvCxnSpPr>
          <p:nvPr/>
        </p:nvCxnSpPr>
        <p:spPr>
          <a:xfrm>
            <a:off x="2052375" y="2969746"/>
            <a:ext cx="152852" cy="6601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直線コネクタ 250">
            <a:extLst>
              <a:ext uri="{FF2B5EF4-FFF2-40B4-BE49-F238E27FC236}">
                <a16:creationId xmlns:a16="http://schemas.microsoft.com/office/drawing/2014/main" id="{7AB4A2FA-4CE8-47F2-AA69-FEA603D47B21}"/>
              </a:ext>
            </a:extLst>
          </p:cNvPr>
          <p:cNvCxnSpPr>
            <a:cxnSpLocks/>
          </p:cNvCxnSpPr>
          <p:nvPr/>
        </p:nvCxnSpPr>
        <p:spPr>
          <a:xfrm flipH="1">
            <a:off x="2670791" y="3328565"/>
            <a:ext cx="165935" cy="5317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Rectangle 8">
            <a:extLst>
              <a:ext uri="{FF2B5EF4-FFF2-40B4-BE49-F238E27FC236}">
                <a16:creationId xmlns:a16="http://schemas.microsoft.com/office/drawing/2014/main" id="{72C3F959-976B-4082-84BE-B2AB1AD8C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362" y="3422551"/>
            <a:ext cx="9573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Ring tunnel</a:t>
            </a:r>
          </a:p>
        </p:txBody>
      </p:sp>
      <p:sp>
        <p:nvSpPr>
          <p:cNvPr id="253" name="楕円 252">
            <a:extLst>
              <a:ext uri="{FF2B5EF4-FFF2-40B4-BE49-F238E27FC236}">
                <a16:creationId xmlns:a16="http://schemas.microsoft.com/office/drawing/2014/main" id="{15354883-F995-4669-8622-59C43D8401D7}"/>
              </a:ext>
            </a:extLst>
          </p:cNvPr>
          <p:cNvSpPr/>
          <p:nvPr/>
        </p:nvSpPr>
        <p:spPr>
          <a:xfrm flipH="1">
            <a:off x="2775139" y="3900219"/>
            <a:ext cx="10800" cy="18000"/>
          </a:xfrm>
          <a:prstGeom prst="ellipse">
            <a:avLst/>
          </a:prstGeom>
          <a:solidFill>
            <a:srgbClr val="C9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4" name="楕円 253">
            <a:extLst>
              <a:ext uri="{FF2B5EF4-FFF2-40B4-BE49-F238E27FC236}">
                <a16:creationId xmlns:a16="http://schemas.microsoft.com/office/drawing/2014/main" id="{EFB4C36B-77B3-4C74-87ED-6DC56DF0CEB8}"/>
              </a:ext>
            </a:extLst>
          </p:cNvPr>
          <p:cNvSpPr/>
          <p:nvPr/>
        </p:nvSpPr>
        <p:spPr>
          <a:xfrm flipH="1">
            <a:off x="2844204" y="3933569"/>
            <a:ext cx="10800" cy="14400"/>
          </a:xfrm>
          <a:prstGeom prst="ellipse">
            <a:avLst/>
          </a:prstGeom>
          <a:solidFill>
            <a:srgbClr val="66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5" name="正方形/長方形 254">
            <a:extLst>
              <a:ext uri="{FF2B5EF4-FFF2-40B4-BE49-F238E27FC236}">
                <a16:creationId xmlns:a16="http://schemas.microsoft.com/office/drawing/2014/main" id="{EC26DF1C-55EF-4150-97F2-9B33021008D5}"/>
              </a:ext>
            </a:extLst>
          </p:cNvPr>
          <p:cNvSpPr/>
          <p:nvPr/>
        </p:nvSpPr>
        <p:spPr>
          <a:xfrm rot="1575789">
            <a:off x="1490511" y="3440425"/>
            <a:ext cx="533446" cy="5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56" name="直線コネクタ 255">
            <a:extLst>
              <a:ext uri="{FF2B5EF4-FFF2-40B4-BE49-F238E27FC236}">
                <a16:creationId xmlns:a16="http://schemas.microsoft.com/office/drawing/2014/main" id="{B1FBF869-779D-40C3-BF83-EFD2768EF53B}"/>
              </a:ext>
            </a:extLst>
          </p:cNvPr>
          <p:cNvCxnSpPr>
            <a:cxnSpLocks/>
          </p:cNvCxnSpPr>
          <p:nvPr/>
        </p:nvCxnSpPr>
        <p:spPr>
          <a:xfrm flipH="1">
            <a:off x="1120119" y="3410260"/>
            <a:ext cx="588686" cy="3401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2" name="テキスト ボックス 1411">
            <a:extLst>
              <a:ext uri="{FF2B5EF4-FFF2-40B4-BE49-F238E27FC236}">
                <a16:creationId xmlns:a16="http://schemas.microsoft.com/office/drawing/2014/main" id="{74E4267F-EC1B-495C-944D-0C100684993B}"/>
              </a:ext>
            </a:extLst>
          </p:cNvPr>
          <p:cNvSpPr txBox="1"/>
          <p:nvPr/>
        </p:nvSpPr>
        <p:spPr>
          <a:xfrm>
            <a:off x="348557" y="5416123"/>
            <a:ext cx="4212000" cy="75918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Photon beam intensity : 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2M cps</a:t>
            </a:r>
          </a:p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1" lang="en-US" altLang="ja-JP" sz="2200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y injecting multiple</a:t>
            </a:r>
            <a:r>
              <a:rPr kumimoji="1" lang="en-US" altLang="ja-JP" sz="2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lasers.</a:t>
            </a:r>
            <a:endParaRPr kumimoji="1" lang="en-US" altLang="ja-JP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EFA74CF-9D89-45D5-1FF5-9F118E99328B}"/>
              </a:ext>
            </a:extLst>
          </p:cNvPr>
          <p:cNvSpPr txBox="1"/>
          <p:nvPr/>
        </p:nvSpPr>
        <p:spPr>
          <a:xfrm>
            <a:off x="1267311" y="131200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LEPS2 Beamline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 Light" panose="020B03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11" name="テキスト ボックス 1410">
            <a:extLst>
              <a:ext uri="{FF2B5EF4-FFF2-40B4-BE49-F238E27FC236}">
                <a16:creationId xmlns:a16="http://schemas.microsoft.com/office/drawing/2014/main" id="{0499B8BE-77E8-5E20-6BD8-314DFDD0C66A}"/>
              </a:ext>
            </a:extLst>
          </p:cNvPr>
          <p:cNvSpPr txBox="1"/>
          <p:nvPr/>
        </p:nvSpPr>
        <p:spPr>
          <a:xfrm>
            <a:off x="5100358" y="314826"/>
            <a:ext cx="2787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NIM A 1033 (2022) 166677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13" name="楕円 1412">
            <a:extLst>
              <a:ext uri="{FF2B5EF4-FFF2-40B4-BE49-F238E27FC236}">
                <a16:creationId xmlns:a16="http://schemas.microsoft.com/office/drawing/2014/main" id="{8A2923BC-A842-7804-DB03-F889C75C215F}"/>
              </a:ext>
            </a:extLst>
          </p:cNvPr>
          <p:cNvSpPr/>
          <p:nvPr/>
        </p:nvSpPr>
        <p:spPr>
          <a:xfrm>
            <a:off x="1735023" y="3576211"/>
            <a:ext cx="1632190" cy="15402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34" name="グループ化 1533">
            <a:extLst>
              <a:ext uri="{FF2B5EF4-FFF2-40B4-BE49-F238E27FC236}">
                <a16:creationId xmlns:a16="http://schemas.microsoft.com/office/drawing/2014/main" id="{895BBE76-126E-D7B1-D057-C682913A2EEF}"/>
              </a:ext>
            </a:extLst>
          </p:cNvPr>
          <p:cNvGrpSpPr/>
          <p:nvPr/>
        </p:nvGrpSpPr>
        <p:grpSpPr>
          <a:xfrm>
            <a:off x="5075904" y="839037"/>
            <a:ext cx="3695178" cy="2520000"/>
            <a:chOff x="5034960" y="825389"/>
            <a:chExt cx="3695178" cy="2520000"/>
          </a:xfrm>
        </p:grpSpPr>
        <p:pic>
          <p:nvPicPr>
            <p:cNvPr id="1513" name="図 1512">
              <a:extLst>
                <a:ext uri="{FF2B5EF4-FFF2-40B4-BE49-F238E27FC236}">
                  <a16:creationId xmlns:a16="http://schemas.microsoft.com/office/drawing/2014/main" id="{3133CBA7-C075-20CB-832D-0759C15E6FA9}"/>
                </a:ext>
              </a:extLst>
            </p:cNvPr>
            <p:cNvPicPr>
              <a:picLocks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5225748" y="825389"/>
              <a:ext cx="3483391" cy="2485644"/>
            </a:xfrm>
            <a:prstGeom prst="rect">
              <a:avLst/>
            </a:prstGeom>
          </p:spPr>
        </p:pic>
        <p:sp>
          <p:nvSpPr>
            <p:cNvPr id="1515" name="正方形/長方形 1514">
              <a:extLst>
                <a:ext uri="{FF2B5EF4-FFF2-40B4-BE49-F238E27FC236}">
                  <a16:creationId xmlns:a16="http://schemas.microsoft.com/office/drawing/2014/main" id="{3B6B0F9E-A6D1-255A-529B-73D2A823885F}"/>
                </a:ext>
              </a:extLst>
            </p:cNvPr>
            <p:cNvSpPr/>
            <p:nvPr/>
          </p:nvSpPr>
          <p:spPr>
            <a:xfrm>
              <a:off x="5864519" y="1026944"/>
              <a:ext cx="2558121" cy="254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16" name="テキスト ボックス 1515">
              <a:extLst>
                <a:ext uri="{FF2B5EF4-FFF2-40B4-BE49-F238E27FC236}">
                  <a16:creationId xmlns:a16="http://schemas.microsoft.com/office/drawing/2014/main" id="{2B233906-82E3-8561-93C3-18FFBBF29979}"/>
                </a:ext>
              </a:extLst>
            </p:cNvPr>
            <p:cNvSpPr txBox="1"/>
            <p:nvPr/>
          </p:nvSpPr>
          <p:spPr>
            <a:xfrm>
              <a:off x="6300887" y="3079756"/>
              <a:ext cx="1695758" cy="26563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A3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photon energy [GeV]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517" name="正方形/長方形 1516">
              <a:extLst>
                <a:ext uri="{FF2B5EF4-FFF2-40B4-BE49-F238E27FC236}">
                  <a16:creationId xmlns:a16="http://schemas.microsoft.com/office/drawing/2014/main" id="{4D0E9262-A0FC-D324-BDF9-A821A8E3136C}"/>
                </a:ext>
              </a:extLst>
            </p:cNvPr>
            <p:cNvSpPr/>
            <p:nvPr/>
          </p:nvSpPr>
          <p:spPr>
            <a:xfrm>
              <a:off x="5220225" y="2013083"/>
              <a:ext cx="299038" cy="108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8" name="テキスト ボックス 1517">
                  <a:extLst>
                    <a:ext uri="{FF2B5EF4-FFF2-40B4-BE49-F238E27FC236}">
                      <a16:creationId xmlns:a16="http://schemas.microsoft.com/office/drawing/2014/main" id="{CA47F7A2-4CC9-D571-E5E1-28C9AD90C24B}"/>
                    </a:ext>
                  </a:extLst>
                </p:cNvPr>
                <p:cNvSpPr txBox="1"/>
                <p:nvPr/>
              </p:nvSpPr>
              <p:spPr>
                <a:xfrm rot="16200000">
                  <a:off x="4183360" y="1746948"/>
                  <a:ext cx="2061696" cy="35849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kumimoji="0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8A3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8A3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𝒅</m:t>
                          </m:r>
                          <m:r>
                            <a:rPr kumimoji="0" lang="ja-JP" alt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8A3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𝝈</m:t>
                          </m:r>
                        </m:num>
                        <m:den>
                          <m:r>
                            <a:rPr kumimoji="0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8A3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kumimoji="0" lang="en-US" altLang="ja-JP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8A3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ja-JP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8A3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kumimoji="0" lang="ja-JP" alt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8A3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𝜸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kumimoji="0" lang="en-US" altLang="ja-JP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A3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 [mb/MeV]</a:t>
                  </a:r>
                  <a:endParaRPr kumimoji="1" lang="ja-JP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A3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18" name="テキスト ボックス 1517">
                  <a:extLst>
                    <a:ext uri="{FF2B5EF4-FFF2-40B4-BE49-F238E27FC236}">
                      <a16:creationId xmlns:a16="http://schemas.microsoft.com/office/drawing/2014/main" id="{CA47F7A2-4CC9-D571-E5E1-28C9AD90C2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183360" y="1746948"/>
                  <a:ext cx="2061696" cy="358496"/>
                </a:xfrm>
                <a:prstGeom prst="rect">
                  <a:avLst/>
                </a:prstGeom>
                <a:blipFill>
                  <a:blip r:embed="rId46"/>
                  <a:stretch>
                    <a:fillRect l="-96552" r="-155172" b="-59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19" name="正方形/長方形 1518">
              <a:extLst>
                <a:ext uri="{FF2B5EF4-FFF2-40B4-BE49-F238E27FC236}">
                  <a16:creationId xmlns:a16="http://schemas.microsoft.com/office/drawing/2014/main" id="{5D087841-63C0-C253-D60E-EB4C81F4029E}"/>
                </a:ext>
              </a:extLst>
            </p:cNvPr>
            <p:cNvSpPr/>
            <p:nvPr/>
          </p:nvSpPr>
          <p:spPr>
            <a:xfrm>
              <a:off x="7377563" y="1616032"/>
              <a:ext cx="1051427" cy="1280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20" name="正方形/長方形 1519">
              <a:extLst>
                <a:ext uri="{FF2B5EF4-FFF2-40B4-BE49-F238E27FC236}">
                  <a16:creationId xmlns:a16="http://schemas.microsoft.com/office/drawing/2014/main" id="{28F203D6-B1FE-F6DC-CA5C-6D95938947B2}"/>
                </a:ext>
              </a:extLst>
            </p:cNvPr>
            <p:cNvSpPr/>
            <p:nvPr/>
          </p:nvSpPr>
          <p:spPr>
            <a:xfrm>
              <a:off x="7717499" y="2859220"/>
              <a:ext cx="30029" cy="84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1" name="正方形/長方形 1520">
              <a:extLst>
                <a:ext uri="{FF2B5EF4-FFF2-40B4-BE49-F238E27FC236}">
                  <a16:creationId xmlns:a16="http://schemas.microsoft.com/office/drawing/2014/main" id="{4A47CAB9-205E-8738-FD52-319446687DB5}"/>
                </a:ext>
              </a:extLst>
            </p:cNvPr>
            <p:cNvSpPr/>
            <p:nvPr/>
          </p:nvSpPr>
          <p:spPr>
            <a:xfrm>
              <a:off x="6174842" y="2213367"/>
              <a:ext cx="1153276" cy="372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2" name="テキスト ボックス 1521">
              <a:extLst>
                <a:ext uri="{FF2B5EF4-FFF2-40B4-BE49-F238E27FC236}">
                  <a16:creationId xmlns:a16="http://schemas.microsoft.com/office/drawing/2014/main" id="{441EA471-FC8D-2369-B727-73A1789E1C23}"/>
                </a:ext>
              </a:extLst>
            </p:cNvPr>
            <p:cNvSpPr txBox="1"/>
            <p:nvPr/>
          </p:nvSpPr>
          <p:spPr>
            <a:xfrm>
              <a:off x="6557364" y="2541903"/>
              <a:ext cx="217277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Tagged</a:t>
              </a:r>
              <a:r>
                <a:rPr kumimoji="1" lang="ja-JP" altLang="en-US" sz="1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1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event</a:t>
              </a:r>
              <a:r>
                <a:rPr kumimoji="1" lang="ja-JP" altLang="en-US" sz="1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1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by</a:t>
              </a:r>
              <a:r>
                <a:rPr kumimoji="1" lang="ja-JP" altLang="en-US" sz="1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1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event.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1523" name="直線コネクタ 1522">
              <a:extLst>
                <a:ext uri="{FF2B5EF4-FFF2-40B4-BE49-F238E27FC236}">
                  <a16:creationId xmlns:a16="http://schemas.microsoft.com/office/drawing/2014/main" id="{E384BA63-B93E-8FD5-09CB-CAA3994A0BF7}"/>
                </a:ext>
              </a:extLst>
            </p:cNvPr>
            <p:cNvCxnSpPr/>
            <p:nvPr/>
          </p:nvCxnSpPr>
          <p:spPr>
            <a:xfrm rot="5400000">
              <a:off x="6152613" y="2505474"/>
              <a:ext cx="903870" cy="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4" name="直線矢印コネクタ 1523">
              <a:extLst>
                <a:ext uri="{FF2B5EF4-FFF2-40B4-BE49-F238E27FC236}">
                  <a16:creationId xmlns:a16="http://schemas.microsoft.com/office/drawing/2014/main" id="{0828A30D-77E1-8655-2F2F-8BCC26133D43}"/>
                </a:ext>
              </a:extLst>
            </p:cNvPr>
            <p:cNvCxnSpPr/>
            <p:nvPr/>
          </p:nvCxnSpPr>
          <p:spPr>
            <a:xfrm>
              <a:off x="6600112" y="2544009"/>
              <a:ext cx="1171140" cy="124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5" name="正方形/長方形 1524">
              <a:extLst>
                <a:ext uri="{FF2B5EF4-FFF2-40B4-BE49-F238E27FC236}">
                  <a16:creationId xmlns:a16="http://schemas.microsoft.com/office/drawing/2014/main" id="{1BE82873-0738-3B7C-4569-A9161FE713EF}"/>
                </a:ext>
              </a:extLst>
            </p:cNvPr>
            <p:cNvSpPr/>
            <p:nvPr/>
          </p:nvSpPr>
          <p:spPr>
            <a:xfrm>
              <a:off x="7207249" y="2121765"/>
              <a:ext cx="145413" cy="240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26" name="正方形/長方形 1525">
              <a:extLst>
                <a:ext uri="{FF2B5EF4-FFF2-40B4-BE49-F238E27FC236}">
                  <a16:creationId xmlns:a16="http://schemas.microsoft.com/office/drawing/2014/main" id="{777F4EFB-5235-2452-23F9-5BAB6A0FFE79}"/>
                </a:ext>
              </a:extLst>
            </p:cNvPr>
            <p:cNvSpPr/>
            <p:nvPr/>
          </p:nvSpPr>
          <p:spPr>
            <a:xfrm rot="18226852">
              <a:off x="5995995" y="1758497"/>
              <a:ext cx="169986" cy="668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7" name="正方形/長方形 1526">
              <a:extLst>
                <a:ext uri="{FF2B5EF4-FFF2-40B4-BE49-F238E27FC236}">
                  <a16:creationId xmlns:a16="http://schemas.microsoft.com/office/drawing/2014/main" id="{9D3600EF-4FEB-9229-8A0B-81CEB2A7C36F}"/>
                </a:ext>
              </a:extLst>
            </p:cNvPr>
            <p:cNvSpPr/>
            <p:nvPr/>
          </p:nvSpPr>
          <p:spPr>
            <a:xfrm rot="5400000">
              <a:off x="5749161" y="1880609"/>
              <a:ext cx="35872" cy="9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8" name="正方形/長方形 1527">
              <a:extLst>
                <a:ext uri="{FF2B5EF4-FFF2-40B4-BE49-F238E27FC236}">
                  <a16:creationId xmlns:a16="http://schemas.microsoft.com/office/drawing/2014/main" id="{00DD4D08-96EB-BA6E-2A5F-1F839C5BF857}"/>
                </a:ext>
              </a:extLst>
            </p:cNvPr>
            <p:cNvSpPr/>
            <p:nvPr/>
          </p:nvSpPr>
          <p:spPr>
            <a:xfrm rot="5400000">
              <a:off x="5746532" y="1832031"/>
              <a:ext cx="35872" cy="9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9" name="正方形/長方形 1528">
              <a:extLst>
                <a:ext uri="{FF2B5EF4-FFF2-40B4-BE49-F238E27FC236}">
                  <a16:creationId xmlns:a16="http://schemas.microsoft.com/office/drawing/2014/main" id="{7DB9D476-68C9-AA90-9C42-E48479CE2FC6}"/>
                </a:ext>
              </a:extLst>
            </p:cNvPr>
            <p:cNvSpPr/>
            <p:nvPr/>
          </p:nvSpPr>
          <p:spPr>
            <a:xfrm>
              <a:off x="5741427" y="1833543"/>
              <a:ext cx="38136" cy="84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0" name="テキスト ボックス 1529">
              <a:extLst>
                <a:ext uri="{FF2B5EF4-FFF2-40B4-BE49-F238E27FC236}">
                  <a16:creationId xmlns:a16="http://schemas.microsoft.com/office/drawing/2014/main" id="{FB85975B-E8AB-D9EA-8EA5-4B9EDDABB4C3}"/>
                </a:ext>
              </a:extLst>
            </p:cNvPr>
            <p:cNvSpPr txBox="1"/>
            <p:nvPr/>
          </p:nvSpPr>
          <p:spPr>
            <a:xfrm>
              <a:off x="7084338" y="1064312"/>
              <a:ext cx="1145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Compton edge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531" name="正方形/長方形 1530">
              <a:extLst>
                <a:ext uri="{FF2B5EF4-FFF2-40B4-BE49-F238E27FC236}">
                  <a16:creationId xmlns:a16="http://schemas.microsoft.com/office/drawing/2014/main" id="{8ADD4471-D180-E90A-9B9E-48CA8B0F96F2}"/>
                </a:ext>
              </a:extLst>
            </p:cNvPr>
            <p:cNvSpPr/>
            <p:nvPr/>
          </p:nvSpPr>
          <p:spPr>
            <a:xfrm flipH="1">
              <a:off x="6577208" y="1607901"/>
              <a:ext cx="506915" cy="275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2" name="正方形/長方形 1531">
              <a:extLst>
                <a:ext uri="{FF2B5EF4-FFF2-40B4-BE49-F238E27FC236}">
                  <a16:creationId xmlns:a16="http://schemas.microsoft.com/office/drawing/2014/main" id="{2EAF98F8-16D3-19F5-9DBA-6967796FD03B}"/>
                </a:ext>
              </a:extLst>
            </p:cNvPr>
            <p:cNvSpPr/>
            <p:nvPr/>
          </p:nvSpPr>
          <p:spPr>
            <a:xfrm rot="18189890" flipH="1">
              <a:off x="6979282" y="1740887"/>
              <a:ext cx="144435" cy="169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3" name="テキスト ボックス 10">
              <a:extLst>
                <a:ext uri="{FF2B5EF4-FFF2-40B4-BE49-F238E27FC236}">
                  <a16:creationId xmlns:a16="http://schemas.microsoft.com/office/drawing/2014/main" id="{C05E781E-B799-AEAF-C4F5-EC8FDC053143}"/>
                </a:ext>
              </a:extLst>
            </p:cNvPr>
            <p:cNvSpPr txBox="1"/>
            <p:nvPr/>
          </p:nvSpPr>
          <p:spPr>
            <a:xfrm>
              <a:off x="6792095" y="2107310"/>
              <a:ext cx="18000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1.3&lt;</a:t>
              </a: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E</a:t>
              </a:r>
              <a:r>
                <a:rPr kumimoji="1" lang="en-US" altLang="ja-JP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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&lt;2.4 GeV</a:t>
              </a:r>
            </a:p>
          </p:txBody>
        </p:sp>
      </p:grpSp>
      <p:sp>
        <p:nvSpPr>
          <p:cNvPr id="238" name="Line 18">
            <a:extLst>
              <a:ext uri="{FF2B5EF4-FFF2-40B4-BE49-F238E27FC236}">
                <a16:creationId xmlns:a16="http://schemas.microsoft.com/office/drawing/2014/main" id="{B3396ADB-43C9-4C2C-82EA-B441A3E4CB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5427" y="1999513"/>
            <a:ext cx="4938124" cy="2216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35" name="テキスト ボックス 1534">
            <a:extLst>
              <a:ext uri="{FF2B5EF4-FFF2-40B4-BE49-F238E27FC236}">
                <a16:creationId xmlns:a16="http://schemas.microsoft.com/office/drawing/2014/main" id="{449A6247-D57A-7E07-8372-31C1042DAE46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</a:t>
            </a: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1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2" grpId="0"/>
      <p:bldP spid="14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D4397D8-6DDB-53B1-CC47-3711FA6DD955}"/>
              </a:ext>
            </a:extLst>
          </p:cNvPr>
          <p:cNvSpPr txBox="1"/>
          <p:nvPr/>
        </p:nvSpPr>
        <p:spPr>
          <a:xfrm>
            <a:off x="623666" y="148882"/>
            <a:ext cx="7883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1" lang="en-US" altLang="ja-JP" sz="4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Summary</a:t>
            </a:r>
            <a:endParaRPr kumimoji="1" lang="ja-JP" altLang="en-US" sz="4000" b="1" u="sng" dirty="0">
              <a:solidFill>
                <a:srgbClr val="0070C0"/>
              </a:solidFill>
              <a:latin typeface="Times New Roman" panose="02020603050405020304" pitchFamily="18" charset="0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385DF289-CB5A-ED33-A472-6064C08A42BE}"/>
                  </a:ext>
                </a:extLst>
              </p:cNvPr>
              <p:cNvSpPr txBox="1"/>
              <p:nvPr/>
            </p:nvSpPr>
            <p:spPr>
              <a:xfrm>
                <a:off x="379826" y="1055076"/>
                <a:ext cx="8352000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SPring-8 LEPS2 facility uniquely provides </a:t>
                </a:r>
                <a:r>
                  <a:rPr kumimoji="1" lang="en-US" altLang="ja-JP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linearly-polarized photon beam</a:t>
                </a:r>
                <a:r>
                  <a:rPr kumimoji="1" lang="en-US" altLang="ja-JP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energy range of 1.3–2.4 GeV.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kumimoji="1" lang="en-US" altLang="ja-JP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LEPS2/</a:t>
                </a:r>
                <a:r>
                  <a:rPr kumimoji="1" lang="en-US" altLang="ja-JP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BGOegg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experiment has successfully obtained physics results on (1) 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scalar-meson photoproduction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(2) 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light-baryon spectroscopy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(3) 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in-medium </a:t>
                </a:r>
                <a14:m>
                  <m:oMath xmlns:m="http://schemas.openxmlformats.org/officeDocument/2006/math">
                    <m:r>
                      <a:rPr kumimoji="1" lang="ja-JP" alt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  <m:r>
                      <a:rPr kumimoji="1"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kumimoji="1" lang="ja-JP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 measurement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using a large-acceptance electromagnetic calorimeter which has world’s-best resolutions. </a:t>
                </a:r>
                <a:r>
                  <a:rPr kumimoji="1" lang="en-US" altLang="ja-JP" sz="24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BGOegg</a:t>
                </a:r>
                <a:r>
                  <a:rPr kumimoji="1" lang="en-US" altLang="ja-JP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Phase-II experiment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has just started by covering all the solid angles with electromagnetic calorimeters.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kumimoji="1" lang="en-US" altLang="ja-JP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LEPS2/Solenoid experiment is now running in parallel to the </a:t>
                </a:r>
                <a:r>
                  <a:rPr kumimoji="1" lang="en-US" altLang="ja-JP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BGOegg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experiment. 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Search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𝒑𝒑</m:t>
                    </m:r>
                  </m:oMath>
                </a14:m>
                <a:r>
                  <a:rPr kumimoji="1" lang="ja-JP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bound state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on-going by using a large charged-particle spectrometer.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385DF289-CB5A-ED33-A472-6064C08A4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26" y="1055076"/>
                <a:ext cx="8352000" cy="4832092"/>
              </a:xfrm>
              <a:prstGeom prst="rect">
                <a:avLst/>
              </a:prstGeom>
              <a:blipFill>
                <a:blip r:embed="rId2"/>
                <a:stretch>
                  <a:fillRect l="-949" t="-1009" r="-1168" b="-18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1BD4873-E810-E9D5-151C-830F12A72976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26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726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14" name="直線コネクタ 1413">
            <a:extLst>
              <a:ext uri="{FF2B5EF4-FFF2-40B4-BE49-F238E27FC236}">
                <a16:creationId xmlns:a16="http://schemas.microsoft.com/office/drawing/2014/main" id="{2165FE14-328A-42CE-8814-6F834261FF36}"/>
              </a:ext>
            </a:extLst>
          </p:cNvPr>
          <p:cNvCxnSpPr>
            <a:cxnSpLocks/>
          </p:cNvCxnSpPr>
          <p:nvPr/>
        </p:nvCxnSpPr>
        <p:spPr>
          <a:xfrm flipH="1">
            <a:off x="2284044" y="1437981"/>
            <a:ext cx="430216" cy="482502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object 7">
            <a:extLst>
              <a:ext uri="{FF2B5EF4-FFF2-40B4-BE49-F238E27FC236}">
                <a16:creationId xmlns:a16="http://schemas.microsoft.com/office/drawing/2014/main" id="{0EB4A53A-EC13-45C4-91B1-6B7B9E9F37A3}"/>
              </a:ext>
            </a:extLst>
          </p:cNvPr>
          <p:cNvGrpSpPr>
            <a:grpSpLocks/>
          </p:cNvGrpSpPr>
          <p:nvPr/>
        </p:nvGrpSpPr>
        <p:grpSpPr>
          <a:xfrm>
            <a:off x="5395765" y="5068120"/>
            <a:ext cx="1728000" cy="1188000"/>
            <a:chOff x="76034" y="63263"/>
            <a:chExt cx="3963219" cy="2885232"/>
          </a:xfrm>
        </p:grpSpPr>
        <p:sp>
          <p:nvSpPr>
            <p:cNvPr id="701" name="object 8">
              <a:extLst>
                <a:ext uri="{FF2B5EF4-FFF2-40B4-BE49-F238E27FC236}">
                  <a16:creationId xmlns:a16="http://schemas.microsoft.com/office/drawing/2014/main" id="{34CFD987-5B85-4498-8C8C-D3C88075B1BE}"/>
                </a:ext>
              </a:extLst>
            </p:cNvPr>
            <p:cNvSpPr/>
            <p:nvPr/>
          </p:nvSpPr>
          <p:spPr>
            <a:xfrm>
              <a:off x="1537353" y="90625"/>
              <a:ext cx="2454275" cy="2063114"/>
            </a:xfrm>
            <a:custGeom>
              <a:avLst/>
              <a:gdLst/>
              <a:ahLst/>
              <a:cxnLst/>
              <a:rect l="l" t="t" r="r" b="b"/>
              <a:pathLst>
                <a:path w="2454275" h="2063114">
                  <a:moveTo>
                    <a:pt x="0" y="0"/>
                  </a:moveTo>
                  <a:lnTo>
                    <a:pt x="0" y="745070"/>
                  </a:lnTo>
                  <a:lnTo>
                    <a:pt x="2454059" y="2062899"/>
                  </a:lnTo>
                  <a:lnTo>
                    <a:pt x="2454059" y="1313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2" name="object 9">
              <a:extLst>
                <a:ext uri="{FF2B5EF4-FFF2-40B4-BE49-F238E27FC236}">
                  <a16:creationId xmlns:a16="http://schemas.microsoft.com/office/drawing/2014/main" id="{9AC1CAE4-D252-44DD-BB95-343B7BB67359}"/>
                </a:ext>
              </a:extLst>
            </p:cNvPr>
            <p:cNvSpPr/>
            <p:nvPr/>
          </p:nvSpPr>
          <p:spPr>
            <a:xfrm>
              <a:off x="1537353" y="90625"/>
              <a:ext cx="2454275" cy="2063114"/>
            </a:xfrm>
            <a:custGeom>
              <a:avLst/>
              <a:gdLst/>
              <a:ahLst/>
              <a:cxnLst/>
              <a:rect l="l" t="t" r="r" b="b"/>
              <a:pathLst>
                <a:path w="2454275" h="2063114">
                  <a:moveTo>
                    <a:pt x="0" y="745070"/>
                  </a:moveTo>
                  <a:lnTo>
                    <a:pt x="0" y="0"/>
                  </a:lnTo>
                  <a:lnTo>
                    <a:pt x="2454059" y="1313167"/>
                  </a:lnTo>
                  <a:lnTo>
                    <a:pt x="2454059" y="2062899"/>
                  </a:lnTo>
                  <a:lnTo>
                    <a:pt x="0" y="74507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" name="object 10">
              <a:extLst>
                <a:ext uri="{FF2B5EF4-FFF2-40B4-BE49-F238E27FC236}">
                  <a16:creationId xmlns:a16="http://schemas.microsoft.com/office/drawing/2014/main" id="{4D4D9F58-8528-43BD-A15D-54B3F5AB2333}"/>
                </a:ext>
              </a:extLst>
            </p:cNvPr>
            <p:cNvSpPr/>
            <p:nvPr/>
          </p:nvSpPr>
          <p:spPr>
            <a:xfrm>
              <a:off x="1537353" y="63263"/>
              <a:ext cx="2501900" cy="1341120"/>
            </a:xfrm>
            <a:custGeom>
              <a:avLst/>
              <a:gdLst/>
              <a:ahLst/>
              <a:cxnLst/>
              <a:rect l="l" t="t" r="r" b="b"/>
              <a:pathLst>
                <a:path w="2501900" h="1341120">
                  <a:moveTo>
                    <a:pt x="50939" y="0"/>
                  </a:moveTo>
                  <a:lnTo>
                    <a:pt x="0" y="27355"/>
                  </a:lnTo>
                  <a:lnTo>
                    <a:pt x="2457551" y="1340535"/>
                  </a:lnTo>
                  <a:lnTo>
                    <a:pt x="2501785" y="1314919"/>
                  </a:lnTo>
                  <a:lnTo>
                    <a:pt x="50939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4" name="object 11">
              <a:extLst>
                <a:ext uri="{FF2B5EF4-FFF2-40B4-BE49-F238E27FC236}">
                  <a16:creationId xmlns:a16="http://schemas.microsoft.com/office/drawing/2014/main" id="{D4F2D516-1FF1-478B-A236-C08B2D613979}"/>
                </a:ext>
              </a:extLst>
            </p:cNvPr>
            <p:cNvSpPr/>
            <p:nvPr/>
          </p:nvSpPr>
          <p:spPr>
            <a:xfrm>
              <a:off x="1537353" y="63263"/>
              <a:ext cx="2501900" cy="1341120"/>
            </a:xfrm>
            <a:custGeom>
              <a:avLst/>
              <a:gdLst/>
              <a:ahLst/>
              <a:cxnLst/>
              <a:rect l="l" t="t" r="r" b="b"/>
              <a:pathLst>
                <a:path w="2501900" h="1341120">
                  <a:moveTo>
                    <a:pt x="0" y="27355"/>
                  </a:moveTo>
                  <a:lnTo>
                    <a:pt x="50939" y="0"/>
                  </a:lnTo>
                  <a:lnTo>
                    <a:pt x="2501785" y="1314919"/>
                  </a:lnTo>
                  <a:lnTo>
                    <a:pt x="2457551" y="1340535"/>
                  </a:lnTo>
                  <a:lnTo>
                    <a:pt x="0" y="2735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5" name="object 12">
              <a:extLst>
                <a:ext uri="{FF2B5EF4-FFF2-40B4-BE49-F238E27FC236}">
                  <a16:creationId xmlns:a16="http://schemas.microsoft.com/office/drawing/2014/main" id="{9FBBA360-7E28-4E17-987A-2A58857DF994}"/>
                </a:ext>
              </a:extLst>
            </p:cNvPr>
            <p:cNvSpPr/>
            <p:nvPr/>
          </p:nvSpPr>
          <p:spPr>
            <a:xfrm>
              <a:off x="3991418" y="1378184"/>
              <a:ext cx="44450" cy="775335"/>
            </a:xfrm>
            <a:custGeom>
              <a:avLst/>
              <a:gdLst/>
              <a:ahLst/>
              <a:cxnLst/>
              <a:rect l="l" t="t" r="r" b="b"/>
              <a:pathLst>
                <a:path w="44450" h="775335">
                  <a:moveTo>
                    <a:pt x="44234" y="0"/>
                  </a:moveTo>
                  <a:lnTo>
                    <a:pt x="0" y="25615"/>
                  </a:lnTo>
                  <a:lnTo>
                    <a:pt x="0" y="775335"/>
                  </a:lnTo>
                  <a:lnTo>
                    <a:pt x="44234" y="754392"/>
                  </a:lnTo>
                  <a:lnTo>
                    <a:pt x="44234" y="0"/>
                  </a:lnTo>
                  <a:close/>
                </a:path>
              </a:pathLst>
            </a:custGeom>
            <a:solidFill>
              <a:srgbClr val="4C75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" name="object 13">
              <a:extLst>
                <a:ext uri="{FF2B5EF4-FFF2-40B4-BE49-F238E27FC236}">
                  <a16:creationId xmlns:a16="http://schemas.microsoft.com/office/drawing/2014/main" id="{E9F84B9A-3F2D-41EC-BDB5-CF690EE7A578}"/>
                </a:ext>
              </a:extLst>
            </p:cNvPr>
            <p:cNvSpPr/>
            <p:nvPr/>
          </p:nvSpPr>
          <p:spPr>
            <a:xfrm>
              <a:off x="3991418" y="1378184"/>
              <a:ext cx="44450" cy="775335"/>
            </a:xfrm>
            <a:custGeom>
              <a:avLst/>
              <a:gdLst/>
              <a:ahLst/>
              <a:cxnLst/>
              <a:rect l="l" t="t" r="r" b="b"/>
              <a:pathLst>
                <a:path w="44450" h="775335">
                  <a:moveTo>
                    <a:pt x="0" y="775335"/>
                  </a:moveTo>
                  <a:lnTo>
                    <a:pt x="0" y="25615"/>
                  </a:lnTo>
                  <a:lnTo>
                    <a:pt x="44234" y="0"/>
                  </a:lnTo>
                  <a:lnTo>
                    <a:pt x="44234" y="754392"/>
                  </a:lnTo>
                  <a:lnTo>
                    <a:pt x="0" y="77533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" name="object 14">
              <a:extLst>
                <a:ext uri="{FF2B5EF4-FFF2-40B4-BE49-F238E27FC236}">
                  <a16:creationId xmlns:a16="http://schemas.microsoft.com/office/drawing/2014/main" id="{6BB20430-A3E8-4CA5-A837-3A81500B5D50}"/>
                </a:ext>
              </a:extLst>
            </p:cNvPr>
            <p:cNvSpPr/>
            <p:nvPr/>
          </p:nvSpPr>
          <p:spPr>
            <a:xfrm>
              <a:off x="124937" y="115651"/>
              <a:ext cx="1463675" cy="1543685"/>
            </a:xfrm>
            <a:custGeom>
              <a:avLst/>
              <a:gdLst/>
              <a:ahLst/>
              <a:cxnLst/>
              <a:rect l="l" t="t" r="r" b="b"/>
              <a:pathLst>
                <a:path w="1463675" h="1543685">
                  <a:moveTo>
                    <a:pt x="1463357" y="0"/>
                  </a:moveTo>
                  <a:lnTo>
                    <a:pt x="0" y="792797"/>
                  </a:lnTo>
                  <a:lnTo>
                    <a:pt x="0" y="1543685"/>
                  </a:lnTo>
                  <a:lnTo>
                    <a:pt x="1459852" y="747395"/>
                  </a:lnTo>
                  <a:lnTo>
                    <a:pt x="1463357" y="0"/>
                  </a:lnTo>
                  <a:close/>
                </a:path>
              </a:pathLst>
            </a:custGeom>
            <a:solidFill>
              <a:srgbClr val="4C75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8" name="object 15">
              <a:extLst>
                <a:ext uri="{FF2B5EF4-FFF2-40B4-BE49-F238E27FC236}">
                  <a16:creationId xmlns:a16="http://schemas.microsoft.com/office/drawing/2014/main" id="{8C60695F-6292-4EF4-8EBB-0D19C1613D73}"/>
                </a:ext>
              </a:extLst>
            </p:cNvPr>
            <p:cNvSpPr/>
            <p:nvPr/>
          </p:nvSpPr>
          <p:spPr>
            <a:xfrm>
              <a:off x="124937" y="115651"/>
              <a:ext cx="1463675" cy="1543685"/>
            </a:xfrm>
            <a:custGeom>
              <a:avLst/>
              <a:gdLst/>
              <a:ahLst/>
              <a:cxnLst/>
              <a:rect l="l" t="t" r="r" b="b"/>
              <a:pathLst>
                <a:path w="1463675" h="1543685">
                  <a:moveTo>
                    <a:pt x="0" y="792797"/>
                  </a:moveTo>
                  <a:lnTo>
                    <a:pt x="0" y="1543685"/>
                  </a:lnTo>
                  <a:lnTo>
                    <a:pt x="1459852" y="747395"/>
                  </a:lnTo>
                  <a:lnTo>
                    <a:pt x="1463357" y="0"/>
                  </a:lnTo>
                  <a:lnTo>
                    <a:pt x="0" y="792797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9" name="object 16">
              <a:extLst>
                <a:ext uri="{FF2B5EF4-FFF2-40B4-BE49-F238E27FC236}">
                  <a16:creationId xmlns:a16="http://schemas.microsoft.com/office/drawing/2014/main" id="{934D677A-493B-42E4-8FDE-04969B623422}"/>
                </a:ext>
              </a:extLst>
            </p:cNvPr>
            <p:cNvSpPr/>
            <p:nvPr/>
          </p:nvSpPr>
          <p:spPr>
            <a:xfrm>
              <a:off x="76034" y="90616"/>
              <a:ext cx="1512570" cy="817880"/>
            </a:xfrm>
            <a:custGeom>
              <a:avLst/>
              <a:gdLst/>
              <a:ahLst/>
              <a:cxnLst/>
              <a:rect l="l" t="t" r="r" b="b"/>
              <a:pathLst>
                <a:path w="1512570" h="817880">
                  <a:moveTo>
                    <a:pt x="1461312" y="0"/>
                  </a:moveTo>
                  <a:lnTo>
                    <a:pt x="0" y="789889"/>
                  </a:lnTo>
                  <a:lnTo>
                    <a:pt x="48907" y="817829"/>
                  </a:lnTo>
                  <a:lnTo>
                    <a:pt x="1512252" y="25031"/>
                  </a:lnTo>
                  <a:lnTo>
                    <a:pt x="1461312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" name="object 17">
              <a:extLst>
                <a:ext uri="{FF2B5EF4-FFF2-40B4-BE49-F238E27FC236}">
                  <a16:creationId xmlns:a16="http://schemas.microsoft.com/office/drawing/2014/main" id="{DE757A40-F8D7-41F4-989A-7B9183D30498}"/>
                </a:ext>
              </a:extLst>
            </p:cNvPr>
            <p:cNvSpPr/>
            <p:nvPr/>
          </p:nvSpPr>
          <p:spPr>
            <a:xfrm>
              <a:off x="76034" y="90616"/>
              <a:ext cx="1512570" cy="817880"/>
            </a:xfrm>
            <a:custGeom>
              <a:avLst/>
              <a:gdLst/>
              <a:ahLst/>
              <a:cxnLst/>
              <a:rect l="l" t="t" r="r" b="b"/>
              <a:pathLst>
                <a:path w="1512570" h="817880">
                  <a:moveTo>
                    <a:pt x="0" y="789889"/>
                  </a:moveTo>
                  <a:lnTo>
                    <a:pt x="48907" y="817829"/>
                  </a:lnTo>
                  <a:lnTo>
                    <a:pt x="1512252" y="25031"/>
                  </a:lnTo>
                  <a:lnTo>
                    <a:pt x="1461312" y="0"/>
                  </a:lnTo>
                  <a:lnTo>
                    <a:pt x="0" y="789889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1" name="object 18">
              <a:extLst>
                <a:ext uri="{FF2B5EF4-FFF2-40B4-BE49-F238E27FC236}">
                  <a16:creationId xmlns:a16="http://schemas.microsoft.com/office/drawing/2014/main" id="{928D3162-44A3-443F-B00D-52BF345A35E9}"/>
                </a:ext>
              </a:extLst>
            </p:cNvPr>
            <p:cNvSpPr/>
            <p:nvPr/>
          </p:nvSpPr>
          <p:spPr>
            <a:xfrm>
              <a:off x="76034" y="880506"/>
              <a:ext cx="49530" cy="779145"/>
            </a:xfrm>
            <a:custGeom>
              <a:avLst/>
              <a:gdLst/>
              <a:ahLst/>
              <a:cxnLst/>
              <a:rect l="l" t="t" r="r" b="b"/>
              <a:pathLst>
                <a:path w="49530" h="779144">
                  <a:moveTo>
                    <a:pt x="0" y="0"/>
                  </a:moveTo>
                  <a:lnTo>
                    <a:pt x="0" y="747395"/>
                  </a:lnTo>
                  <a:lnTo>
                    <a:pt x="48907" y="778827"/>
                  </a:lnTo>
                  <a:lnTo>
                    <a:pt x="48907" y="279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2" name="object 19">
              <a:extLst>
                <a:ext uri="{FF2B5EF4-FFF2-40B4-BE49-F238E27FC236}">
                  <a16:creationId xmlns:a16="http://schemas.microsoft.com/office/drawing/2014/main" id="{9CC33FAA-C9DD-49F2-B626-596C21DEE28A}"/>
                </a:ext>
              </a:extLst>
            </p:cNvPr>
            <p:cNvSpPr/>
            <p:nvPr/>
          </p:nvSpPr>
          <p:spPr>
            <a:xfrm>
              <a:off x="76034" y="880506"/>
              <a:ext cx="49530" cy="779145"/>
            </a:xfrm>
            <a:custGeom>
              <a:avLst/>
              <a:gdLst/>
              <a:ahLst/>
              <a:cxnLst/>
              <a:rect l="l" t="t" r="r" b="b"/>
              <a:pathLst>
                <a:path w="49530" h="779144">
                  <a:moveTo>
                    <a:pt x="0" y="0"/>
                  </a:moveTo>
                  <a:lnTo>
                    <a:pt x="0" y="747395"/>
                  </a:lnTo>
                  <a:lnTo>
                    <a:pt x="48907" y="778827"/>
                  </a:lnTo>
                  <a:lnTo>
                    <a:pt x="48907" y="27940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3" name="object 20">
              <a:extLst>
                <a:ext uri="{FF2B5EF4-FFF2-40B4-BE49-F238E27FC236}">
                  <a16:creationId xmlns:a16="http://schemas.microsoft.com/office/drawing/2014/main" id="{E1B50CEB-7F61-4BC8-AAF5-693FCF2D50F0}"/>
                </a:ext>
              </a:extLst>
            </p:cNvPr>
            <p:cNvSpPr/>
            <p:nvPr/>
          </p:nvSpPr>
          <p:spPr>
            <a:xfrm>
              <a:off x="865047" y="513502"/>
              <a:ext cx="0" cy="738505"/>
            </a:xfrm>
            <a:custGeom>
              <a:avLst/>
              <a:gdLst/>
              <a:ahLst/>
              <a:cxnLst/>
              <a:rect l="l" t="t" r="r" b="b"/>
              <a:pathLst>
                <a:path h="738505">
                  <a:moveTo>
                    <a:pt x="0" y="0"/>
                  </a:moveTo>
                  <a:lnTo>
                    <a:pt x="0" y="738085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4" name="object 21">
              <a:extLst>
                <a:ext uri="{FF2B5EF4-FFF2-40B4-BE49-F238E27FC236}">
                  <a16:creationId xmlns:a16="http://schemas.microsoft.com/office/drawing/2014/main" id="{FB867051-D232-4998-BB5D-250E9C6663FE}"/>
                </a:ext>
              </a:extLst>
            </p:cNvPr>
            <p:cNvSpPr/>
            <p:nvPr/>
          </p:nvSpPr>
          <p:spPr>
            <a:xfrm>
              <a:off x="815103" y="485138"/>
              <a:ext cx="53975" cy="29209"/>
            </a:xfrm>
            <a:custGeom>
              <a:avLst/>
              <a:gdLst/>
              <a:ahLst/>
              <a:cxnLst/>
              <a:rect l="l" t="t" r="r" b="b"/>
              <a:pathLst>
                <a:path w="53975" h="29209">
                  <a:moveTo>
                    <a:pt x="0" y="0"/>
                  </a:moveTo>
                  <a:lnTo>
                    <a:pt x="53860" y="28879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5" name="object 22">
              <a:extLst>
                <a:ext uri="{FF2B5EF4-FFF2-40B4-BE49-F238E27FC236}">
                  <a16:creationId xmlns:a16="http://schemas.microsoft.com/office/drawing/2014/main" id="{694EE4D8-57E3-416E-8852-D0AA8288B7D5}"/>
                </a:ext>
              </a:extLst>
            </p:cNvPr>
            <p:cNvSpPr/>
            <p:nvPr/>
          </p:nvSpPr>
          <p:spPr>
            <a:xfrm>
              <a:off x="3517022" y="191561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01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16" name="object 23">
              <a:extLst>
                <a:ext uri="{FF2B5EF4-FFF2-40B4-BE49-F238E27FC236}">
                  <a16:creationId xmlns:a16="http://schemas.microsoft.com/office/drawing/2014/main" id="{90F04C4C-6381-481E-B529-EEA587DB825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7036" y="1860765"/>
              <a:ext cx="32283" cy="73926"/>
            </a:xfrm>
            <a:prstGeom prst="rect">
              <a:avLst/>
            </a:prstGeom>
          </p:spPr>
        </p:pic>
        <p:sp>
          <p:nvSpPr>
            <p:cNvPr id="717" name="object 24">
              <a:extLst>
                <a:ext uri="{FF2B5EF4-FFF2-40B4-BE49-F238E27FC236}">
                  <a16:creationId xmlns:a16="http://schemas.microsoft.com/office/drawing/2014/main" id="{ED0437E4-6DDB-4F76-87E0-068C847C818A}"/>
                </a:ext>
              </a:extLst>
            </p:cNvPr>
            <p:cNvSpPr/>
            <p:nvPr/>
          </p:nvSpPr>
          <p:spPr>
            <a:xfrm>
              <a:off x="3517033" y="1860763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13"/>
                  </a:lnTo>
                  <a:lnTo>
                    <a:pt x="29235" y="5397"/>
                  </a:lnTo>
                  <a:lnTo>
                    <a:pt x="27051" y="5829"/>
                  </a:lnTo>
                  <a:lnTo>
                    <a:pt x="24879" y="7581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81" y="10198"/>
                  </a:lnTo>
                  <a:lnTo>
                    <a:pt x="13093" y="9321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81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8" name="object 25">
              <a:extLst>
                <a:ext uri="{FF2B5EF4-FFF2-40B4-BE49-F238E27FC236}">
                  <a16:creationId xmlns:a16="http://schemas.microsoft.com/office/drawing/2014/main" id="{F4454033-7F94-4CC0-B2C1-CE365C0A98BE}"/>
                </a:ext>
              </a:extLst>
            </p:cNvPr>
            <p:cNvSpPr/>
            <p:nvPr/>
          </p:nvSpPr>
          <p:spPr>
            <a:xfrm>
              <a:off x="3517306" y="185057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9" name="object 26">
              <a:extLst>
                <a:ext uri="{FF2B5EF4-FFF2-40B4-BE49-F238E27FC236}">
                  <a16:creationId xmlns:a16="http://schemas.microsoft.com/office/drawing/2014/main" id="{37E64C5D-44F0-4DEA-94BE-87C027FE0DA7}"/>
                </a:ext>
              </a:extLst>
            </p:cNvPr>
            <p:cNvSpPr/>
            <p:nvPr/>
          </p:nvSpPr>
          <p:spPr>
            <a:xfrm>
              <a:off x="3517306" y="185057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0" name="object 27">
              <a:extLst>
                <a:ext uri="{FF2B5EF4-FFF2-40B4-BE49-F238E27FC236}">
                  <a16:creationId xmlns:a16="http://schemas.microsoft.com/office/drawing/2014/main" id="{73E3CE9B-8DED-4D37-A06A-A50A9EE3520C}"/>
                </a:ext>
              </a:extLst>
            </p:cNvPr>
            <p:cNvSpPr/>
            <p:nvPr/>
          </p:nvSpPr>
          <p:spPr>
            <a:xfrm>
              <a:off x="3512662" y="1222500"/>
              <a:ext cx="19685" cy="658495"/>
            </a:xfrm>
            <a:custGeom>
              <a:avLst/>
              <a:gdLst/>
              <a:ahLst/>
              <a:cxnLst/>
              <a:rect l="l" t="t" r="r" b="b"/>
              <a:pathLst>
                <a:path w="19685" h="658494">
                  <a:moveTo>
                    <a:pt x="0" y="0"/>
                  </a:moveTo>
                  <a:lnTo>
                    <a:pt x="0" y="658342"/>
                  </a:lnTo>
                  <a:lnTo>
                    <a:pt x="17462" y="658342"/>
                  </a:lnTo>
                  <a:lnTo>
                    <a:pt x="19202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" name="object 28">
              <a:extLst>
                <a:ext uri="{FF2B5EF4-FFF2-40B4-BE49-F238E27FC236}">
                  <a16:creationId xmlns:a16="http://schemas.microsoft.com/office/drawing/2014/main" id="{A0056064-8012-40FC-8730-2D89C1F61307}"/>
                </a:ext>
              </a:extLst>
            </p:cNvPr>
            <p:cNvSpPr/>
            <p:nvPr/>
          </p:nvSpPr>
          <p:spPr>
            <a:xfrm>
              <a:off x="3512662" y="1222500"/>
              <a:ext cx="19685" cy="658495"/>
            </a:xfrm>
            <a:custGeom>
              <a:avLst/>
              <a:gdLst/>
              <a:ahLst/>
              <a:cxnLst/>
              <a:rect l="l" t="t" r="r" b="b"/>
              <a:pathLst>
                <a:path w="19685" h="658494">
                  <a:moveTo>
                    <a:pt x="0" y="0"/>
                  </a:moveTo>
                  <a:lnTo>
                    <a:pt x="0" y="658342"/>
                  </a:lnTo>
                  <a:lnTo>
                    <a:pt x="17462" y="658342"/>
                  </a:lnTo>
                  <a:lnTo>
                    <a:pt x="19202" y="393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2" name="object 29">
              <a:extLst>
                <a:ext uri="{FF2B5EF4-FFF2-40B4-BE49-F238E27FC236}">
                  <a16:creationId xmlns:a16="http://schemas.microsoft.com/office/drawing/2014/main" id="{126719D4-D42E-4B52-A2B8-ED780EC3B6FF}"/>
                </a:ext>
              </a:extLst>
            </p:cNvPr>
            <p:cNvSpPr/>
            <p:nvPr/>
          </p:nvSpPr>
          <p:spPr>
            <a:xfrm>
              <a:off x="3531861" y="1188455"/>
              <a:ext cx="22860" cy="694055"/>
            </a:xfrm>
            <a:custGeom>
              <a:avLst/>
              <a:gdLst/>
              <a:ahLst/>
              <a:cxnLst/>
              <a:rect l="l" t="t" r="r" b="b"/>
              <a:pathLst>
                <a:path w="22860" h="694055">
                  <a:moveTo>
                    <a:pt x="22707" y="0"/>
                  </a:moveTo>
                  <a:lnTo>
                    <a:pt x="0" y="34442"/>
                  </a:lnTo>
                  <a:lnTo>
                    <a:pt x="279" y="693940"/>
                  </a:lnTo>
                  <a:lnTo>
                    <a:pt x="22707" y="658329"/>
                  </a:lnTo>
                  <a:lnTo>
                    <a:pt x="22707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3" name="object 30">
              <a:extLst>
                <a:ext uri="{FF2B5EF4-FFF2-40B4-BE49-F238E27FC236}">
                  <a16:creationId xmlns:a16="http://schemas.microsoft.com/office/drawing/2014/main" id="{4B6E39EF-D104-4964-870C-9BB0C8BB6875}"/>
                </a:ext>
              </a:extLst>
            </p:cNvPr>
            <p:cNvSpPr/>
            <p:nvPr/>
          </p:nvSpPr>
          <p:spPr>
            <a:xfrm>
              <a:off x="3531861" y="1188455"/>
              <a:ext cx="22860" cy="694055"/>
            </a:xfrm>
            <a:custGeom>
              <a:avLst/>
              <a:gdLst/>
              <a:ahLst/>
              <a:cxnLst/>
              <a:rect l="l" t="t" r="r" b="b"/>
              <a:pathLst>
                <a:path w="22860" h="694055">
                  <a:moveTo>
                    <a:pt x="0" y="34442"/>
                  </a:moveTo>
                  <a:lnTo>
                    <a:pt x="279" y="693940"/>
                  </a:lnTo>
                  <a:lnTo>
                    <a:pt x="22707" y="658329"/>
                  </a:lnTo>
                  <a:lnTo>
                    <a:pt x="22707" y="0"/>
                  </a:lnTo>
                  <a:lnTo>
                    <a:pt x="0" y="3444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4" name="object 31">
              <a:extLst>
                <a:ext uri="{FF2B5EF4-FFF2-40B4-BE49-F238E27FC236}">
                  <a16:creationId xmlns:a16="http://schemas.microsoft.com/office/drawing/2014/main" id="{67A7DB11-0639-4F0F-8031-024E5FD8E5F0}"/>
                </a:ext>
              </a:extLst>
            </p:cNvPr>
            <p:cNvSpPr/>
            <p:nvPr/>
          </p:nvSpPr>
          <p:spPr>
            <a:xfrm>
              <a:off x="3512662" y="1188451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10" h="34925">
                  <a:moveTo>
                    <a:pt x="41910" y="0"/>
                  </a:moveTo>
                  <a:lnTo>
                    <a:pt x="22694" y="0"/>
                  </a:lnTo>
                  <a:lnTo>
                    <a:pt x="0" y="34048"/>
                  </a:lnTo>
                  <a:lnTo>
                    <a:pt x="19202" y="34442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5" name="object 32">
              <a:extLst>
                <a:ext uri="{FF2B5EF4-FFF2-40B4-BE49-F238E27FC236}">
                  <a16:creationId xmlns:a16="http://schemas.microsoft.com/office/drawing/2014/main" id="{4E84AA7B-B204-4692-A425-9A8C98C2561F}"/>
                </a:ext>
              </a:extLst>
            </p:cNvPr>
            <p:cNvSpPr/>
            <p:nvPr/>
          </p:nvSpPr>
          <p:spPr>
            <a:xfrm>
              <a:off x="3512662" y="1188451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10" h="34925">
                  <a:moveTo>
                    <a:pt x="0" y="34048"/>
                  </a:moveTo>
                  <a:lnTo>
                    <a:pt x="19202" y="34442"/>
                  </a:lnTo>
                  <a:lnTo>
                    <a:pt x="41910" y="0"/>
                  </a:lnTo>
                  <a:lnTo>
                    <a:pt x="22694" y="0"/>
                  </a:lnTo>
                  <a:lnTo>
                    <a:pt x="0" y="3404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6" name="object 33">
              <a:extLst>
                <a:ext uri="{FF2B5EF4-FFF2-40B4-BE49-F238E27FC236}">
                  <a16:creationId xmlns:a16="http://schemas.microsoft.com/office/drawing/2014/main" id="{74C6CB54-EE8F-4054-A7E8-5052793AEF2C}"/>
                </a:ext>
              </a:extLst>
            </p:cNvPr>
            <p:cNvSpPr/>
            <p:nvPr/>
          </p:nvSpPr>
          <p:spPr>
            <a:xfrm>
              <a:off x="3516141" y="119636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7" name="object 34">
              <a:extLst>
                <a:ext uri="{FF2B5EF4-FFF2-40B4-BE49-F238E27FC236}">
                  <a16:creationId xmlns:a16="http://schemas.microsoft.com/office/drawing/2014/main" id="{28CE3E89-9E4B-4557-B5A6-1A3DE0735B6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6147" y="1141513"/>
              <a:ext cx="32308" cy="73926"/>
            </a:xfrm>
            <a:prstGeom prst="rect">
              <a:avLst/>
            </a:prstGeom>
          </p:spPr>
        </p:pic>
        <p:sp>
          <p:nvSpPr>
            <p:cNvPr id="728" name="object 35">
              <a:extLst>
                <a:ext uri="{FF2B5EF4-FFF2-40B4-BE49-F238E27FC236}">
                  <a16:creationId xmlns:a16="http://schemas.microsoft.com/office/drawing/2014/main" id="{F79D354D-6847-45C2-9F8C-360C0CBF8CF1}"/>
                </a:ext>
              </a:extLst>
            </p:cNvPr>
            <p:cNvSpPr/>
            <p:nvPr/>
          </p:nvSpPr>
          <p:spPr>
            <a:xfrm>
              <a:off x="3516153" y="1141513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9" name="object 36">
              <a:extLst>
                <a:ext uri="{FF2B5EF4-FFF2-40B4-BE49-F238E27FC236}">
                  <a16:creationId xmlns:a16="http://schemas.microsoft.com/office/drawing/2014/main" id="{E32B6361-4936-4F7F-B25C-740824F68E50}"/>
                </a:ext>
              </a:extLst>
            </p:cNvPr>
            <p:cNvSpPr/>
            <p:nvPr/>
          </p:nvSpPr>
          <p:spPr>
            <a:xfrm>
              <a:off x="3516439" y="113132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798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798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0" name="object 37">
              <a:extLst>
                <a:ext uri="{FF2B5EF4-FFF2-40B4-BE49-F238E27FC236}">
                  <a16:creationId xmlns:a16="http://schemas.microsoft.com/office/drawing/2014/main" id="{FDECFD39-CA78-4AEB-AD4C-64E7619A4E9A}"/>
                </a:ext>
              </a:extLst>
            </p:cNvPr>
            <p:cNvSpPr/>
            <p:nvPr/>
          </p:nvSpPr>
          <p:spPr>
            <a:xfrm>
              <a:off x="3516439" y="113132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1" name="object 38">
              <a:extLst>
                <a:ext uri="{FF2B5EF4-FFF2-40B4-BE49-F238E27FC236}">
                  <a16:creationId xmlns:a16="http://schemas.microsoft.com/office/drawing/2014/main" id="{24BE7E2C-1CE7-4132-BCF1-6E3561EC292B}"/>
                </a:ext>
              </a:extLst>
            </p:cNvPr>
            <p:cNvSpPr/>
            <p:nvPr/>
          </p:nvSpPr>
          <p:spPr>
            <a:xfrm>
              <a:off x="3561261" y="1880689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03" y="10198"/>
                  </a:moveTo>
                  <a:lnTo>
                    <a:pt x="32003" y="15811"/>
                  </a:lnTo>
                  <a:lnTo>
                    <a:pt x="24853" y="20396"/>
                  </a:lnTo>
                  <a:lnTo>
                    <a:pt x="16001" y="20396"/>
                  </a:lnTo>
                  <a:lnTo>
                    <a:pt x="7162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03" y="4584"/>
                  </a:lnTo>
                  <a:lnTo>
                    <a:pt x="32003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32" name="object 39">
              <a:extLst>
                <a:ext uri="{FF2B5EF4-FFF2-40B4-BE49-F238E27FC236}">
                  <a16:creationId xmlns:a16="http://schemas.microsoft.com/office/drawing/2014/main" id="{49DB56E8-3A5C-4437-9212-B98A2CEA96D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61270" y="1825840"/>
              <a:ext cx="32308" cy="73926"/>
            </a:xfrm>
            <a:prstGeom prst="rect">
              <a:avLst/>
            </a:prstGeom>
          </p:spPr>
        </p:pic>
        <p:sp>
          <p:nvSpPr>
            <p:cNvPr id="733" name="object 40">
              <a:extLst>
                <a:ext uri="{FF2B5EF4-FFF2-40B4-BE49-F238E27FC236}">
                  <a16:creationId xmlns:a16="http://schemas.microsoft.com/office/drawing/2014/main" id="{967B829F-BFB3-43AA-87BC-33B04D284057}"/>
                </a:ext>
              </a:extLst>
            </p:cNvPr>
            <p:cNvSpPr/>
            <p:nvPr/>
          </p:nvSpPr>
          <p:spPr>
            <a:xfrm>
              <a:off x="3561272" y="1825838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13"/>
                  </a:lnTo>
                  <a:lnTo>
                    <a:pt x="29235" y="5397"/>
                  </a:lnTo>
                  <a:lnTo>
                    <a:pt x="27051" y="5829"/>
                  </a:lnTo>
                  <a:lnTo>
                    <a:pt x="24879" y="7581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81" y="10198"/>
                  </a:lnTo>
                  <a:lnTo>
                    <a:pt x="13093" y="9321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81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4" name="object 41">
              <a:extLst>
                <a:ext uri="{FF2B5EF4-FFF2-40B4-BE49-F238E27FC236}">
                  <a16:creationId xmlns:a16="http://schemas.microsoft.com/office/drawing/2014/main" id="{F47629D1-45D4-4CA9-AA8F-E177CD6A8DC6}"/>
                </a:ext>
              </a:extLst>
            </p:cNvPr>
            <p:cNvSpPr/>
            <p:nvPr/>
          </p:nvSpPr>
          <p:spPr>
            <a:xfrm>
              <a:off x="3561558" y="181565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41" y="0"/>
                  </a:moveTo>
                  <a:lnTo>
                    <a:pt x="7150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50" y="20383"/>
                  </a:lnTo>
                  <a:lnTo>
                    <a:pt x="24841" y="20383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71"/>
                  </a:lnTo>
                  <a:lnTo>
                    <a:pt x="24841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5" name="object 42">
              <a:extLst>
                <a:ext uri="{FF2B5EF4-FFF2-40B4-BE49-F238E27FC236}">
                  <a16:creationId xmlns:a16="http://schemas.microsoft.com/office/drawing/2014/main" id="{133C91FA-099D-4C20-9561-C55A7960B6B5}"/>
                </a:ext>
              </a:extLst>
            </p:cNvPr>
            <p:cNvSpPr/>
            <p:nvPr/>
          </p:nvSpPr>
          <p:spPr>
            <a:xfrm>
              <a:off x="3561558" y="181565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41" y="20383"/>
                  </a:lnTo>
                  <a:lnTo>
                    <a:pt x="15989" y="20383"/>
                  </a:lnTo>
                  <a:lnTo>
                    <a:pt x="7150" y="20383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50" y="0"/>
                  </a:lnTo>
                  <a:lnTo>
                    <a:pt x="15989" y="0"/>
                  </a:lnTo>
                  <a:lnTo>
                    <a:pt x="24841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6" name="object 43">
              <a:extLst>
                <a:ext uri="{FF2B5EF4-FFF2-40B4-BE49-F238E27FC236}">
                  <a16:creationId xmlns:a16="http://schemas.microsoft.com/office/drawing/2014/main" id="{E62E3076-9217-49EA-A6F7-2590D88F84A7}"/>
                </a:ext>
              </a:extLst>
            </p:cNvPr>
            <p:cNvSpPr/>
            <p:nvPr/>
          </p:nvSpPr>
          <p:spPr>
            <a:xfrm>
              <a:off x="3556888" y="1187575"/>
              <a:ext cx="19685" cy="658495"/>
            </a:xfrm>
            <a:custGeom>
              <a:avLst/>
              <a:gdLst/>
              <a:ahLst/>
              <a:cxnLst/>
              <a:rect l="l" t="t" r="r" b="b"/>
              <a:pathLst>
                <a:path w="19685" h="658494">
                  <a:moveTo>
                    <a:pt x="0" y="0"/>
                  </a:moveTo>
                  <a:lnTo>
                    <a:pt x="0" y="658342"/>
                  </a:lnTo>
                  <a:lnTo>
                    <a:pt x="17462" y="658342"/>
                  </a:lnTo>
                  <a:lnTo>
                    <a:pt x="19227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7" name="object 44">
              <a:extLst>
                <a:ext uri="{FF2B5EF4-FFF2-40B4-BE49-F238E27FC236}">
                  <a16:creationId xmlns:a16="http://schemas.microsoft.com/office/drawing/2014/main" id="{E42D95C3-E180-4702-93A5-D1793D56D4A9}"/>
                </a:ext>
              </a:extLst>
            </p:cNvPr>
            <p:cNvSpPr/>
            <p:nvPr/>
          </p:nvSpPr>
          <p:spPr>
            <a:xfrm>
              <a:off x="3556888" y="1187575"/>
              <a:ext cx="19685" cy="658495"/>
            </a:xfrm>
            <a:custGeom>
              <a:avLst/>
              <a:gdLst/>
              <a:ahLst/>
              <a:cxnLst/>
              <a:rect l="l" t="t" r="r" b="b"/>
              <a:pathLst>
                <a:path w="19685" h="658494">
                  <a:moveTo>
                    <a:pt x="0" y="0"/>
                  </a:moveTo>
                  <a:lnTo>
                    <a:pt x="0" y="658342"/>
                  </a:lnTo>
                  <a:lnTo>
                    <a:pt x="17462" y="658342"/>
                  </a:lnTo>
                  <a:lnTo>
                    <a:pt x="19227" y="393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8" name="object 45">
              <a:extLst>
                <a:ext uri="{FF2B5EF4-FFF2-40B4-BE49-F238E27FC236}">
                  <a16:creationId xmlns:a16="http://schemas.microsoft.com/office/drawing/2014/main" id="{46E360C1-64E0-439F-A3E2-EF8D61E65994}"/>
                </a:ext>
              </a:extLst>
            </p:cNvPr>
            <p:cNvSpPr/>
            <p:nvPr/>
          </p:nvSpPr>
          <p:spPr>
            <a:xfrm>
              <a:off x="3576113" y="1153530"/>
              <a:ext cx="22860" cy="694055"/>
            </a:xfrm>
            <a:custGeom>
              <a:avLst/>
              <a:gdLst/>
              <a:ahLst/>
              <a:cxnLst/>
              <a:rect l="l" t="t" r="r" b="b"/>
              <a:pathLst>
                <a:path w="22860" h="694055">
                  <a:moveTo>
                    <a:pt x="22682" y="0"/>
                  </a:moveTo>
                  <a:lnTo>
                    <a:pt x="0" y="34442"/>
                  </a:lnTo>
                  <a:lnTo>
                    <a:pt x="279" y="693940"/>
                  </a:lnTo>
                  <a:lnTo>
                    <a:pt x="22682" y="658329"/>
                  </a:lnTo>
                  <a:lnTo>
                    <a:pt x="2268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9" name="object 46">
              <a:extLst>
                <a:ext uri="{FF2B5EF4-FFF2-40B4-BE49-F238E27FC236}">
                  <a16:creationId xmlns:a16="http://schemas.microsoft.com/office/drawing/2014/main" id="{C9B1C1D9-DF5E-40F1-994F-E1522621CEB3}"/>
                </a:ext>
              </a:extLst>
            </p:cNvPr>
            <p:cNvSpPr/>
            <p:nvPr/>
          </p:nvSpPr>
          <p:spPr>
            <a:xfrm>
              <a:off x="3576113" y="1153530"/>
              <a:ext cx="22860" cy="694055"/>
            </a:xfrm>
            <a:custGeom>
              <a:avLst/>
              <a:gdLst/>
              <a:ahLst/>
              <a:cxnLst/>
              <a:rect l="l" t="t" r="r" b="b"/>
              <a:pathLst>
                <a:path w="22860" h="694055">
                  <a:moveTo>
                    <a:pt x="0" y="34442"/>
                  </a:moveTo>
                  <a:lnTo>
                    <a:pt x="279" y="693940"/>
                  </a:lnTo>
                  <a:lnTo>
                    <a:pt x="22682" y="658329"/>
                  </a:lnTo>
                  <a:lnTo>
                    <a:pt x="22682" y="0"/>
                  </a:lnTo>
                  <a:lnTo>
                    <a:pt x="0" y="3444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0" name="object 47">
              <a:extLst>
                <a:ext uri="{FF2B5EF4-FFF2-40B4-BE49-F238E27FC236}">
                  <a16:creationId xmlns:a16="http://schemas.microsoft.com/office/drawing/2014/main" id="{60372091-0843-47B4-9A70-54630D786D40}"/>
                </a:ext>
              </a:extLst>
            </p:cNvPr>
            <p:cNvSpPr/>
            <p:nvPr/>
          </p:nvSpPr>
          <p:spPr>
            <a:xfrm>
              <a:off x="3556888" y="1153526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10" h="34925">
                  <a:moveTo>
                    <a:pt x="41910" y="0"/>
                  </a:moveTo>
                  <a:lnTo>
                    <a:pt x="22707" y="0"/>
                  </a:lnTo>
                  <a:lnTo>
                    <a:pt x="0" y="34048"/>
                  </a:lnTo>
                  <a:lnTo>
                    <a:pt x="19227" y="34442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1" name="object 48">
              <a:extLst>
                <a:ext uri="{FF2B5EF4-FFF2-40B4-BE49-F238E27FC236}">
                  <a16:creationId xmlns:a16="http://schemas.microsoft.com/office/drawing/2014/main" id="{B9B4A9D2-7E37-4DC9-93D0-F48750F68B38}"/>
                </a:ext>
              </a:extLst>
            </p:cNvPr>
            <p:cNvSpPr/>
            <p:nvPr/>
          </p:nvSpPr>
          <p:spPr>
            <a:xfrm>
              <a:off x="3556888" y="1153526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10" h="34925">
                  <a:moveTo>
                    <a:pt x="0" y="34048"/>
                  </a:moveTo>
                  <a:lnTo>
                    <a:pt x="19227" y="34442"/>
                  </a:lnTo>
                  <a:lnTo>
                    <a:pt x="41910" y="0"/>
                  </a:lnTo>
                  <a:lnTo>
                    <a:pt x="22707" y="0"/>
                  </a:lnTo>
                  <a:lnTo>
                    <a:pt x="0" y="3404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2" name="object 49">
              <a:extLst>
                <a:ext uri="{FF2B5EF4-FFF2-40B4-BE49-F238E27FC236}">
                  <a16:creationId xmlns:a16="http://schemas.microsoft.com/office/drawing/2014/main" id="{9D9B1842-8383-4FEF-8B14-A7A40183C222}"/>
                </a:ext>
              </a:extLst>
            </p:cNvPr>
            <p:cNvSpPr/>
            <p:nvPr/>
          </p:nvSpPr>
          <p:spPr>
            <a:xfrm>
              <a:off x="3560380" y="116144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43" name="object 50">
              <a:extLst>
                <a:ext uri="{FF2B5EF4-FFF2-40B4-BE49-F238E27FC236}">
                  <a16:creationId xmlns:a16="http://schemas.microsoft.com/office/drawing/2014/main" id="{E426E8D2-256E-457A-9601-23441FE7209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0381" y="1106588"/>
              <a:ext cx="32321" cy="73913"/>
            </a:xfrm>
            <a:prstGeom prst="rect">
              <a:avLst/>
            </a:prstGeom>
          </p:spPr>
        </p:pic>
        <p:sp>
          <p:nvSpPr>
            <p:cNvPr id="744" name="object 51">
              <a:extLst>
                <a:ext uri="{FF2B5EF4-FFF2-40B4-BE49-F238E27FC236}">
                  <a16:creationId xmlns:a16="http://schemas.microsoft.com/office/drawing/2014/main" id="{C57D1F14-49D9-42A8-B63E-5E0FA9B265B5}"/>
                </a:ext>
              </a:extLst>
            </p:cNvPr>
            <p:cNvSpPr/>
            <p:nvPr/>
          </p:nvSpPr>
          <p:spPr>
            <a:xfrm>
              <a:off x="3560392" y="1106588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5" name="object 52">
              <a:extLst>
                <a:ext uri="{FF2B5EF4-FFF2-40B4-BE49-F238E27FC236}">
                  <a16:creationId xmlns:a16="http://schemas.microsoft.com/office/drawing/2014/main" id="{20109DB7-4B3E-4509-80D2-6892A330F32E}"/>
                </a:ext>
              </a:extLst>
            </p:cNvPr>
            <p:cNvSpPr/>
            <p:nvPr/>
          </p:nvSpPr>
          <p:spPr>
            <a:xfrm>
              <a:off x="3560678" y="109640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798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798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6" name="object 53">
              <a:extLst>
                <a:ext uri="{FF2B5EF4-FFF2-40B4-BE49-F238E27FC236}">
                  <a16:creationId xmlns:a16="http://schemas.microsoft.com/office/drawing/2014/main" id="{ADD5B747-904D-4D26-8035-675AFC12CB2B}"/>
                </a:ext>
              </a:extLst>
            </p:cNvPr>
            <p:cNvSpPr/>
            <p:nvPr/>
          </p:nvSpPr>
          <p:spPr>
            <a:xfrm>
              <a:off x="3560678" y="109640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7" name="object 54">
              <a:extLst>
                <a:ext uri="{FF2B5EF4-FFF2-40B4-BE49-F238E27FC236}">
                  <a16:creationId xmlns:a16="http://schemas.microsoft.com/office/drawing/2014/main" id="{978BFC79-FA0B-4833-ACC3-4EC8376F781B}"/>
                </a:ext>
              </a:extLst>
            </p:cNvPr>
            <p:cNvSpPr/>
            <p:nvPr/>
          </p:nvSpPr>
          <p:spPr>
            <a:xfrm>
              <a:off x="3470451" y="198546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48" name="object 55">
              <a:extLst>
                <a:ext uri="{FF2B5EF4-FFF2-40B4-BE49-F238E27FC236}">
                  <a16:creationId xmlns:a16="http://schemas.microsoft.com/office/drawing/2014/main" id="{87A2C852-42A9-405F-9B81-4EEFF5E8315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70452" y="1930615"/>
              <a:ext cx="32308" cy="73913"/>
            </a:xfrm>
            <a:prstGeom prst="rect">
              <a:avLst/>
            </a:prstGeom>
          </p:spPr>
        </p:pic>
        <p:sp>
          <p:nvSpPr>
            <p:cNvPr id="749" name="object 56">
              <a:extLst>
                <a:ext uri="{FF2B5EF4-FFF2-40B4-BE49-F238E27FC236}">
                  <a16:creationId xmlns:a16="http://schemas.microsoft.com/office/drawing/2014/main" id="{BDCC54BA-B99D-4B18-90F7-77133C41EB70}"/>
                </a:ext>
              </a:extLst>
            </p:cNvPr>
            <p:cNvSpPr/>
            <p:nvPr/>
          </p:nvSpPr>
          <p:spPr>
            <a:xfrm>
              <a:off x="3470462" y="1930613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0" name="object 57">
              <a:extLst>
                <a:ext uri="{FF2B5EF4-FFF2-40B4-BE49-F238E27FC236}">
                  <a16:creationId xmlns:a16="http://schemas.microsoft.com/office/drawing/2014/main" id="{AFE9D61B-266B-49D5-91B9-BDC7434B39B0}"/>
                </a:ext>
              </a:extLst>
            </p:cNvPr>
            <p:cNvSpPr/>
            <p:nvPr/>
          </p:nvSpPr>
          <p:spPr>
            <a:xfrm>
              <a:off x="3470748" y="192042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41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41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41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1" name="object 58">
              <a:extLst>
                <a:ext uri="{FF2B5EF4-FFF2-40B4-BE49-F238E27FC236}">
                  <a16:creationId xmlns:a16="http://schemas.microsoft.com/office/drawing/2014/main" id="{1B986EE5-3C80-42C8-84E4-4A869550B248}"/>
                </a:ext>
              </a:extLst>
            </p:cNvPr>
            <p:cNvSpPr/>
            <p:nvPr/>
          </p:nvSpPr>
          <p:spPr>
            <a:xfrm>
              <a:off x="3470748" y="192042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41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41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2" name="object 59">
              <a:extLst>
                <a:ext uri="{FF2B5EF4-FFF2-40B4-BE49-F238E27FC236}">
                  <a16:creationId xmlns:a16="http://schemas.microsoft.com/office/drawing/2014/main" id="{5E9A2951-FD8A-47F0-8906-95AB8E1FE8AC}"/>
                </a:ext>
              </a:extLst>
            </p:cNvPr>
            <p:cNvSpPr/>
            <p:nvPr/>
          </p:nvSpPr>
          <p:spPr>
            <a:xfrm>
              <a:off x="3466091" y="1292350"/>
              <a:ext cx="19685" cy="658495"/>
            </a:xfrm>
            <a:custGeom>
              <a:avLst/>
              <a:gdLst/>
              <a:ahLst/>
              <a:cxnLst/>
              <a:rect l="l" t="t" r="r" b="b"/>
              <a:pathLst>
                <a:path w="19685" h="658494">
                  <a:moveTo>
                    <a:pt x="0" y="0"/>
                  </a:moveTo>
                  <a:lnTo>
                    <a:pt x="0" y="658342"/>
                  </a:lnTo>
                  <a:lnTo>
                    <a:pt x="17462" y="658342"/>
                  </a:lnTo>
                  <a:lnTo>
                    <a:pt x="19215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3" name="object 60">
              <a:extLst>
                <a:ext uri="{FF2B5EF4-FFF2-40B4-BE49-F238E27FC236}">
                  <a16:creationId xmlns:a16="http://schemas.microsoft.com/office/drawing/2014/main" id="{B1354CF2-7A34-44F1-8AB4-215A4030E460}"/>
                </a:ext>
              </a:extLst>
            </p:cNvPr>
            <p:cNvSpPr/>
            <p:nvPr/>
          </p:nvSpPr>
          <p:spPr>
            <a:xfrm>
              <a:off x="3466091" y="1292350"/>
              <a:ext cx="19685" cy="658495"/>
            </a:xfrm>
            <a:custGeom>
              <a:avLst/>
              <a:gdLst/>
              <a:ahLst/>
              <a:cxnLst/>
              <a:rect l="l" t="t" r="r" b="b"/>
              <a:pathLst>
                <a:path w="19685" h="658494">
                  <a:moveTo>
                    <a:pt x="0" y="0"/>
                  </a:moveTo>
                  <a:lnTo>
                    <a:pt x="0" y="658342"/>
                  </a:lnTo>
                  <a:lnTo>
                    <a:pt x="17462" y="658342"/>
                  </a:lnTo>
                  <a:lnTo>
                    <a:pt x="19215" y="393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" name="object 61">
              <a:extLst>
                <a:ext uri="{FF2B5EF4-FFF2-40B4-BE49-F238E27FC236}">
                  <a16:creationId xmlns:a16="http://schemas.microsoft.com/office/drawing/2014/main" id="{6CCF3E0A-8C58-4CE6-9F3C-4EE90D3DC0E8}"/>
                </a:ext>
              </a:extLst>
            </p:cNvPr>
            <p:cNvSpPr/>
            <p:nvPr/>
          </p:nvSpPr>
          <p:spPr>
            <a:xfrm>
              <a:off x="3485302" y="1258292"/>
              <a:ext cx="22860" cy="694055"/>
            </a:xfrm>
            <a:custGeom>
              <a:avLst/>
              <a:gdLst/>
              <a:ahLst/>
              <a:cxnLst/>
              <a:rect l="l" t="t" r="r" b="b"/>
              <a:pathLst>
                <a:path w="22860" h="694055">
                  <a:moveTo>
                    <a:pt x="22694" y="0"/>
                  </a:moveTo>
                  <a:lnTo>
                    <a:pt x="0" y="34455"/>
                  </a:lnTo>
                  <a:lnTo>
                    <a:pt x="279" y="693953"/>
                  </a:lnTo>
                  <a:lnTo>
                    <a:pt x="22694" y="658342"/>
                  </a:lnTo>
                  <a:lnTo>
                    <a:pt x="22694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" name="object 62">
              <a:extLst>
                <a:ext uri="{FF2B5EF4-FFF2-40B4-BE49-F238E27FC236}">
                  <a16:creationId xmlns:a16="http://schemas.microsoft.com/office/drawing/2014/main" id="{C68EBFAE-1D1C-4340-B191-45026F193CFB}"/>
                </a:ext>
              </a:extLst>
            </p:cNvPr>
            <p:cNvSpPr/>
            <p:nvPr/>
          </p:nvSpPr>
          <p:spPr>
            <a:xfrm>
              <a:off x="3485302" y="1258292"/>
              <a:ext cx="22860" cy="694055"/>
            </a:xfrm>
            <a:custGeom>
              <a:avLst/>
              <a:gdLst/>
              <a:ahLst/>
              <a:cxnLst/>
              <a:rect l="l" t="t" r="r" b="b"/>
              <a:pathLst>
                <a:path w="22860" h="694055">
                  <a:moveTo>
                    <a:pt x="0" y="34455"/>
                  </a:moveTo>
                  <a:lnTo>
                    <a:pt x="279" y="693953"/>
                  </a:lnTo>
                  <a:lnTo>
                    <a:pt x="22694" y="658342"/>
                  </a:lnTo>
                  <a:lnTo>
                    <a:pt x="22694" y="0"/>
                  </a:lnTo>
                  <a:lnTo>
                    <a:pt x="0" y="34455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6" name="object 63">
              <a:extLst>
                <a:ext uri="{FF2B5EF4-FFF2-40B4-BE49-F238E27FC236}">
                  <a16:creationId xmlns:a16="http://schemas.microsoft.com/office/drawing/2014/main" id="{3AD92719-C56C-48D8-89A1-D7339B9ECDE9}"/>
                </a:ext>
              </a:extLst>
            </p:cNvPr>
            <p:cNvSpPr/>
            <p:nvPr/>
          </p:nvSpPr>
          <p:spPr>
            <a:xfrm>
              <a:off x="3466091" y="1258289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10" h="34925">
                  <a:moveTo>
                    <a:pt x="41910" y="0"/>
                  </a:moveTo>
                  <a:lnTo>
                    <a:pt x="22694" y="0"/>
                  </a:lnTo>
                  <a:lnTo>
                    <a:pt x="0" y="34061"/>
                  </a:lnTo>
                  <a:lnTo>
                    <a:pt x="19215" y="34455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7" name="object 64">
              <a:extLst>
                <a:ext uri="{FF2B5EF4-FFF2-40B4-BE49-F238E27FC236}">
                  <a16:creationId xmlns:a16="http://schemas.microsoft.com/office/drawing/2014/main" id="{4BE0068D-762A-4D2F-804E-F28984F1AC99}"/>
                </a:ext>
              </a:extLst>
            </p:cNvPr>
            <p:cNvSpPr/>
            <p:nvPr/>
          </p:nvSpPr>
          <p:spPr>
            <a:xfrm>
              <a:off x="3466091" y="1258289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10" h="34925">
                  <a:moveTo>
                    <a:pt x="0" y="34061"/>
                  </a:moveTo>
                  <a:lnTo>
                    <a:pt x="19215" y="34455"/>
                  </a:lnTo>
                  <a:lnTo>
                    <a:pt x="41910" y="0"/>
                  </a:lnTo>
                  <a:lnTo>
                    <a:pt x="22694" y="0"/>
                  </a:lnTo>
                  <a:lnTo>
                    <a:pt x="0" y="34061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8" name="object 65">
              <a:extLst>
                <a:ext uri="{FF2B5EF4-FFF2-40B4-BE49-F238E27FC236}">
                  <a16:creationId xmlns:a16="http://schemas.microsoft.com/office/drawing/2014/main" id="{A7A33E86-2B70-4302-AE9A-4FE0F2E2366F}"/>
                </a:ext>
              </a:extLst>
            </p:cNvPr>
            <p:cNvSpPr/>
            <p:nvPr/>
          </p:nvSpPr>
          <p:spPr>
            <a:xfrm>
              <a:off x="3469583" y="126621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03" y="10198"/>
                  </a:moveTo>
                  <a:lnTo>
                    <a:pt x="32003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03" y="4571"/>
                  </a:lnTo>
                  <a:lnTo>
                    <a:pt x="32003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59" name="object 66">
              <a:extLst>
                <a:ext uri="{FF2B5EF4-FFF2-40B4-BE49-F238E27FC236}">
                  <a16:creationId xmlns:a16="http://schemas.microsoft.com/office/drawing/2014/main" id="{F3B2B92F-E318-45CD-8084-36B089B4A61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69588" y="1211363"/>
              <a:ext cx="32308" cy="73913"/>
            </a:xfrm>
            <a:prstGeom prst="rect">
              <a:avLst/>
            </a:prstGeom>
          </p:spPr>
        </p:pic>
        <p:sp>
          <p:nvSpPr>
            <p:cNvPr id="760" name="object 67">
              <a:extLst>
                <a:ext uri="{FF2B5EF4-FFF2-40B4-BE49-F238E27FC236}">
                  <a16:creationId xmlns:a16="http://schemas.microsoft.com/office/drawing/2014/main" id="{D5D01E8A-1C95-4C36-81FE-5FF7AD30ED57}"/>
                </a:ext>
              </a:extLst>
            </p:cNvPr>
            <p:cNvSpPr/>
            <p:nvPr/>
          </p:nvSpPr>
          <p:spPr>
            <a:xfrm>
              <a:off x="3469595" y="1211363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81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1" name="object 68">
              <a:extLst>
                <a:ext uri="{FF2B5EF4-FFF2-40B4-BE49-F238E27FC236}">
                  <a16:creationId xmlns:a16="http://schemas.microsoft.com/office/drawing/2014/main" id="{EE64CEBE-B1F6-4313-A51A-04E13F2E61E6}"/>
                </a:ext>
              </a:extLst>
            </p:cNvPr>
            <p:cNvSpPr/>
            <p:nvPr/>
          </p:nvSpPr>
          <p:spPr>
            <a:xfrm>
              <a:off x="3469881" y="120116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41" y="0"/>
                  </a:moveTo>
                  <a:lnTo>
                    <a:pt x="7150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50" y="20383"/>
                  </a:lnTo>
                  <a:lnTo>
                    <a:pt x="24841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41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2" name="object 69">
              <a:extLst>
                <a:ext uri="{FF2B5EF4-FFF2-40B4-BE49-F238E27FC236}">
                  <a16:creationId xmlns:a16="http://schemas.microsoft.com/office/drawing/2014/main" id="{5AE2912F-10F6-474D-891E-7A832CC2DAE1}"/>
                </a:ext>
              </a:extLst>
            </p:cNvPr>
            <p:cNvSpPr/>
            <p:nvPr/>
          </p:nvSpPr>
          <p:spPr>
            <a:xfrm>
              <a:off x="3469881" y="120116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41" y="20383"/>
                  </a:lnTo>
                  <a:lnTo>
                    <a:pt x="15989" y="20383"/>
                  </a:lnTo>
                  <a:lnTo>
                    <a:pt x="7150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50" y="0"/>
                  </a:lnTo>
                  <a:lnTo>
                    <a:pt x="15989" y="0"/>
                  </a:lnTo>
                  <a:lnTo>
                    <a:pt x="24841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3" name="object 70">
              <a:extLst>
                <a:ext uri="{FF2B5EF4-FFF2-40B4-BE49-F238E27FC236}">
                  <a16:creationId xmlns:a16="http://schemas.microsoft.com/office/drawing/2014/main" id="{69DE79F0-2E88-4D3A-8737-C72716E505CB}"/>
                </a:ext>
              </a:extLst>
            </p:cNvPr>
            <p:cNvSpPr/>
            <p:nvPr/>
          </p:nvSpPr>
          <p:spPr>
            <a:xfrm>
              <a:off x="3513524" y="195288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4" name="object 71">
              <a:extLst>
                <a:ext uri="{FF2B5EF4-FFF2-40B4-BE49-F238E27FC236}">
                  <a16:creationId xmlns:a16="http://schemas.microsoft.com/office/drawing/2014/main" id="{31A62B29-7AD5-4656-ADC9-8EE365D0814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13531" y="1898027"/>
              <a:ext cx="32308" cy="73913"/>
            </a:xfrm>
            <a:prstGeom prst="rect">
              <a:avLst/>
            </a:prstGeom>
          </p:spPr>
        </p:pic>
        <p:sp>
          <p:nvSpPr>
            <p:cNvPr id="765" name="object 72">
              <a:extLst>
                <a:ext uri="{FF2B5EF4-FFF2-40B4-BE49-F238E27FC236}">
                  <a16:creationId xmlns:a16="http://schemas.microsoft.com/office/drawing/2014/main" id="{FA098083-FEFD-4B66-AFBA-A79EAD540174}"/>
                </a:ext>
              </a:extLst>
            </p:cNvPr>
            <p:cNvSpPr/>
            <p:nvPr/>
          </p:nvSpPr>
          <p:spPr>
            <a:xfrm>
              <a:off x="3513536" y="189801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6" name="object 73">
              <a:extLst>
                <a:ext uri="{FF2B5EF4-FFF2-40B4-BE49-F238E27FC236}">
                  <a16:creationId xmlns:a16="http://schemas.microsoft.com/office/drawing/2014/main" id="{1A8C6C77-3A3D-46C7-A9ED-CB629E647845}"/>
                </a:ext>
              </a:extLst>
            </p:cNvPr>
            <p:cNvSpPr/>
            <p:nvPr/>
          </p:nvSpPr>
          <p:spPr>
            <a:xfrm>
              <a:off x="3513821" y="188783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7" name="object 74">
              <a:extLst>
                <a:ext uri="{FF2B5EF4-FFF2-40B4-BE49-F238E27FC236}">
                  <a16:creationId xmlns:a16="http://schemas.microsoft.com/office/drawing/2014/main" id="{9C831841-2CE6-4DCA-A049-47B275433861}"/>
                </a:ext>
              </a:extLst>
            </p:cNvPr>
            <p:cNvSpPr/>
            <p:nvPr/>
          </p:nvSpPr>
          <p:spPr>
            <a:xfrm>
              <a:off x="3513821" y="188783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" name="object 75">
              <a:extLst>
                <a:ext uri="{FF2B5EF4-FFF2-40B4-BE49-F238E27FC236}">
                  <a16:creationId xmlns:a16="http://schemas.microsoft.com/office/drawing/2014/main" id="{4A931B00-A295-408C-ACD7-B1D98D392691}"/>
                </a:ext>
              </a:extLst>
            </p:cNvPr>
            <p:cNvSpPr/>
            <p:nvPr/>
          </p:nvSpPr>
          <p:spPr>
            <a:xfrm>
              <a:off x="3509164" y="1259757"/>
              <a:ext cx="19685" cy="658495"/>
            </a:xfrm>
            <a:custGeom>
              <a:avLst/>
              <a:gdLst/>
              <a:ahLst/>
              <a:cxnLst/>
              <a:rect l="l" t="t" r="r" b="b"/>
              <a:pathLst>
                <a:path w="19685" h="658494">
                  <a:moveTo>
                    <a:pt x="0" y="0"/>
                  </a:moveTo>
                  <a:lnTo>
                    <a:pt x="0" y="658342"/>
                  </a:lnTo>
                  <a:lnTo>
                    <a:pt x="17462" y="658342"/>
                  </a:lnTo>
                  <a:lnTo>
                    <a:pt x="19215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9" name="object 76">
              <a:extLst>
                <a:ext uri="{FF2B5EF4-FFF2-40B4-BE49-F238E27FC236}">
                  <a16:creationId xmlns:a16="http://schemas.microsoft.com/office/drawing/2014/main" id="{DDB657BC-BF75-406E-9357-4EDE76C7B58F}"/>
                </a:ext>
              </a:extLst>
            </p:cNvPr>
            <p:cNvSpPr/>
            <p:nvPr/>
          </p:nvSpPr>
          <p:spPr>
            <a:xfrm>
              <a:off x="3509164" y="1259757"/>
              <a:ext cx="19685" cy="658495"/>
            </a:xfrm>
            <a:custGeom>
              <a:avLst/>
              <a:gdLst/>
              <a:ahLst/>
              <a:cxnLst/>
              <a:rect l="l" t="t" r="r" b="b"/>
              <a:pathLst>
                <a:path w="19685" h="658494">
                  <a:moveTo>
                    <a:pt x="0" y="0"/>
                  </a:moveTo>
                  <a:lnTo>
                    <a:pt x="0" y="658342"/>
                  </a:lnTo>
                  <a:lnTo>
                    <a:pt x="17462" y="658342"/>
                  </a:lnTo>
                  <a:lnTo>
                    <a:pt x="19215" y="393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0" name="object 77">
              <a:extLst>
                <a:ext uri="{FF2B5EF4-FFF2-40B4-BE49-F238E27FC236}">
                  <a16:creationId xmlns:a16="http://schemas.microsoft.com/office/drawing/2014/main" id="{5827B5C6-1CCE-4B41-ABD1-6881D3925DE9}"/>
                </a:ext>
              </a:extLst>
            </p:cNvPr>
            <p:cNvSpPr/>
            <p:nvPr/>
          </p:nvSpPr>
          <p:spPr>
            <a:xfrm>
              <a:off x="3528375" y="1225699"/>
              <a:ext cx="22860" cy="694055"/>
            </a:xfrm>
            <a:custGeom>
              <a:avLst/>
              <a:gdLst/>
              <a:ahLst/>
              <a:cxnLst/>
              <a:rect l="l" t="t" r="r" b="b"/>
              <a:pathLst>
                <a:path w="22860" h="694055">
                  <a:moveTo>
                    <a:pt x="22694" y="0"/>
                  </a:moveTo>
                  <a:lnTo>
                    <a:pt x="0" y="34455"/>
                  </a:lnTo>
                  <a:lnTo>
                    <a:pt x="279" y="693953"/>
                  </a:lnTo>
                  <a:lnTo>
                    <a:pt x="22694" y="658342"/>
                  </a:lnTo>
                  <a:lnTo>
                    <a:pt x="22694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1" name="object 78">
              <a:extLst>
                <a:ext uri="{FF2B5EF4-FFF2-40B4-BE49-F238E27FC236}">
                  <a16:creationId xmlns:a16="http://schemas.microsoft.com/office/drawing/2014/main" id="{CA59E2FE-7867-4923-8E69-F2E3EABF96E4}"/>
                </a:ext>
              </a:extLst>
            </p:cNvPr>
            <p:cNvSpPr/>
            <p:nvPr/>
          </p:nvSpPr>
          <p:spPr>
            <a:xfrm>
              <a:off x="3528375" y="1225699"/>
              <a:ext cx="22860" cy="694055"/>
            </a:xfrm>
            <a:custGeom>
              <a:avLst/>
              <a:gdLst/>
              <a:ahLst/>
              <a:cxnLst/>
              <a:rect l="l" t="t" r="r" b="b"/>
              <a:pathLst>
                <a:path w="22860" h="694055">
                  <a:moveTo>
                    <a:pt x="0" y="34455"/>
                  </a:moveTo>
                  <a:lnTo>
                    <a:pt x="279" y="693953"/>
                  </a:lnTo>
                  <a:lnTo>
                    <a:pt x="22694" y="658342"/>
                  </a:lnTo>
                  <a:lnTo>
                    <a:pt x="22694" y="0"/>
                  </a:lnTo>
                  <a:lnTo>
                    <a:pt x="0" y="34455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2" name="object 79">
              <a:extLst>
                <a:ext uri="{FF2B5EF4-FFF2-40B4-BE49-F238E27FC236}">
                  <a16:creationId xmlns:a16="http://schemas.microsoft.com/office/drawing/2014/main" id="{ED300EA9-A855-4492-B39E-0F35365702A3}"/>
                </a:ext>
              </a:extLst>
            </p:cNvPr>
            <p:cNvSpPr/>
            <p:nvPr/>
          </p:nvSpPr>
          <p:spPr>
            <a:xfrm>
              <a:off x="3509164" y="1225695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10" h="34925">
                  <a:moveTo>
                    <a:pt x="41910" y="0"/>
                  </a:moveTo>
                  <a:lnTo>
                    <a:pt x="22694" y="0"/>
                  </a:lnTo>
                  <a:lnTo>
                    <a:pt x="0" y="34061"/>
                  </a:lnTo>
                  <a:lnTo>
                    <a:pt x="19215" y="34455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3" name="object 80">
              <a:extLst>
                <a:ext uri="{FF2B5EF4-FFF2-40B4-BE49-F238E27FC236}">
                  <a16:creationId xmlns:a16="http://schemas.microsoft.com/office/drawing/2014/main" id="{A4D6009E-E49F-4E78-A1CF-3CBB601294E4}"/>
                </a:ext>
              </a:extLst>
            </p:cNvPr>
            <p:cNvSpPr/>
            <p:nvPr/>
          </p:nvSpPr>
          <p:spPr>
            <a:xfrm>
              <a:off x="3509164" y="1225695"/>
              <a:ext cx="41910" cy="34925"/>
            </a:xfrm>
            <a:custGeom>
              <a:avLst/>
              <a:gdLst/>
              <a:ahLst/>
              <a:cxnLst/>
              <a:rect l="l" t="t" r="r" b="b"/>
              <a:pathLst>
                <a:path w="41910" h="34925">
                  <a:moveTo>
                    <a:pt x="0" y="34061"/>
                  </a:moveTo>
                  <a:lnTo>
                    <a:pt x="19215" y="34455"/>
                  </a:lnTo>
                  <a:lnTo>
                    <a:pt x="41910" y="0"/>
                  </a:lnTo>
                  <a:lnTo>
                    <a:pt x="22694" y="0"/>
                  </a:lnTo>
                  <a:lnTo>
                    <a:pt x="0" y="34061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4" name="object 81">
              <a:extLst>
                <a:ext uri="{FF2B5EF4-FFF2-40B4-BE49-F238E27FC236}">
                  <a16:creationId xmlns:a16="http://schemas.microsoft.com/office/drawing/2014/main" id="{0A7C9A56-2EF4-4261-82E8-BE4A6EA13BCA}"/>
                </a:ext>
              </a:extLst>
            </p:cNvPr>
            <p:cNvSpPr/>
            <p:nvPr/>
          </p:nvSpPr>
          <p:spPr>
            <a:xfrm>
              <a:off x="3512656" y="123362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75" name="object 82">
              <a:extLst>
                <a:ext uri="{FF2B5EF4-FFF2-40B4-BE49-F238E27FC236}">
                  <a16:creationId xmlns:a16="http://schemas.microsoft.com/office/drawing/2014/main" id="{AEC7B732-DB84-4348-92F6-96D051D28DB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2667" y="1178763"/>
              <a:ext cx="32283" cy="73926"/>
            </a:xfrm>
            <a:prstGeom prst="rect">
              <a:avLst/>
            </a:prstGeom>
          </p:spPr>
        </p:pic>
        <p:sp>
          <p:nvSpPr>
            <p:cNvPr id="776" name="object 83">
              <a:extLst>
                <a:ext uri="{FF2B5EF4-FFF2-40B4-BE49-F238E27FC236}">
                  <a16:creationId xmlns:a16="http://schemas.microsoft.com/office/drawing/2014/main" id="{0724E8B3-1AC0-43E7-9FA7-52D070829239}"/>
                </a:ext>
              </a:extLst>
            </p:cNvPr>
            <p:cNvSpPr/>
            <p:nvPr/>
          </p:nvSpPr>
          <p:spPr>
            <a:xfrm>
              <a:off x="3512668" y="117877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81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7" name="object 84">
              <a:extLst>
                <a:ext uri="{FF2B5EF4-FFF2-40B4-BE49-F238E27FC236}">
                  <a16:creationId xmlns:a16="http://schemas.microsoft.com/office/drawing/2014/main" id="{5CC65C29-A8DA-4BB1-923A-4D12B1D0632A}"/>
                </a:ext>
              </a:extLst>
            </p:cNvPr>
            <p:cNvSpPr/>
            <p:nvPr/>
          </p:nvSpPr>
          <p:spPr>
            <a:xfrm>
              <a:off x="3512941" y="116857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8" name="object 85">
              <a:extLst>
                <a:ext uri="{FF2B5EF4-FFF2-40B4-BE49-F238E27FC236}">
                  <a16:creationId xmlns:a16="http://schemas.microsoft.com/office/drawing/2014/main" id="{D4DA1B5E-CBCC-4329-95D7-E05E6B114336}"/>
                </a:ext>
              </a:extLst>
            </p:cNvPr>
            <p:cNvSpPr/>
            <p:nvPr/>
          </p:nvSpPr>
          <p:spPr>
            <a:xfrm>
              <a:off x="3512941" y="116857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79" name="object 86">
              <a:extLst>
                <a:ext uri="{FF2B5EF4-FFF2-40B4-BE49-F238E27FC236}">
                  <a16:creationId xmlns:a16="http://schemas.microsoft.com/office/drawing/2014/main" id="{2530C733-B8DE-42FA-AB5D-E1F93A0F234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9240" y="847187"/>
              <a:ext cx="425437" cy="405794"/>
            </a:xfrm>
            <a:prstGeom prst="rect">
              <a:avLst/>
            </a:prstGeom>
          </p:spPr>
        </p:pic>
        <p:pic>
          <p:nvPicPr>
            <p:cNvPr id="780" name="object 87">
              <a:extLst>
                <a:ext uri="{FF2B5EF4-FFF2-40B4-BE49-F238E27FC236}">
                  <a16:creationId xmlns:a16="http://schemas.microsoft.com/office/drawing/2014/main" id="{3771F2FF-C0FE-429B-9E3A-093E3517865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11885" y="960223"/>
              <a:ext cx="1845735" cy="1212593"/>
            </a:xfrm>
            <a:prstGeom prst="rect">
              <a:avLst/>
            </a:prstGeom>
          </p:spPr>
        </p:pic>
        <p:pic>
          <p:nvPicPr>
            <p:cNvPr id="781" name="object 88">
              <a:extLst>
                <a:ext uri="{FF2B5EF4-FFF2-40B4-BE49-F238E27FC236}">
                  <a16:creationId xmlns:a16="http://schemas.microsoft.com/office/drawing/2014/main" id="{CB92AEE7-DCB5-4A17-BB8B-7112A2B34DE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22434" y="1989810"/>
              <a:ext cx="32296" cy="73926"/>
            </a:xfrm>
            <a:prstGeom prst="rect">
              <a:avLst/>
            </a:prstGeom>
          </p:spPr>
        </p:pic>
        <p:sp>
          <p:nvSpPr>
            <p:cNvPr id="782" name="object 89">
              <a:extLst>
                <a:ext uri="{FF2B5EF4-FFF2-40B4-BE49-F238E27FC236}">
                  <a16:creationId xmlns:a16="http://schemas.microsoft.com/office/drawing/2014/main" id="{57EED061-04CE-4909-A3ED-15F07E8B7F85}"/>
                </a:ext>
              </a:extLst>
            </p:cNvPr>
            <p:cNvSpPr/>
            <p:nvPr/>
          </p:nvSpPr>
          <p:spPr>
            <a:xfrm>
              <a:off x="3422441" y="198980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13"/>
                  </a:lnTo>
                  <a:lnTo>
                    <a:pt x="29235" y="5397"/>
                  </a:lnTo>
                  <a:lnTo>
                    <a:pt x="27051" y="5829"/>
                  </a:lnTo>
                  <a:lnTo>
                    <a:pt x="24879" y="7581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98"/>
                  </a:lnTo>
                  <a:lnTo>
                    <a:pt x="13093" y="9321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81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3" name="object 90">
              <a:extLst>
                <a:ext uri="{FF2B5EF4-FFF2-40B4-BE49-F238E27FC236}">
                  <a16:creationId xmlns:a16="http://schemas.microsoft.com/office/drawing/2014/main" id="{E5B95FD3-64FF-4E89-A0B5-C4FCBAE32514}"/>
                </a:ext>
              </a:extLst>
            </p:cNvPr>
            <p:cNvSpPr/>
            <p:nvPr/>
          </p:nvSpPr>
          <p:spPr>
            <a:xfrm>
              <a:off x="3422714" y="197962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798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798"/>
                  </a:lnTo>
                  <a:lnTo>
                    <a:pt x="32016" y="10185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4" name="object 91">
              <a:extLst>
                <a:ext uri="{FF2B5EF4-FFF2-40B4-BE49-F238E27FC236}">
                  <a16:creationId xmlns:a16="http://schemas.microsoft.com/office/drawing/2014/main" id="{E3280793-704E-4A96-82A6-7EDFB3F409BF}"/>
                </a:ext>
              </a:extLst>
            </p:cNvPr>
            <p:cNvSpPr/>
            <p:nvPr/>
          </p:nvSpPr>
          <p:spPr>
            <a:xfrm>
              <a:off x="3422714" y="197962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5" name="object 92">
              <a:extLst>
                <a:ext uri="{FF2B5EF4-FFF2-40B4-BE49-F238E27FC236}">
                  <a16:creationId xmlns:a16="http://schemas.microsoft.com/office/drawing/2014/main" id="{1AF81220-BB57-420E-A879-E7C9660BD9B0}"/>
                </a:ext>
              </a:extLst>
            </p:cNvPr>
            <p:cNvSpPr/>
            <p:nvPr/>
          </p:nvSpPr>
          <p:spPr>
            <a:xfrm>
              <a:off x="3415155" y="1317218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6" name="object 93">
              <a:extLst>
                <a:ext uri="{FF2B5EF4-FFF2-40B4-BE49-F238E27FC236}">
                  <a16:creationId xmlns:a16="http://schemas.microsoft.com/office/drawing/2014/main" id="{D9990457-23FC-4C12-AC3F-08176B75A1EE}"/>
                </a:ext>
              </a:extLst>
            </p:cNvPr>
            <p:cNvSpPr/>
            <p:nvPr/>
          </p:nvSpPr>
          <p:spPr>
            <a:xfrm>
              <a:off x="3415155" y="1317218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7" name="object 94">
              <a:extLst>
                <a:ext uri="{FF2B5EF4-FFF2-40B4-BE49-F238E27FC236}">
                  <a16:creationId xmlns:a16="http://schemas.microsoft.com/office/drawing/2014/main" id="{0BDAE055-4E69-4D76-BD6B-D90A8E6200FE}"/>
                </a:ext>
              </a:extLst>
            </p:cNvPr>
            <p:cNvSpPr/>
            <p:nvPr/>
          </p:nvSpPr>
          <p:spPr>
            <a:xfrm>
              <a:off x="3415155" y="133729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8" name="object 95">
              <a:extLst>
                <a:ext uri="{FF2B5EF4-FFF2-40B4-BE49-F238E27FC236}">
                  <a16:creationId xmlns:a16="http://schemas.microsoft.com/office/drawing/2014/main" id="{96900EAD-C6A9-4761-8407-93D442CFA885}"/>
                </a:ext>
              </a:extLst>
            </p:cNvPr>
            <p:cNvSpPr/>
            <p:nvPr/>
          </p:nvSpPr>
          <p:spPr>
            <a:xfrm>
              <a:off x="3415155" y="133729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9" name="object 96">
              <a:extLst>
                <a:ext uri="{FF2B5EF4-FFF2-40B4-BE49-F238E27FC236}">
                  <a16:creationId xmlns:a16="http://schemas.microsoft.com/office/drawing/2014/main" id="{B29448CD-3F17-432B-8DDB-753072422A46}"/>
                </a:ext>
              </a:extLst>
            </p:cNvPr>
            <p:cNvSpPr/>
            <p:nvPr/>
          </p:nvSpPr>
          <p:spPr>
            <a:xfrm>
              <a:off x="3431738" y="132681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0" name="object 97">
              <a:extLst>
                <a:ext uri="{FF2B5EF4-FFF2-40B4-BE49-F238E27FC236}">
                  <a16:creationId xmlns:a16="http://schemas.microsoft.com/office/drawing/2014/main" id="{FC3F351F-87F5-4AF9-B8C8-EF55493A36D1}"/>
                </a:ext>
              </a:extLst>
            </p:cNvPr>
            <p:cNvSpPr/>
            <p:nvPr/>
          </p:nvSpPr>
          <p:spPr>
            <a:xfrm>
              <a:off x="3431738" y="132681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1" name="object 98">
              <a:extLst>
                <a:ext uri="{FF2B5EF4-FFF2-40B4-BE49-F238E27FC236}">
                  <a16:creationId xmlns:a16="http://schemas.microsoft.com/office/drawing/2014/main" id="{3DFF1FFC-7000-4068-BD04-480A23E9C842}"/>
                </a:ext>
              </a:extLst>
            </p:cNvPr>
            <p:cNvSpPr/>
            <p:nvPr/>
          </p:nvSpPr>
          <p:spPr>
            <a:xfrm>
              <a:off x="3422131" y="131939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92" name="object 99">
              <a:extLst>
                <a:ext uri="{FF2B5EF4-FFF2-40B4-BE49-F238E27FC236}">
                  <a16:creationId xmlns:a16="http://schemas.microsoft.com/office/drawing/2014/main" id="{44F0065D-F4F3-4570-94D6-E1574E04E00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22142" y="1264551"/>
              <a:ext cx="32296" cy="73913"/>
            </a:xfrm>
            <a:prstGeom prst="rect">
              <a:avLst/>
            </a:prstGeom>
          </p:spPr>
        </p:pic>
        <p:sp>
          <p:nvSpPr>
            <p:cNvPr id="793" name="object 100">
              <a:extLst>
                <a:ext uri="{FF2B5EF4-FFF2-40B4-BE49-F238E27FC236}">
                  <a16:creationId xmlns:a16="http://schemas.microsoft.com/office/drawing/2014/main" id="{67BAD887-39F1-42B5-AD2D-5D26EC67ECA2}"/>
                </a:ext>
              </a:extLst>
            </p:cNvPr>
            <p:cNvSpPr/>
            <p:nvPr/>
          </p:nvSpPr>
          <p:spPr>
            <a:xfrm>
              <a:off x="3422143" y="126454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4" name="object 101">
              <a:extLst>
                <a:ext uri="{FF2B5EF4-FFF2-40B4-BE49-F238E27FC236}">
                  <a16:creationId xmlns:a16="http://schemas.microsoft.com/office/drawing/2014/main" id="{E7BF7D9A-CB09-4954-B916-B8A43A1233F1}"/>
                </a:ext>
              </a:extLst>
            </p:cNvPr>
            <p:cNvSpPr/>
            <p:nvPr/>
          </p:nvSpPr>
          <p:spPr>
            <a:xfrm>
              <a:off x="3422428" y="125434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5" name="object 102">
              <a:extLst>
                <a:ext uri="{FF2B5EF4-FFF2-40B4-BE49-F238E27FC236}">
                  <a16:creationId xmlns:a16="http://schemas.microsoft.com/office/drawing/2014/main" id="{F8D3B4D3-A7FA-4EED-8FE1-606CC8FE0436}"/>
                </a:ext>
              </a:extLst>
            </p:cNvPr>
            <p:cNvSpPr/>
            <p:nvPr/>
          </p:nvSpPr>
          <p:spPr>
            <a:xfrm>
              <a:off x="3422428" y="125434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6" name="object 103">
              <a:extLst>
                <a:ext uri="{FF2B5EF4-FFF2-40B4-BE49-F238E27FC236}">
                  <a16:creationId xmlns:a16="http://schemas.microsoft.com/office/drawing/2014/main" id="{65893F7D-8BA2-4824-B428-DC57E9D0A9BA}"/>
                </a:ext>
              </a:extLst>
            </p:cNvPr>
            <p:cNvSpPr/>
            <p:nvPr/>
          </p:nvSpPr>
          <p:spPr>
            <a:xfrm>
              <a:off x="3471319" y="203535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97" name="object 104">
              <a:extLst>
                <a:ext uri="{FF2B5EF4-FFF2-40B4-BE49-F238E27FC236}">
                  <a16:creationId xmlns:a16="http://schemas.microsoft.com/office/drawing/2014/main" id="{88D78E07-3CD6-42B5-8C82-7FDF20C0402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71316" y="1980514"/>
              <a:ext cx="32321" cy="73913"/>
            </a:xfrm>
            <a:prstGeom prst="rect">
              <a:avLst/>
            </a:prstGeom>
          </p:spPr>
        </p:pic>
        <p:sp>
          <p:nvSpPr>
            <p:cNvPr id="798" name="object 105">
              <a:extLst>
                <a:ext uri="{FF2B5EF4-FFF2-40B4-BE49-F238E27FC236}">
                  <a16:creationId xmlns:a16="http://schemas.microsoft.com/office/drawing/2014/main" id="{49E1CAF0-71A3-4661-89CB-55E57EC2D9B0}"/>
                </a:ext>
              </a:extLst>
            </p:cNvPr>
            <p:cNvSpPr/>
            <p:nvPr/>
          </p:nvSpPr>
          <p:spPr>
            <a:xfrm>
              <a:off x="3471331" y="1980507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" name="object 106">
              <a:extLst>
                <a:ext uri="{FF2B5EF4-FFF2-40B4-BE49-F238E27FC236}">
                  <a16:creationId xmlns:a16="http://schemas.microsoft.com/office/drawing/2014/main" id="{CCF7301B-98A2-46BD-9AD4-DF2DA60966D9}"/>
                </a:ext>
              </a:extLst>
            </p:cNvPr>
            <p:cNvSpPr/>
            <p:nvPr/>
          </p:nvSpPr>
          <p:spPr>
            <a:xfrm>
              <a:off x="3471617" y="1970309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0" name="object 107">
              <a:extLst>
                <a:ext uri="{FF2B5EF4-FFF2-40B4-BE49-F238E27FC236}">
                  <a16:creationId xmlns:a16="http://schemas.microsoft.com/office/drawing/2014/main" id="{8E8270F6-407A-4037-9C0D-2A927B39B2A5}"/>
                </a:ext>
              </a:extLst>
            </p:cNvPr>
            <p:cNvSpPr/>
            <p:nvPr/>
          </p:nvSpPr>
          <p:spPr>
            <a:xfrm>
              <a:off x="3471617" y="1970309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1" name="object 108">
              <a:extLst>
                <a:ext uri="{FF2B5EF4-FFF2-40B4-BE49-F238E27FC236}">
                  <a16:creationId xmlns:a16="http://schemas.microsoft.com/office/drawing/2014/main" id="{90F2E94A-CCA3-454C-8EF4-47B27BF0EFF2}"/>
                </a:ext>
              </a:extLst>
            </p:cNvPr>
            <p:cNvSpPr/>
            <p:nvPr/>
          </p:nvSpPr>
          <p:spPr>
            <a:xfrm>
              <a:off x="3464045" y="130790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2" name="object 109">
              <a:extLst>
                <a:ext uri="{FF2B5EF4-FFF2-40B4-BE49-F238E27FC236}">
                  <a16:creationId xmlns:a16="http://schemas.microsoft.com/office/drawing/2014/main" id="{ACD315B6-AB29-4C24-AD66-7340B3C7DF52}"/>
                </a:ext>
              </a:extLst>
            </p:cNvPr>
            <p:cNvSpPr/>
            <p:nvPr/>
          </p:nvSpPr>
          <p:spPr>
            <a:xfrm>
              <a:off x="3464045" y="130790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3" name="object 110">
              <a:extLst>
                <a:ext uri="{FF2B5EF4-FFF2-40B4-BE49-F238E27FC236}">
                  <a16:creationId xmlns:a16="http://schemas.microsoft.com/office/drawing/2014/main" id="{0D1A2A0D-97DC-4EC2-909D-C2D6D0447B12}"/>
                </a:ext>
              </a:extLst>
            </p:cNvPr>
            <p:cNvSpPr/>
            <p:nvPr/>
          </p:nvSpPr>
          <p:spPr>
            <a:xfrm>
              <a:off x="3464045" y="132798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4" name="object 111">
              <a:extLst>
                <a:ext uri="{FF2B5EF4-FFF2-40B4-BE49-F238E27FC236}">
                  <a16:creationId xmlns:a16="http://schemas.microsoft.com/office/drawing/2014/main" id="{5C34C7B1-89E1-4B1C-8D21-006A1B29E25D}"/>
                </a:ext>
              </a:extLst>
            </p:cNvPr>
            <p:cNvSpPr/>
            <p:nvPr/>
          </p:nvSpPr>
          <p:spPr>
            <a:xfrm>
              <a:off x="3464045" y="132798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5" name="object 112">
              <a:extLst>
                <a:ext uri="{FF2B5EF4-FFF2-40B4-BE49-F238E27FC236}">
                  <a16:creationId xmlns:a16="http://schemas.microsoft.com/office/drawing/2014/main" id="{4CA139A7-DC5A-4C86-96CA-6A9C1415C1A3}"/>
                </a:ext>
              </a:extLst>
            </p:cNvPr>
            <p:cNvSpPr/>
            <p:nvPr/>
          </p:nvSpPr>
          <p:spPr>
            <a:xfrm>
              <a:off x="3480639" y="131750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6" name="object 113">
              <a:extLst>
                <a:ext uri="{FF2B5EF4-FFF2-40B4-BE49-F238E27FC236}">
                  <a16:creationId xmlns:a16="http://schemas.microsoft.com/office/drawing/2014/main" id="{B78E3115-48DE-48B4-A994-F01F4D25CB00}"/>
                </a:ext>
              </a:extLst>
            </p:cNvPr>
            <p:cNvSpPr/>
            <p:nvPr/>
          </p:nvSpPr>
          <p:spPr>
            <a:xfrm>
              <a:off x="3480639" y="131750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7" name="object 114">
              <a:extLst>
                <a:ext uri="{FF2B5EF4-FFF2-40B4-BE49-F238E27FC236}">
                  <a16:creationId xmlns:a16="http://schemas.microsoft.com/office/drawing/2014/main" id="{C58C64B9-FAB2-4C21-AF10-225873DFD018}"/>
                </a:ext>
              </a:extLst>
            </p:cNvPr>
            <p:cNvSpPr/>
            <p:nvPr/>
          </p:nvSpPr>
          <p:spPr>
            <a:xfrm>
              <a:off x="3471034" y="131008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08" name="object 115">
              <a:extLst>
                <a:ext uri="{FF2B5EF4-FFF2-40B4-BE49-F238E27FC236}">
                  <a16:creationId xmlns:a16="http://schemas.microsoft.com/office/drawing/2014/main" id="{DC254E00-7381-47BF-99AA-DD72265241E9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71024" y="1255229"/>
              <a:ext cx="32308" cy="73926"/>
            </a:xfrm>
            <a:prstGeom prst="rect">
              <a:avLst/>
            </a:prstGeom>
          </p:spPr>
        </p:pic>
        <p:sp>
          <p:nvSpPr>
            <p:cNvPr id="809" name="object 116">
              <a:extLst>
                <a:ext uri="{FF2B5EF4-FFF2-40B4-BE49-F238E27FC236}">
                  <a16:creationId xmlns:a16="http://schemas.microsoft.com/office/drawing/2014/main" id="{ED04E1CA-9403-4ECE-90DF-90C37E502074}"/>
                </a:ext>
              </a:extLst>
            </p:cNvPr>
            <p:cNvSpPr/>
            <p:nvPr/>
          </p:nvSpPr>
          <p:spPr>
            <a:xfrm>
              <a:off x="3471032" y="125523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04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0" name="object 117">
              <a:extLst>
                <a:ext uri="{FF2B5EF4-FFF2-40B4-BE49-F238E27FC236}">
                  <a16:creationId xmlns:a16="http://schemas.microsoft.com/office/drawing/2014/main" id="{FAEA5178-82EE-4695-A673-30C5F6E6E24F}"/>
                </a:ext>
              </a:extLst>
            </p:cNvPr>
            <p:cNvSpPr/>
            <p:nvPr/>
          </p:nvSpPr>
          <p:spPr>
            <a:xfrm>
              <a:off x="3471319" y="124503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1" name="object 118">
              <a:extLst>
                <a:ext uri="{FF2B5EF4-FFF2-40B4-BE49-F238E27FC236}">
                  <a16:creationId xmlns:a16="http://schemas.microsoft.com/office/drawing/2014/main" id="{A2805D28-FAED-4B15-B00F-707BF1C408E5}"/>
                </a:ext>
              </a:extLst>
            </p:cNvPr>
            <p:cNvSpPr/>
            <p:nvPr/>
          </p:nvSpPr>
          <p:spPr>
            <a:xfrm>
              <a:off x="3471319" y="124503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2" name="object 119">
              <a:extLst>
                <a:ext uri="{FF2B5EF4-FFF2-40B4-BE49-F238E27FC236}">
                  <a16:creationId xmlns:a16="http://schemas.microsoft.com/office/drawing/2014/main" id="{D4B0E15E-F902-4EB6-8DB1-3889F02AFFD0}"/>
                </a:ext>
              </a:extLst>
            </p:cNvPr>
            <p:cNvSpPr/>
            <p:nvPr/>
          </p:nvSpPr>
          <p:spPr>
            <a:xfrm>
              <a:off x="3357231" y="207959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13" name="object 120">
              <a:extLst>
                <a:ext uri="{FF2B5EF4-FFF2-40B4-BE49-F238E27FC236}">
                  <a16:creationId xmlns:a16="http://schemas.microsoft.com/office/drawing/2014/main" id="{EB9DA58C-D430-411C-A1FE-48A4B87FA2F0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57244" y="2024748"/>
              <a:ext cx="32296" cy="73913"/>
            </a:xfrm>
            <a:prstGeom prst="rect">
              <a:avLst/>
            </a:prstGeom>
          </p:spPr>
        </p:pic>
        <p:sp>
          <p:nvSpPr>
            <p:cNvPr id="814" name="object 121">
              <a:extLst>
                <a:ext uri="{FF2B5EF4-FFF2-40B4-BE49-F238E27FC236}">
                  <a16:creationId xmlns:a16="http://schemas.microsoft.com/office/drawing/2014/main" id="{6837F2B9-755A-4BAE-AB57-91FD9498A8F8}"/>
                </a:ext>
              </a:extLst>
            </p:cNvPr>
            <p:cNvSpPr/>
            <p:nvPr/>
          </p:nvSpPr>
          <p:spPr>
            <a:xfrm>
              <a:off x="3357242" y="2024746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5" name="object 122">
              <a:extLst>
                <a:ext uri="{FF2B5EF4-FFF2-40B4-BE49-F238E27FC236}">
                  <a16:creationId xmlns:a16="http://schemas.microsoft.com/office/drawing/2014/main" id="{265078A0-99CC-453B-B3E9-691C363721F2}"/>
                </a:ext>
              </a:extLst>
            </p:cNvPr>
            <p:cNvSpPr/>
            <p:nvPr/>
          </p:nvSpPr>
          <p:spPr>
            <a:xfrm>
              <a:off x="3357528" y="201456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6" name="object 123">
              <a:extLst>
                <a:ext uri="{FF2B5EF4-FFF2-40B4-BE49-F238E27FC236}">
                  <a16:creationId xmlns:a16="http://schemas.microsoft.com/office/drawing/2014/main" id="{13370193-5704-43C5-B8D3-7DD15DEBFCB4}"/>
                </a:ext>
              </a:extLst>
            </p:cNvPr>
            <p:cNvSpPr/>
            <p:nvPr/>
          </p:nvSpPr>
          <p:spPr>
            <a:xfrm>
              <a:off x="3357528" y="201456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7" name="object 124">
              <a:extLst>
                <a:ext uri="{FF2B5EF4-FFF2-40B4-BE49-F238E27FC236}">
                  <a16:creationId xmlns:a16="http://schemas.microsoft.com/office/drawing/2014/main" id="{005C6675-2041-4B40-8023-0FAADF31A5FD}"/>
                </a:ext>
              </a:extLst>
            </p:cNvPr>
            <p:cNvSpPr/>
            <p:nvPr/>
          </p:nvSpPr>
          <p:spPr>
            <a:xfrm>
              <a:off x="3349956" y="1352143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85" y="0"/>
                  </a:moveTo>
                  <a:lnTo>
                    <a:pt x="0" y="20078"/>
                  </a:lnTo>
                  <a:lnTo>
                    <a:pt x="16598" y="27076"/>
                  </a:lnTo>
                  <a:lnTo>
                    <a:pt x="48018" y="9613"/>
                  </a:lnTo>
                  <a:lnTo>
                    <a:pt x="3318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8" name="object 125">
              <a:extLst>
                <a:ext uri="{FF2B5EF4-FFF2-40B4-BE49-F238E27FC236}">
                  <a16:creationId xmlns:a16="http://schemas.microsoft.com/office/drawing/2014/main" id="{7B504276-6EFC-443F-9FCF-ECC6BA7B77E8}"/>
                </a:ext>
              </a:extLst>
            </p:cNvPr>
            <p:cNvSpPr/>
            <p:nvPr/>
          </p:nvSpPr>
          <p:spPr>
            <a:xfrm>
              <a:off x="3349956" y="1352143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76"/>
                  </a:lnTo>
                  <a:lnTo>
                    <a:pt x="48018" y="9613"/>
                  </a:lnTo>
                  <a:lnTo>
                    <a:pt x="33185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9" name="object 126">
              <a:extLst>
                <a:ext uri="{FF2B5EF4-FFF2-40B4-BE49-F238E27FC236}">
                  <a16:creationId xmlns:a16="http://schemas.microsoft.com/office/drawing/2014/main" id="{B2DDBFB2-A65F-4F2B-8F36-4442934E1D93}"/>
                </a:ext>
              </a:extLst>
            </p:cNvPr>
            <p:cNvSpPr/>
            <p:nvPr/>
          </p:nvSpPr>
          <p:spPr>
            <a:xfrm>
              <a:off x="3349956" y="137222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92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0" name="object 127">
              <a:extLst>
                <a:ext uri="{FF2B5EF4-FFF2-40B4-BE49-F238E27FC236}">
                  <a16:creationId xmlns:a16="http://schemas.microsoft.com/office/drawing/2014/main" id="{18AFC206-D2FF-42FD-A15A-2A5E466FEED2}"/>
                </a:ext>
              </a:extLst>
            </p:cNvPr>
            <p:cNvSpPr/>
            <p:nvPr/>
          </p:nvSpPr>
          <p:spPr>
            <a:xfrm>
              <a:off x="3349956" y="137222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92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1" name="object 128">
              <a:extLst>
                <a:ext uri="{FF2B5EF4-FFF2-40B4-BE49-F238E27FC236}">
                  <a16:creationId xmlns:a16="http://schemas.microsoft.com/office/drawing/2014/main" id="{D826156E-89D4-4E8B-B0D7-F2F84D458742}"/>
                </a:ext>
              </a:extLst>
            </p:cNvPr>
            <p:cNvSpPr/>
            <p:nvPr/>
          </p:nvSpPr>
          <p:spPr>
            <a:xfrm>
              <a:off x="3366550" y="1361754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2" name="object 129">
              <a:extLst>
                <a:ext uri="{FF2B5EF4-FFF2-40B4-BE49-F238E27FC236}">
                  <a16:creationId xmlns:a16="http://schemas.microsoft.com/office/drawing/2014/main" id="{8CDD4ED6-4333-485D-950F-B681C1AE845C}"/>
                </a:ext>
              </a:extLst>
            </p:cNvPr>
            <p:cNvSpPr/>
            <p:nvPr/>
          </p:nvSpPr>
          <p:spPr>
            <a:xfrm>
              <a:off x="3366550" y="1361754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3" name="object 130">
              <a:extLst>
                <a:ext uri="{FF2B5EF4-FFF2-40B4-BE49-F238E27FC236}">
                  <a16:creationId xmlns:a16="http://schemas.microsoft.com/office/drawing/2014/main" id="{D1AB595B-B1C1-4FFA-A7E5-D0117B5847D0}"/>
                </a:ext>
              </a:extLst>
            </p:cNvPr>
            <p:cNvSpPr/>
            <p:nvPr/>
          </p:nvSpPr>
          <p:spPr>
            <a:xfrm>
              <a:off x="3356944" y="135432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4" name="object 131">
              <a:extLst>
                <a:ext uri="{FF2B5EF4-FFF2-40B4-BE49-F238E27FC236}">
                  <a16:creationId xmlns:a16="http://schemas.microsoft.com/office/drawing/2014/main" id="{A148B86D-3E7A-4DCD-BADC-7B261DBF318E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56953" y="1299463"/>
              <a:ext cx="32296" cy="73926"/>
            </a:xfrm>
            <a:prstGeom prst="rect">
              <a:avLst/>
            </a:prstGeom>
          </p:spPr>
        </p:pic>
        <p:sp>
          <p:nvSpPr>
            <p:cNvPr id="825" name="object 132">
              <a:extLst>
                <a:ext uri="{FF2B5EF4-FFF2-40B4-BE49-F238E27FC236}">
                  <a16:creationId xmlns:a16="http://schemas.microsoft.com/office/drawing/2014/main" id="{27F5D6BE-2340-4F3B-ACB6-DD2F1A4E2843}"/>
                </a:ext>
              </a:extLst>
            </p:cNvPr>
            <p:cNvSpPr/>
            <p:nvPr/>
          </p:nvSpPr>
          <p:spPr>
            <a:xfrm>
              <a:off x="3356956" y="129947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6" name="object 133">
              <a:extLst>
                <a:ext uri="{FF2B5EF4-FFF2-40B4-BE49-F238E27FC236}">
                  <a16:creationId xmlns:a16="http://schemas.microsoft.com/office/drawing/2014/main" id="{F84296E2-30CC-4670-ACD9-A56A48AB6DA3}"/>
                </a:ext>
              </a:extLst>
            </p:cNvPr>
            <p:cNvSpPr/>
            <p:nvPr/>
          </p:nvSpPr>
          <p:spPr>
            <a:xfrm>
              <a:off x="3357231" y="128927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7" name="object 134">
              <a:extLst>
                <a:ext uri="{FF2B5EF4-FFF2-40B4-BE49-F238E27FC236}">
                  <a16:creationId xmlns:a16="http://schemas.microsoft.com/office/drawing/2014/main" id="{5ADFA9E3-52F5-46F9-8E19-2F95C555560F}"/>
                </a:ext>
              </a:extLst>
            </p:cNvPr>
            <p:cNvSpPr/>
            <p:nvPr/>
          </p:nvSpPr>
          <p:spPr>
            <a:xfrm>
              <a:off x="3357231" y="128927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8" name="object 135">
              <a:extLst>
                <a:ext uri="{FF2B5EF4-FFF2-40B4-BE49-F238E27FC236}">
                  <a16:creationId xmlns:a16="http://schemas.microsoft.com/office/drawing/2014/main" id="{5A8CD7E3-E104-44C8-A782-57D712037734}"/>
                </a:ext>
              </a:extLst>
            </p:cNvPr>
            <p:cNvSpPr/>
            <p:nvPr/>
          </p:nvSpPr>
          <p:spPr>
            <a:xfrm>
              <a:off x="3406132" y="207028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9" name="object 136">
              <a:extLst>
                <a:ext uri="{FF2B5EF4-FFF2-40B4-BE49-F238E27FC236}">
                  <a16:creationId xmlns:a16="http://schemas.microsoft.com/office/drawing/2014/main" id="{A06FFACA-30BE-47B4-9980-229E19B9FF8C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06139" y="2015426"/>
              <a:ext cx="32308" cy="73926"/>
            </a:xfrm>
            <a:prstGeom prst="rect">
              <a:avLst/>
            </a:prstGeom>
          </p:spPr>
        </p:pic>
        <p:sp>
          <p:nvSpPr>
            <p:cNvPr id="830" name="object 137">
              <a:extLst>
                <a:ext uri="{FF2B5EF4-FFF2-40B4-BE49-F238E27FC236}">
                  <a16:creationId xmlns:a16="http://schemas.microsoft.com/office/drawing/2014/main" id="{130F147F-233A-4558-B462-7B70AA00CCBC}"/>
                </a:ext>
              </a:extLst>
            </p:cNvPr>
            <p:cNvSpPr/>
            <p:nvPr/>
          </p:nvSpPr>
          <p:spPr>
            <a:xfrm>
              <a:off x="3406145" y="2015432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1" name="object 138">
              <a:extLst>
                <a:ext uri="{FF2B5EF4-FFF2-40B4-BE49-F238E27FC236}">
                  <a16:creationId xmlns:a16="http://schemas.microsoft.com/office/drawing/2014/main" id="{600985F3-3D68-4184-8458-6E7DF604FEDE}"/>
                </a:ext>
              </a:extLst>
            </p:cNvPr>
            <p:cNvSpPr/>
            <p:nvPr/>
          </p:nvSpPr>
          <p:spPr>
            <a:xfrm>
              <a:off x="3406430" y="200523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41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41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41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2" name="object 139">
              <a:extLst>
                <a:ext uri="{FF2B5EF4-FFF2-40B4-BE49-F238E27FC236}">
                  <a16:creationId xmlns:a16="http://schemas.microsoft.com/office/drawing/2014/main" id="{26292A85-B4C7-4DBD-B7C0-DBA36DBB8577}"/>
                </a:ext>
              </a:extLst>
            </p:cNvPr>
            <p:cNvSpPr/>
            <p:nvPr/>
          </p:nvSpPr>
          <p:spPr>
            <a:xfrm>
              <a:off x="3406430" y="200523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41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41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3" name="object 140">
              <a:extLst>
                <a:ext uri="{FF2B5EF4-FFF2-40B4-BE49-F238E27FC236}">
                  <a16:creationId xmlns:a16="http://schemas.microsoft.com/office/drawing/2014/main" id="{61A1E73C-F236-4862-8B61-929DB1EC50FF}"/>
                </a:ext>
              </a:extLst>
            </p:cNvPr>
            <p:cNvSpPr/>
            <p:nvPr/>
          </p:nvSpPr>
          <p:spPr>
            <a:xfrm>
              <a:off x="3398859" y="134282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4" name="object 141">
              <a:extLst>
                <a:ext uri="{FF2B5EF4-FFF2-40B4-BE49-F238E27FC236}">
                  <a16:creationId xmlns:a16="http://schemas.microsoft.com/office/drawing/2014/main" id="{2791D028-0D82-461A-85D9-240B8CA83019}"/>
                </a:ext>
              </a:extLst>
            </p:cNvPr>
            <p:cNvSpPr/>
            <p:nvPr/>
          </p:nvSpPr>
          <p:spPr>
            <a:xfrm>
              <a:off x="3398859" y="134282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5" name="object 142">
              <a:extLst>
                <a:ext uri="{FF2B5EF4-FFF2-40B4-BE49-F238E27FC236}">
                  <a16:creationId xmlns:a16="http://schemas.microsoft.com/office/drawing/2014/main" id="{CEC33CAF-E0B4-49DC-A061-4D23635DB22D}"/>
                </a:ext>
              </a:extLst>
            </p:cNvPr>
            <p:cNvSpPr/>
            <p:nvPr/>
          </p:nvSpPr>
          <p:spPr>
            <a:xfrm>
              <a:off x="3398859" y="136290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6" name="object 143">
              <a:extLst>
                <a:ext uri="{FF2B5EF4-FFF2-40B4-BE49-F238E27FC236}">
                  <a16:creationId xmlns:a16="http://schemas.microsoft.com/office/drawing/2014/main" id="{658D6034-A778-40B5-A64A-24B4A43C109E}"/>
                </a:ext>
              </a:extLst>
            </p:cNvPr>
            <p:cNvSpPr/>
            <p:nvPr/>
          </p:nvSpPr>
          <p:spPr>
            <a:xfrm>
              <a:off x="3398859" y="136290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7" name="object 144">
              <a:extLst>
                <a:ext uri="{FF2B5EF4-FFF2-40B4-BE49-F238E27FC236}">
                  <a16:creationId xmlns:a16="http://schemas.microsoft.com/office/drawing/2014/main" id="{D6EB2F14-CB9B-45F9-8925-BA30723E9C01}"/>
                </a:ext>
              </a:extLst>
            </p:cNvPr>
            <p:cNvSpPr/>
            <p:nvPr/>
          </p:nvSpPr>
          <p:spPr>
            <a:xfrm>
              <a:off x="3415441" y="135242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8" name="object 145">
              <a:extLst>
                <a:ext uri="{FF2B5EF4-FFF2-40B4-BE49-F238E27FC236}">
                  <a16:creationId xmlns:a16="http://schemas.microsoft.com/office/drawing/2014/main" id="{A9E0D606-EEF7-4B2D-B96F-5192DA3213DA}"/>
                </a:ext>
              </a:extLst>
            </p:cNvPr>
            <p:cNvSpPr/>
            <p:nvPr/>
          </p:nvSpPr>
          <p:spPr>
            <a:xfrm>
              <a:off x="3415441" y="135242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9" name="object 146">
              <a:extLst>
                <a:ext uri="{FF2B5EF4-FFF2-40B4-BE49-F238E27FC236}">
                  <a16:creationId xmlns:a16="http://schemas.microsoft.com/office/drawing/2014/main" id="{A430F4EB-6ED6-42A6-99FA-DE3B96692497}"/>
                </a:ext>
              </a:extLst>
            </p:cNvPr>
            <p:cNvSpPr/>
            <p:nvPr/>
          </p:nvSpPr>
          <p:spPr>
            <a:xfrm>
              <a:off x="3405835" y="134500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40" name="object 147">
              <a:extLst>
                <a:ext uri="{FF2B5EF4-FFF2-40B4-BE49-F238E27FC236}">
                  <a16:creationId xmlns:a16="http://schemas.microsoft.com/office/drawing/2014/main" id="{06A62EF6-204A-49FA-AB8C-B4AAFB93E681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05835" y="1290154"/>
              <a:ext cx="32321" cy="73926"/>
            </a:xfrm>
            <a:prstGeom prst="rect">
              <a:avLst/>
            </a:prstGeom>
          </p:spPr>
        </p:pic>
        <p:sp>
          <p:nvSpPr>
            <p:cNvPr id="841" name="object 148">
              <a:extLst>
                <a:ext uri="{FF2B5EF4-FFF2-40B4-BE49-F238E27FC236}">
                  <a16:creationId xmlns:a16="http://schemas.microsoft.com/office/drawing/2014/main" id="{148429DF-DD01-4ABA-8528-FE2E1F784F94}"/>
                </a:ext>
              </a:extLst>
            </p:cNvPr>
            <p:cNvSpPr/>
            <p:nvPr/>
          </p:nvSpPr>
          <p:spPr>
            <a:xfrm>
              <a:off x="3405847" y="129015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29"/>
                  </a:lnTo>
                  <a:lnTo>
                    <a:pt x="24879" y="7569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98"/>
                  </a:lnTo>
                  <a:lnTo>
                    <a:pt x="13093" y="9309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2" name="object 149">
              <a:extLst>
                <a:ext uri="{FF2B5EF4-FFF2-40B4-BE49-F238E27FC236}">
                  <a16:creationId xmlns:a16="http://schemas.microsoft.com/office/drawing/2014/main" id="{40A6427B-6C74-4756-AABD-1EC13FB9DC55}"/>
                </a:ext>
              </a:extLst>
            </p:cNvPr>
            <p:cNvSpPr/>
            <p:nvPr/>
          </p:nvSpPr>
          <p:spPr>
            <a:xfrm>
              <a:off x="3406132" y="127997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3" name="object 150">
              <a:extLst>
                <a:ext uri="{FF2B5EF4-FFF2-40B4-BE49-F238E27FC236}">
                  <a16:creationId xmlns:a16="http://schemas.microsoft.com/office/drawing/2014/main" id="{D2F8F7D5-ABF0-45E5-B8F1-44AA689682D5}"/>
                </a:ext>
              </a:extLst>
            </p:cNvPr>
            <p:cNvSpPr/>
            <p:nvPr/>
          </p:nvSpPr>
          <p:spPr>
            <a:xfrm>
              <a:off x="3406132" y="127997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4" name="object 151">
              <a:extLst>
                <a:ext uri="{FF2B5EF4-FFF2-40B4-BE49-F238E27FC236}">
                  <a16:creationId xmlns:a16="http://schemas.microsoft.com/office/drawing/2014/main" id="{0153B3B2-DC86-4C4E-B5A7-1EE955BFA5C2}"/>
                </a:ext>
              </a:extLst>
            </p:cNvPr>
            <p:cNvSpPr/>
            <p:nvPr/>
          </p:nvSpPr>
          <p:spPr>
            <a:xfrm>
              <a:off x="3289711" y="211918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45" name="object 152">
              <a:extLst>
                <a:ext uri="{FF2B5EF4-FFF2-40B4-BE49-F238E27FC236}">
                  <a16:creationId xmlns:a16="http://schemas.microsoft.com/office/drawing/2014/main" id="{BCDFAEB1-4F15-446B-9395-55EAA4514BD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89718" y="2064321"/>
              <a:ext cx="32308" cy="73913"/>
            </a:xfrm>
            <a:prstGeom prst="rect">
              <a:avLst/>
            </a:prstGeom>
          </p:spPr>
        </p:pic>
        <p:sp>
          <p:nvSpPr>
            <p:cNvPr id="846" name="object 153">
              <a:extLst>
                <a:ext uri="{FF2B5EF4-FFF2-40B4-BE49-F238E27FC236}">
                  <a16:creationId xmlns:a16="http://schemas.microsoft.com/office/drawing/2014/main" id="{ECBA3B1F-CDE4-4A73-9B6D-25B253BB0826}"/>
                </a:ext>
              </a:extLst>
            </p:cNvPr>
            <p:cNvSpPr/>
            <p:nvPr/>
          </p:nvSpPr>
          <p:spPr>
            <a:xfrm>
              <a:off x="3289724" y="2064322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7" name="object 154">
              <a:extLst>
                <a:ext uri="{FF2B5EF4-FFF2-40B4-BE49-F238E27FC236}">
                  <a16:creationId xmlns:a16="http://schemas.microsoft.com/office/drawing/2014/main" id="{7E429025-8601-4D2B-8269-C64AD07E58F7}"/>
                </a:ext>
              </a:extLst>
            </p:cNvPr>
            <p:cNvSpPr/>
            <p:nvPr/>
          </p:nvSpPr>
          <p:spPr>
            <a:xfrm>
              <a:off x="3290009" y="205413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8" name="object 155">
              <a:extLst>
                <a:ext uri="{FF2B5EF4-FFF2-40B4-BE49-F238E27FC236}">
                  <a16:creationId xmlns:a16="http://schemas.microsoft.com/office/drawing/2014/main" id="{E9B34872-830B-4FE4-BF06-AF3E0870AE17}"/>
                </a:ext>
              </a:extLst>
            </p:cNvPr>
            <p:cNvSpPr/>
            <p:nvPr/>
          </p:nvSpPr>
          <p:spPr>
            <a:xfrm>
              <a:off x="3290009" y="205413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9" name="object 156">
              <a:extLst>
                <a:ext uri="{FF2B5EF4-FFF2-40B4-BE49-F238E27FC236}">
                  <a16:creationId xmlns:a16="http://schemas.microsoft.com/office/drawing/2014/main" id="{9AAFB9C3-418C-4064-9A75-9E133B117846}"/>
                </a:ext>
              </a:extLst>
            </p:cNvPr>
            <p:cNvSpPr/>
            <p:nvPr/>
          </p:nvSpPr>
          <p:spPr>
            <a:xfrm>
              <a:off x="3282438" y="139171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76"/>
                  </a:lnTo>
                  <a:lnTo>
                    <a:pt x="48018" y="9613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0" name="object 157">
              <a:extLst>
                <a:ext uri="{FF2B5EF4-FFF2-40B4-BE49-F238E27FC236}">
                  <a16:creationId xmlns:a16="http://schemas.microsoft.com/office/drawing/2014/main" id="{59C192EE-8E60-4269-8ABB-1A3B8FBFAEE3}"/>
                </a:ext>
              </a:extLst>
            </p:cNvPr>
            <p:cNvSpPr/>
            <p:nvPr/>
          </p:nvSpPr>
          <p:spPr>
            <a:xfrm>
              <a:off x="3282438" y="139171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76"/>
                  </a:lnTo>
                  <a:lnTo>
                    <a:pt x="48018" y="9613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1" name="object 158">
              <a:extLst>
                <a:ext uri="{FF2B5EF4-FFF2-40B4-BE49-F238E27FC236}">
                  <a16:creationId xmlns:a16="http://schemas.microsoft.com/office/drawing/2014/main" id="{939D28FF-156F-4E5A-8B64-10C50B67A265}"/>
                </a:ext>
              </a:extLst>
            </p:cNvPr>
            <p:cNvSpPr/>
            <p:nvPr/>
          </p:nvSpPr>
          <p:spPr>
            <a:xfrm>
              <a:off x="3282438" y="141179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2" name="object 159">
              <a:extLst>
                <a:ext uri="{FF2B5EF4-FFF2-40B4-BE49-F238E27FC236}">
                  <a16:creationId xmlns:a16="http://schemas.microsoft.com/office/drawing/2014/main" id="{21D3D06F-DD0B-45E9-BCD5-018FCC1B1CD7}"/>
                </a:ext>
              </a:extLst>
            </p:cNvPr>
            <p:cNvSpPr/>
            <p:nvPr/>
          </p:nvSpPr>
          <p:spPr>
            <a:xfrm>
              <a:off x="3282438" y="141179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3" name="object 160">
              <a:extLst>
                <a:ext uri="{FF2B5EF4-FFF2-40B4-BE49-F238E27FC236}">
                  <a16:creationId xmlns:a16="http://schemas.microsoft.com/office/drawing/2014/main" id="{24744BA4-FB5B-4839-ABCC-B6978CBE55A0}"/>
                </a:ext>
              </a:extLst>
            </p:cNvPr>
            <p:cNvSpPr/>
            <p:nvPr/>
          </p:nvSpPr>
          <p:spPr>
            <a:xfrm>
              <a:off x="3299031" y="1401330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4" name="object 161">
              <a:extLst>
                <a:ext uri="{FF2B5EF4-FFF2-40B4-BE49-F238E27FC236}">
                  <a16:creationId xmlns:a16="http://schemas.microsoft.com/office/drawing/2014/main" id="{81EB993B-76ED-4349-B9FE-6FF25248AB13}"/>
                </a:ext>
              </a:extLst>
            </p:cNvPr>
            <p:cNvSpPr/>
            <p:nvPr/>
          </p:nvSpPr>
          <p:spPr>
            <a:xfrm>
              <a:off x="3299031" y="1401330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5" name="object 162">
              <a:extLst>
                <a:ext uri="{FF2B5EF4-FFF2-40B4-BE49-F238E27FC236}">
                  <a16:creationId xmlns:a16="http://schemas.microsoft.com/office/drawing/2014/main" id="{F40D1285-B65F-4159-92BB-DC82A2EA9290}"/>
                </a:ext>
              </a:extLst>
            </p:cNvPr>
            <p:cNvSpPr/>
            <p:nvPr/>
          </p:nvSpPr>
          <p:spPr>
            <a:xfrm>
              <a:off x="3289414" y="139389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56" name="object 163">
              <a:extLst>
                <a:ext uri="{FF2B5EF4-FFF2-40B4-BE49-F238E27FC236}">
                  <a16:creationId xmlns:a16="http://schemas.microsoft.com/office/drawing/2014/main" id="{37FBD7D9-DF9E-4F1D-86A4-9F020445793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89427" y="1339049"/>
              <a:ext cx="32296" cy="73913"/>
            </a:xfrm>
            <a:prstGeom prst="rect">
              <a:avLst/>
            </a:prstGeom>
          </p:spPr>
        </p:pic>
        <p:sp>
          <p:nvSpPr>
            <p:cNvPr id="857" name="object 164">
              <a:extLst>
                <a:ext uri="{FF2B5EF4-FFF2-40B4-BE49-F238E27FC236}">
                  <a16:creationId xmlns:a16="http://schemas.microsoft.com/office/drawing/2014/main" id="{05F6157F-EB74-4F62-A3C8-DCBD3C70A299}"/>
                </a:ext>
              </a:extLst>
            </p:cNvPr>
            <p:cNvSpPr/>
            <p:nvPr/>
          </p:nvSpPr>
          <p:spPr>
            <a:xfrm>
              <a:off x="3289426" y="133904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8" name="object 165">
              <a:extLst>
                <a:ext uri="{FF2B5EF4-FFF2-40B4-BE49-F238E27FC236}">
                  <a16:creationId xmlns:a16="http://schemas.microsoft.com/office/drawing/2014/main" id="{49A047CD-35C0-410C-B03F-C2FB8A5C2597}"/>
                </a:ext>
              </a:extLst>
            </p:cNvPr>
            <p:cNvSpPr/>
            <p:nvPr/>
          </p:nvSpPr>
          <p:spPr>
            <a:xfrm>
              <a:off x="3289711" y="132884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9" name="object 166">
              <a:extLst>
                <a:ext uri="{FF2B5EF4-FFF2-40B4-BE49-F238E27FC236}">
                  <a16:creationId xmlns:a16="http://schemas.microsoft.com/office/drawing/2014/main" id="{D906B099-C0F1-407A-8FBA-352780A909BF}"/>
                </a:ext>
              </a:extLst>
            </p:cNvPr>
            <p:cNvSpPr/>
            <p:nvPr/>
          </p:nvSpPr>
          <p:spPr>
            <a:xfrm>
              <a:off x="3289711" y="132884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" name="object 167">
              <a:extLst>
                <a:ext uri="{FF2B5EF4-FFF2-40B4-BE49-F238E27FC236}">
                  <a16:creationId xmlns:a16="http://schemas.microsoft.com/office/drawing/2014/main" id="{2E4F8E0A-FDE3-44AF-B7C3-37715952CFF5}"/>
                </a:ext>
              </a:extLst>
            </p:cNvPr>
            <p:cNvSpPr/>
            <p:nvPr/>
          </p:nvSpPr>
          <p:spPr>
            <a:xfrm>
              <a:off x="3338602" y="210986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61" name="object 168">
              <a:extLst>
                <a:ext uri="{FF2B5EF4-FFF2-40B4-BE49-F238E27FC236}">
                  <a16:creationId xmlns:a16="http://schemas.microsoft.com/office/drawing/2014/main" id="{9DEA02B3-23AC-4BD6-BCAC-4CABF323FD8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38614" y="2055012"/>
              <a:ext cx="32308" cy="73913"/>
            </a:xfrm>
            <a:prstGeom prst="rect">
              <a:avLst/>
            </a:prstGeom>
          </p:spPr>
        </p:pic>
        <p:sp>
          <p:nvSpPr>
            <p:cNvPr id="862" name="object 169">
              <a:extLst>
                <a:ext uri="{FF2B5EF4-FFF2-40B4-BE49-F238E27FC236}">
                  <a16:creationId xmlns:a16="http://schemas.microsoft.com/office/drawing/2014/main" id="{697A7EDE-43F1-4A0F-B46E-8C70763CA37E}"/>
                </a:ext>
              </a:extLst>
            </p:cNvPr>
            <p:cNvSpPr/>
            <p:nvPr/>
          </p:nvSpPr>
          <p:spPr>
            <a:xfrm>
              <a:off x="3338613" y="2055008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3" name="object 170">
              <a:extLst>
                <a:ext uri="{FF2B5EF4-FFF2-40B4-BE49-F238E27FC236}">
                  <a16:creationId xmlns:a16="http://schemas.microsoft.com/office/drawing/2014/main" id="{E319DFF7-6215-43A4-8BDE-FEE783439ED6}"/>
                </a:ext>
              </a:extLst>
            </p:cNvPr>
            <p:cNvSpPr/>
            <p:nvPr/>
          </p:nvSpPr>
          <p:spPr>
            <a:xfrm>
              <a:off x="3338899" y="204481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4" name="object 171">
              <a:extLst>
                <a:ext uri="{FF2B5EF4-FFF2-40B4-BE49-F238E27FC236}">
                  <a16:creationId xmlns:a16="http://schemas.microsoft.com/office/drawing/2014/main" id="{9D4E8A7E-53F0-4B05-AB2A-A05982127D27}"/>
                </a:ext>
              </a:extLst>
            </p:cNvPr>
            <p:cNvSpPr/>
            <p:nvPr/>
          </p:nvSpPr>
          <p:spPr>
            <a:xfrm>
              <a:off x="3338899" y="204481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5" name="object 172">
              <a:extLst>
                <a:ext uri="{FF2B5EF4-FFF2-40B4-BE49-F238E27FC236}">
                  <a16:creationId xmlns:a16="http://schemas.microsoft.com/office/drawing/2014/main" id="{4C5E0078-ED9C-4076-8AC0-8CA20111D001}"/>
                </a:ext>
              </a:extLst>
            </p:cNvPr>
            <p:cNvSpPr/>
            <p:nvPr/>
          </p:nvSpPr>
          <p:spPr>
            <a:xfrm>
              <a:off x="3331327" y="138240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85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01"/>
                  </a:lnTo>
                  <a:lnTo>
                    <a:pt x="3318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6" name="object 173">
              <a:extLst>
                <a:ext uri="{FF2B5EF4-FFF2-40B4-BE49-F238E27FC236}">
                  <a16:creationId xmlns:a16="http://schemas.microsoft.com/office/drawing/2014/main" id="{94341660-0BC8-47F0-A76B-A1A50C51A770}"/>
                </a:ext>
              </a:extLst>
            </p:cNvPr>
            <p:cNvSpPr/>
            <p:nvPr/>
          </p:nvSpPr>
          <p:spPr>
            <a:xfrm>
              <a:off x="3331327" y="138240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01"/>
                  </a:lnTo>
                  <a:lnTo>
                    <a:pt x="33185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7" name="object 174">
              <a:extLst>
                <a:ext uri="{FF2B5EF4-FFF2-40B4-BE49-F238E27FC236}">
                  <a16:creationId xmlns:a16="http://schemas.microsoft.com/office/drawing/2014/main" id="{DDD75F58-472B-408F-A0F5-3F4095E3B44C}"/>
                </a:ext>
              </a:extLst>
            </p:cNvPr>
            <p:cNvSpPr/>
            <p:nvPr/>
          </p:nvSpPr>
          <p:spPr>
            <a:xfrm>
              <a:off x="3331327" y="140248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92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8" name="object 175">
              <a:extLst>
                <a:ext uri="{FF2B5EF4-FFF2-40B4-BE49-F238E27FC236}">
                  <a16:creationId xmlns:a16="http://schemas.microsoft.com/office/drawing/2014/main" id="{4E6B0628-0A14-4996-B509-E957913BA042}"/>
                </a:ext>
              </a:extLst>
            </p:cNvPr>
            <p:cNvSpPr/>
            <p:nvPr/>
          </p:nvSpPr>
          <p:spPr>
            <a:xfrm>
              <a:off x="3331327" y="140248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92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9" name="object 176">
              <a:extLst>
                <a:ext uri="{FF2B5EF4-FFF2-40B4-BE49-F238E27FC236}">
                  <a16:creationId xmlns:a16="http://schemas.microsoft.com/office/drawing/2014/main" id="{E82B2D68-8A25-406A-8456-E0437A34F233}"/>
                </a:ext>
              </a:extLst>
            </p:cNvPr>
            <p:cNvSpPr/>
            <p:nvPr/>
          </p:nvSpPr>
          <p:spPr>
            <a:xfrm>
              <a:off x="3347921" y="1392003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0" name="object 177">
              <a:extLst>
                <a:ext uri="{FF2B5EF4-FFF2-40B4-BE49-F238E27FC236}">
                  <a16:creationId xmlns:a16="http://schemas.microsoft.com/office/drawing/2014/main" id="{1DD75CA5-3007-4D10-84BB-8F6AD93FE7BF}"/>
                </a:ext>
              </a:extLst>
            </p:cNvPr>
            <p:cNvSpPr/>
            <p:nvPr/>
          </p:nvSpPr>
          <p:spPr>
            <a:xfrm>
              <a:off x="3347921" y="1392003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1" name="object 178">
              <a:extLst>
                <a:ext uri="{FF2B5EF4-FFF2-40B4-BE49-F238E27FC236}">
                  <a16:creationId xmlns:a16="http://schemas.microsoft.com/office/drawing/2014/main" id="{00911541-9A9E-412A-BFC6-E763CC937231}"/>
                </a:ext>
              </a:extLst>
            </p:cNvPr>
            <p:cNvSpPr/>
            <p:nvPr/>
          </p:nvSpPr>
          <p:spPr>
            <a:xfrm>
              <a:off x="3338316" y="138459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75" y="20370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72" name="object 179">
              <a:extLst>
                <a:ext uri="{FF2B5EF4-FFF2-40B4-BE49-F238E27FC236}">
                  <a16:creationId xmlns:a16="http://schemas.microsoft.com/office/drawing/2014/main" id="{85C1039A-1F7C-4F0B-9A66-A40F0F73FA99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38322" y="1329740"/>
              <a:ext cx="32296" cy="73926"/>
            </a:xfrm>
            <a:prstGeom prst="rect">
              <a:avLst/>
            </a:prstGeom>
          </p:spPr>
        </p:pic>
        <p:sp>
          <p:nvSpPr>
            <p:cNvPr id="873" name="object 180">
              <a:extLst>
                <a:ext uri="{FF2B5EF4-FFF2-40B4-BE49-F238E27FC236}">
                  <a16:creationId xmlns:a16="http://schemas.microsoft.com/office/drawing/2014/main" id="{7479BD20-1A06-4817-BF0D-2B4D3C48E6EF}"/>
                </a:ext>
              </a:extLst>
            </p:cNvPr>
            <p:cNvSpPr/>
            <p:nvPr/>
          </p:nvSpPr>
          <p:spPr>
            <a:xfrm>
              <a:off x="3338328" y="1329731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29"/>
                  </a:lnTo>
                  <a:lnTo>
                    <a:pt x="24879" y="7569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98"/>
                  </a:lnTo>
                  <a:lnTo>
                    <a:pt x="13093" y="9309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4" name="object 181">
              <a:extLst>
                <a:ext uri="{FF2B5EF4-FFF2-40B4-BE49-F238E27FC236}">
                  <a16:creationId xmlns:a16="http://schemas.microsoft.com/office/drawing/2014/main" id="{7CE113AD-E961-49EF-8B29-DCBBA1C330AA}"/>
                </a:ext>
              </a:extLst>
            </p:cNvPr>
            <p:cNvSpPr/>
            <p:nvPr/>
          </p:nvSpPr>
          <p:spPr>
            <a:xfrm>
              <a:off x="3338602" y="131954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5" name="object 182">
              <a:extLst>
                <a:ext uri="{FF2B5EF4-FFF2-40B4-BE49-F238E27FC236}">
                  <a16:creationId xmlns:a16="http://schemas.microsoft.com/office/drawing/2014/main" id="{BB640770-E13C-4721-B13F-2B153B7460D3}"/>
                </a:ext>
              </a:extLst>
            </p:cNvPr>
            <p:cNvSpPr/>
            <p:nvPr/>
          </p:nvSpPr>
          <p:spPr>
            <a:xfrm>
              <a:off x="3338602" y="131954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6" name="object 183">
              <a:extLst>
                <a:ext uri="{FF2B5EF4-FFF2-40B4-BE49-F238E27FC236}">
                  <a16:creationId xmlns:a16="http://schemas.microsoft.com/office/drawing/2014/main" id="{319FCBA7-68B3-4351-A3ED-DC3CCC3BD736}"/>
                </a:ext>
              </a:extLst>
            </p:cNvPr>
            <p:cNvSpPr/>
            <p:nvPr/>
          </p:nvSpPr>
          <p:spPr>
            <a:xfrm>
              <a:off x="3224513" y="215411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77" name="object 184">
              <a:extLst>
                <a:ext uri="{FF2B5EF4-FFF2-40B4-BE49-F238E27FC236}">
                  <a16:creationId xmlns:a16="http://schemas.microsoft.com/office/drawing/2014/main" id="{D90598FC-B3EB-4520-9FD8-8E79E2CA450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24517" y="2099246"/>
              <a:ext cx="32308" cy="73913"/>
            </a:xfrm>
            <a:prstGeom prst="rect">
              <a:avLst/>
            </a:prstGeom>
          </p:spPr>
        </p:pic>
        <p:sp>
          <p:nvSpPr>
            <p:cNvPr id="878" name="object 185">
              <a:extLst>
                <a:ext uri="{FF2B5EF4-FFF2-40B4-BE49-F238E27FC236}">
                  <a16:creationId xmlns:a16="http://schemas.microsoft.com/office/drawing/2014/main" id="{4D7BC17F-AF53-4217-85EF-DA4B286FB05C}"/>
                </a:ext>
              </a:extLst>
            </p:cNvPr>
            <p:cNvSpPr/>
            <p:nvPr/>
          </p:nvSpPr>
          <p:spPr>
            <a:xfrm>
              <a:off x="3224524" y="2099247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9" name="object 186">
              <a:extLst>
                <a:ext uri="{FF2B5EF4-FFF2-40B4-BE49-F238E27FC236}">
                  <a16:creationId xmlns:a16="http://schemas.microsoft.com/office/drawing/2014/main" id="{FF35467A-6040-4EB6-AA8A-5C1428B8C6ED}"/>
                </a:ext>
              </a:extLst>
            </p:cNvPr>
            <p:cNvSpPr/>
            <p:nvPr/>
          </p:nvSpPr>
          <p:spPr>
            <a:xfrm>
              <a:off x="3224810" y="208906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0" name="object 187">
              <a:extLst>
                <a:ext uri="{FF2B5EF4-FFF2-40B4-BE49-F238E27FC236}">
                  <a16:creationId xmlns:a16="http://schemas.microsoft.com/office/drawing/2014/main" id="{CF96DE28-1AA1-437A-AE84-92EFEE2675AE}"/>
                </a:ext>
              </a:extLst>
            </p:cNvPr>
            <p:cNvSpPr/>
            <p:nvPr/>
          </p:nvSpPr>
          <p:spPr>
            <a:xfrm>
              <a:off x="3224810" y="208906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1" name="object 188">
              <a:extLst>
                <a:ext uri="{FF2B5EF4-FFF2-40B4-BE49-F238E27FC236}">
                  <a16:creationId xmlns:a16="http://schemas.microsoft.com/office/drawing/2014/main" id="{CC3CF67E-6E37-43AE-8B27-6DA86FB89134}"/>
                </a:ext>
              </a:extLst>
            </p:cNvPr>
            <p:cNvSpPr/>
            <p:nvPr/>
          </p:nvSpPr>
          <p:spPr>
            <a:xfrm>
              <a:off x="3217238" y="142664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76"/>
                  </a:lnTo>
                  <a:lnTo>
                    <a:pt x="48018" y="9613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2" name="object 189">
              <a:extLst>
                <a:ext uri="{FF2B5EF4-FFF2-40B4-BE49-F238E27FC236}">
                  <a16:creationId xmlns:a16="http://schemas.microsoft.com/office/drawing/2014/main" id="{3BA45C75-C64A-4DDE-A314-E56F74F38C25}"/>
                </a:ext>
              </a:extLst>
            </p:cNvPr>
            <p:cNvSpPr/>
            <p:nvPr/>
          </p:nvSpPr>
          <p:spPr>
            <a:xfrm>
              <a:off x="3217238" y="142664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76"/>
                  </a:lnTo>
                  <a:lnTo>
                    <a:pt x="48018" y="9613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3" name="object 190">
              <a:extLst>
                <a:ext uri="{FF2B5EF4-FFF2-40B4-BE49-F238E27FC236}">
                  <a16:creationId xmlns:a16="http://schemas.microsoft.com/office/drawing/2014/main" id="{A4B0A1DF-A5FD-4265-B634-12AE7AF9D598}"/>
                </a:ext>
              </a:extLst>
            </p:cNvPr>
            <p:cNvSpPr/>
            <p:nvPr/>
          </p:nvSpPr>
          <p:spPr>
            <a:xfrm>
              <a:off x="3217238" y="144672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4" name="object 191">
              <a:extLst>
                <a:ext uri="{FF2B5EF4-FFF2-40B4-BE49-F238E27FC236}">
                  <a16:creationId xmlns:a16="http://schemas.microsoft.com/office/drawing/2014/main" id="{8CEC5C08-FA2D-4394-97FB-154AC2320F0C}"/>
                </a:ext>
              </a:extLst>
            </p:cNvPr>
            <p:cNvSpPr/>
            <p:nvPr/>
          </p:nvSpPr>
          <p:spPr>
            <a:xfrm>
              <a:off x="3217238" y="144672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5" name="object 192">
              <a:extLst>
                <a:ext uri="{FF2B5EF4-FFF2-40B4-BE49-F238E27FC236}">
                  <a16:creationId xmlns:a16="http://schemas.microsoft.com/office/drawing/2014/main" id="{D870CB59-72C7-4CB7-9E29-3C8778D508CC}"/>
                </a:ext>
              </a:extLst>
            </p:cNvPr>
            <p:cNvSpPr/>
            <p:nvPr/>
          </p:nvSpPr>
          <p:spPr>
            <a:xfrm>
              <a:off x="3233832" y="1436255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6" name="object 193">
              <a:extLst>
                <a:ext uri="{FF2B5EF4-FFF2-40B4-BE49-F238E27FC236}">
                  <a16:creationId xmlns:a16="http://schemas.microsoft.com/office/drawing/2014/main" id="{99985A2F-DB51-472F-B67B-2CDA871F4BCD}"/>
                </a:ext>
              </a:extLst>
            </p:cNvPr>
            <p:cNvSpPr/>
            <p:nvPr/>
          </p:nvSpPr>
          <p:spPr>
            <a:xfrm>
              <a:off x="3233832" y="1436255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7" name="object 194">
              <a:extLst>
                <a:ext uri="{FF2B5EF4-FFF2-40B4-BE49-F238E27FC236}">
                  <a16:creationId xmlns:a16="http://schemas.microsoft.com/office/drawing/2014/main" id="{22E37A5D-ADBD-46FC-8190-793FD1B91F21}"/>
                </a:ext>
              </a:extLst>
            </p:cNvPr>
            <p:cNvSpPr/>
            <p:nvPr/>
          </p:nvSpPr>
          <p:spPr>
            <a:xfrm>
              <a:off x="3224214" y="142882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88" name="object 195">
              <a:extLst>
                <a:ext uri="{FF2B5EF4-FFF2-40B4-BE49-F238E27FC236}">
                  <a16:creationId xmlns:a16="http://schemas.microsoft.com/office/drawing/2014/main" id="{6EA9F16D-6CBD-4D1F-B679-AC17732C66A9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24212" y="1373974"/>
              <a:ext cx="32321" cy="73926"/>
            </a:xfrm>
            <a:prstGeom prst="rect">
              <a:avLst/>
            </a:prstGeom>
          </p:spPr>
        </p:pic>
        <p:sp>
          <p:nvSpPr>
            <p:cNvPr id="889" name="object 196">
              <a:extLst>
                <a:ext uri="{FF2B5EF4-FFF2-40B4-BE49-F238E27FC236}">
                  <a16:creationId xmlns:a16="http://schemas.microsoft.com/office/drawing/2014/main" id="{4BFA4533-AD17-42D8-AC1F-585AA022EB6F}"/>
                </a:ext>
              </a:extLst>
            </p:cNvPr>
            <p:cNvSpPr/>
            <p:nvPr/>
          </p:nvSpPr>
          <p:spPr>
            <a:xfrm>
              <a:off x="3224226" y="137397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26"/>
                  </a:lnTo>
                  <a:lnTo>
                    <a:pt x="19634" y="73926"/>
                  </a:lnTo>
                  <a:lnTo>
                    <a:pt x="32308" y="63449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77"/>
                  </a:lnTo>
                  <a:lnTo>
                    <a:pt x="19634" y="8877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0" name="object 197">
              <a:extLst>
                <a:ext uri="{FF2B5EF4-FFF2-40B4-BE49-F238E27FC236}">
                  <a16:creationId xmlns:a16="http://schemas.microsoft.com/office/drawing/2014/main" id="{A3BD3244-2C80-487F-ADBB-7D454BBD0180}"/>
                </a:ext>
              </a:extLst>
            </p:cNvPr>
            <p:cNvSpPr/>
            <p:nvPr/>
          </p:nvSpPr>
          <p:spPr>
            <a:xfrm>
              <a:off x="3224513" y="136377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1" name="object 198">
              <a:extLst>
                <a:ext uri="{FF2B5EF4-FFF2-40B4-BE49-F238E27FC236}">
                  <a16:creationId xmlns:a16="http://schemas.microsoft.com/office/drawing/2014/main" id="{4E9DA84C-B841-4A71-BBE2-6CEF4445E2E1}"/>
                </a:ext>
              </a:extLst>
            </p:cNvPr>
            <p:cNvSpPr/>
            <p:nvPr/>
          </p:nvSpPr>
          <p:spPr>
            <a:xfrm>
              <a:off x="3224513" y="136377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2" name="object 199">
              <a:extLst>
                <a:ext uri="{FF2B5EF4-FFF2-40B4-BE49-F238E27FC236}">
                  <a16:creationId xmlns:a16="http://schemas.microsoft.com/office/drawing/2014/main" id="{5284DFB4-705D-4EDF-BC63-E44713A4E135}"/>
                </a:ext>
              </a:extLst>
            </p:cNvPr>
            <p:cNvSpPr/>
            <p:nvPr/>
          </p:nvSpPr>
          <p:spPr>
            <a:xfrm>
              <a:off x="3273414" y="214478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01" y="20396"/>
                  </a:lnTo>
                  <a:lnTo>
                    <a:pt x="7162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93" name="object 200">
              <a:extLst>
                <a:ext uri="{FF2B5EF4-FFF2-40B4-BE49-F238E27FC236}">
                  <a16:creationId xmlns:a16="http://schemas.microsoft.com/office/drawing/2014/main" id="{E3B64FFB-0FF5-4445-B5AD-5CEC79C4D376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273412" y="2089937"/>
              <a:ext cx="32296" cy="73926"/>
            </a:xfrm>
            <a:prstGeom prst="rect">
              <a:avLst/>
            </a:prstGeom>
          </p:spPr>
        </p:pic>
        <p:sp>
          <p:nvSpPr>
            <p:cNvPr id="894" name="object 201">
              <a:extLst>
                <a:ext uri="{FF2B5EF4-FFF2-40B4-BE49-F238E27FC236}">
                  <a16:creationId xmlns:a16="http://schemas.microsoft.com/office/drawing/2014/main" id="{3150C4CB-41DC-4BF9-8AEE-6B02D38B81D9}"/>
                </a:ext>
              </a:extLst>
            </p:cNvPr>
            <p:cNvSpPr/>
            <p:nvPr/>
          </p:nvSpPr>
          <p:spPr>
            <a:xfrm>
              <a:off x="3273414" y="2089933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13"/>
                  </a:lnTo>
                  <a:lnTo>
                    <a:pt x="29248" y="5397"/>
                  </a:lnTo>
                  <a:lnTo>
                    <a:pt x="27063" y="5829"/>
                  </a:lnTo>
                  <a:lnTo>
                    <a:pt x="24879" y="7581"/>
                  </a:lnTo>
                  <a:lnTo>
                    <a:pt x="22707" y="8877"/>
                  </a:lnTo>
                  <a:lnTo>
                    <a:pt x="19634" y="8877"/>
                  </a:lnTo>
                  <a:lnTo>
                    <a:pt x="16294" y="10198"/>
                  </a:lnTo>
                  <a:lnTo>
                    <a:pt x="13093" y="9309"/>
                  </a:lnTo>
                  <a:lnTo>
                    <a:pt x="9169" y="8013"/>
                  </a:lnTo>
                  <a:lnTo>
                    <a:pt x="5245" y="5829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5" name="object 202">
              <a:extLst>
                <a:ext uri="{FF2B5EF4-FFF2-40B4-BE49-F238E27FC236}">
                  <a16:creationId xmlns:a16="http://schemas.microsoft.com/office/drawing/2014/main" id="{4EA22737-14D1-47E7-BEC1-AE76F17A2272}"/>
                </a:ext>
              </a:extLst>
            </p:cNvPr>
            <p:cNvSpPr/>
            <p:nvPr/>
          </p:nvSpPr>
          <p:spPr>
            <a:xfrm>
              <a:off x="3273700" y="207973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84"/>
                  </a:lnTo>
                  <a:lnTo>
                    <a:pt x="0" y="15811"/>
                  </a:lnTo>
                  <a:lnTo>
                    <a:pt x="7175" y="20396"/>
                  </a:lnTo>
                  <a:lnTo>
                    <a:pt x="24853" y="20396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84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6" name="object 203">
              <a:extLst>
                <a:ext uri="{FF2B5EF4-FFF2-40B4-BE49-F238E27FC236}">
                  <a16:creationId xmlns:a16="http://schemas.microsoft.com/office/drawing/2014/main" id="{DF9F34FD-8B52-4B87-A895-0CF946C49941}"/>
                </a:ext>
              </a:extLst>
            </p:cNvPr>
            <p:cNvSpPr/>
            <p:nvPr/>
          </p:nvSpPr>
          <p:spPr>
            <a:xfrm>
              <a:off x="3273700" y="207973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01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7" name="object 204">
              <a:extLst>
                <a:ext uri="{FF2B5EF4-FFF2-40B4-BE49-F238E27FC236}">
                  <a16:creationId xmlns:a16="http://schemas.microsoft.com/office/drawing/2014/main" id="{64A41C97-D26B-49F0-9380-E8894DAB5671}"/>
                </a:ext>
              </a:extLst>
            </p:cNvPr>
            <p:cNvSpPr/>
            <p:nvPr/>
          </p:nvSpPr>
          <p:spPr>
            <a:xfrm>
              <a:off x="3266141" y="1417342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8" name="object 205">
              <a:extLst>
                <a:ext uri="{FF2B5EF4-FFF2-40B4-BE49-F238E27FC236}">
                  <a16:creationId xmlns:a16="http://schemas.microsoft.com/office/drawing/2014/main" id="{2E47E5F1-C5A3-49C2-8D30-DAAC2A873278}"/>
                </a:ext>
              </a:extLst>
            </p:cNvPr>
            <p:cNvSpPr/>
            <p:nvPr/>
          </p:nvSpPr>
          <p:spPr>
            <a:xfrm>
              <a:off x="3266141" y="1417342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9" name="object 206">
              <a:extLst>
                <a:ext uri="{FF2B5EF4-FFF2-40B4-BE49-F238E27FC236}">
                  <a16:creationId xmlns:a16="http://schemas.microsoft.com/office/drawing/2014/main" id="{D648C531-BB66-41CE-B34E-9C32628B936B}"/>
                </a:ext>
              </a:extLst>
            </p:cNvPr>
            <p:cNvSpPr/>
            <p:nvPr/>
          </p:nvSpPr>
          <p:spPr>
            <a:xfrm>
              <a:off x="3266141" y="1437421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33"/>
                  </a:lnTo>
                  <a:lnTo>
                    <a:pt x="16865" y="666470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0" name="object 207">
              <a:extLst>
                <a:ext uri="{FF2B5EF4-FFF2-40B4-BE49-F238E27FC236}">
                  <a16:creationId xmlns:a16="http://schemas.microsoft.com/office/drawing/2014/main" id="{BE4763FB-6631-4B2D-9526-74F502040C58}"/>
                </a:ext>
              </a:extLst>
            </p:cNvPr>
            <p:cNvSpPr/>
            <p:nvPr/>
          </p:nvSpPr>
          <p:spPr>
            <a:xfrm>
              <a:off x="3266141" y="1437421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5" h="666750">
                  <a:moveTo>
                    <a:pt x="0" y="0"/>
                  </a:moveTo>
                  <a:lnTo>
                    <a:pt x="279" y="657733"/>
                  </a:lnTo>
                  <a:lnTo>
                    <a:pt x="16865" y="666470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1" name="object 208">
              <a:extLst>
                <a:ext uri="{FF2B5EF4-FFF2-40B4-BE49-F238E27FC236}">
                  <a16:creationId xmlns:a16="http://schemas.microsoft.com/office/drawing/2014/main" id="{EE9B6144-00FA-4C5A-A270-BD9C72E8EB40}"/>
                </a:ext>
              </a:extLst>
            </p:cNvPr>
            <p:cNvSpPr/>
            <p:nvPr/>
          </p:nvSpPr>
          <p:spPr>
            <a:xfrm>
              <a:off x="3282723" y="1426941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79" y="676948"/>
                  </a:lnTo>
                  <a:lnTo>
                    <a:pt x="31724" y="659485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2" name="object 209">
              <a:extLst>
                <a:ext uri="{FF2B5EF4-FFF2-40B4-BE49-F238E27FC236}">
                  <a16:creationId xmlns:a16="http://schemas.microsoft.com/office/drawing/2014/main" id="{B4114087-BDC6-4E3E-84FE-91779511A826}"/>
                </a:ext>
              </a:extLst>
            </p:cNvPr>
            <p:cNvSpPr/>
            <p:nvPr/>
          </p:nvSpPr>
          <p:spPr>
            <a:xfrm>
              <a:off x="3282723" y="1426941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48"/>
                  </a:lnTo>
                  <a:lnTo>
                    <a:pt x="31724" y="659485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3" name="object 210">
              <a:extLst>
                <a:ext uri="{FF2B5EF4-FFF2-40B4-BE49-F238E27FC236}">
                  <a16:creationId xmlns:a16="http://schemas.microsoft.com/office/drawing/2014/main" id="{B45B02A4-A7EC-44B0-A4A2-E8CDF980E6DD}"/>
                </a:ext>
              </a:extLst>
            </p:cNvPr>
            <p:cNvSpPr/>
            <p:nvPr/>
          </p:nvSpPr>
          <p:spPr>
            <a:xfrm>
              <a:off x="3273117" y="141952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04" name="object 211">
              <a:extLst>
                <a:ext uri="{FF2B5EF4-FFF2-40B4-BE49-F238E27FC236}">
                  <a16:creationId xmlns:a16="http://schemas.microsoft.com/office/drawing/2014/main" id="{B2722E0D-A69C-4421-A054-77A002C9650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73120" y="1364665"/>
              <a:ext cx="32308" cy="73913"/>
            </a:xfrm>
            <a:prstGeom prst="rect">
              <a:avLst/>
            </a:prstGeom>
          </p:spPr>
        </p:pic>
        <p:sp>
          <p:nvSpPr>
            <p:cNvPr id="905" name="object 212">
              <a:extLst>
                <a:ext uri="{FF2B5EF4-FFF2-40B4-BE49-F238E27FC236}">
                  <a16:creationId xmlns:a16="http://schemas.microsoft.com/office/drawing/2014/main" id="{B01F5318-1E29-4303-AC94-1882071F35F4}"/>
                </a:ext>
              </a:extLst>
            </p:cNvPr>
            <p:cNvSpPr/>
            <p:nvPr/>
          </p:nvSpPr>
          <p:spPr>
            <a:xfrm>
              <a:off x="3273130" y="136466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6" name="object 213">
              <a:extLst>
                <a:ext uri="{FF2B5EF4-FFF2-40B4-BE49-F238E27FC236}">
                  <a16:creationId xmlns:a16="http://schemas.microsoft.com/office/drawing/2014/main" id="{A54496E0-C95E-4349-A8EF-B6FEC3DE9F05}"/>
                </a:ext>
              </a:extLst>
            </p:cNvPr>
            <p:cNvSpPr/>
            <p:nvPr/>
          </p:nvSpPr>
          <p:spPr>
            <a:xfrm>
              <a:off x="3273414" y="135447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41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41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41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7" name="object 214">
              <a:extLst>
                <a:ext uri="{FF2B5EF4-FFF2-40B4-BE49-F238E27FC236}">
                  <a16:creationId xmlns:a16="http://schemas.microsoft.com/office/drawing/2014/main" id="{CEA7D6C5-8A53-4E2A-BACC-3B7060CC0343}"/>
                </a:ext>
              </a:extLst>
            </p:cNvPr>
            <p:cNvSpPr/>
            <p:nvPr/>
          </p:nvSpPr>
          <p:spPr>
            <a:xfrm>
              <a:off x="3273414" y="135447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41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41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8" name="object 215">
              <a:extLst>
                <a:ext uri="{FF2B5EF4-FFF2-40B4-BE49-F238E27FC236}">
                  <a16:creationId xmlns:a16="http://schemas.microsoft.com/office/drawing/2014/main" id="{7A66170B-3E08-4C95-933B-BA1EEC2F898A}"/>
                </a:ext>
              </a:extLst>
            </p:cNvPr>
            <p:cNvSpPr/>
            <p:nvPr/>
          </p:nvSpPr>
          <p:spPr>
            <a:xfrm>
              <a:off x="3158159" y="218903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09" name="object 216">
              <a:extLst>
                <a:ext uri="{FF2B5EF4-FFF2-40B4-BE49-F238E27FC236}">
                  <a16:creationId xmlns:a16="http://schemas.microsoft.com/office/drawing/2014/main" id="{4999E34B-F511-4546-947B-DB2E376BFABE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158160" y="2134171"/>
              <a:ext cx="32321" cy="73926"/>
            </a:xfrm>
            <a:prstGeom prst="rect">
              <a:avLst/>
            </a:prstGeom>
          </p:spPr>
        </p:pic>
        <p:sp>
          <p:nvSpPr>
            <p:cNvPr id="910" name="object 217">
              <a:extLst>
                <a:ext uri="{FF2B5EF4-FFF2-40B4-BE49-F238E27FC236}">
                  <a16:creationId xmlns:a16="http://schemas.microsoft.com/office/drawing/2014/main" id="{7B5B73FF-0426-4BAA-B236-FB8A5FEB47BE}"/>
                </a:ext>
              </a:extLst>
            </p:cNvPr>
            <p:cNvSpPr/>
            <p:nvPr/>
          </p:nvSpPr>
          <p:spPr>
            <a:xfrm>
              <a:off x="3158172" y="2134172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1" name="object 218">
              <a:extLst>
                <a:ext uri="{FF2B5EF4-FFF2-40B4-BE49-F238E27FC236}">
                  <a16:creationId xmlns:a16="http://schemas.microsoft.com/office/drawing/2014/main" id="{264F296A-1FF7-4532-BF6B-AC6CCF771123}"/>
                </a:ext>
              </a:extLst>
            </p:cNvPr>
            <p:cNvSpPr/>
            <p:nvPr/>
          </p:nvSpPr>
          <p:spPr>
            <a:xfrm>
              <a:off x="3158458" y="212398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2" name="object 219">
              <a:extLst>
                <a:ext uri="{FF2B5EF4-FFF2-40B4-BE49-F238E27FC236}">
                  <a16:creationId xmlns:a16="http://schemas.microsoft.com/office/drawing/2014/main" id="{D85D6F2A-B822-46DD-89FE-2311F9EF96C7}"/>
                </a:ext>
              </a:extLst>
            </p:cNvPr>
            <p:cNvSpPr/>
            <p:nvPr/>
          </p:nvSpPr>
          <p:spPr>
            <a:xfrm>
              <a:off x="3158458" y="212398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3" name="object 220">
              <a:extLst>
                <a:ext uri="{FF2B5EF4-FFF2-40B4-BE49-F238E27FC236}">
                  <a16:creationId xmlns:a16="http://schemas.microsoft.com/office/drawing/2014/main" id="{0D241817-B54C-4F3E-A435-2571F1EF1C9E}"/>
                </a:ext>
              </a:extLst>
            </p:cNvPr>
            <p:cNvSpPr/>
            <p:nvPr/>
          </p:nvSpPr>
          <p:spPr>
            <a:xfrm>
              <a:off x="3150886" y="146156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76"/>
                  </a:lnTo>
                  <a:lnTo>
                    <a:pt x="48018" y="9613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4" name="object 221">
              <a:extLst>
                <a:ext uri="{FF2B5EF4-FFF2-40B4-BE49-F238E27FC236}">
                  <a16:creationId xmlns:a16="http://schemas.microsoft.com/office/drawing/2014/main" id="{CCFA5A28-6E50-4A8E-8F79-70CD024BB3E2}"/>
                </a:ext>
              </a:extLst>
            </p:cNvPr>
            <p:cNvSpPr/>
            <p:nvPr/>
          </p:nvSpPr>
          <p:spPr>
            <a:xfrm>
              <a:off x="3150886" y="146156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76"/>
                  </a:lnTo>
                  <a:lnTo>
                    <a:pt x="48018" y="9613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5" name="object 222">
              <a:extLst>
                <a:ext uri="{FF2B5EF4-FFF2-40B4-BE49-F238E27FC236}">
                  <a16:creationId xmlns:a16="http://schemas.microsoft.com/office/drawing/2014/main" id="{0D271AAB-724E-423E-A391-7FCA292CB4B6}"/>
                </a:ext>
              </a:extLst>
            </p:cNvPr>
            <p:cNvSpPr/>
            <p:nvPr/>
          </p:nvSpPr>
          <p:spPr>
            <a:xfrm>
              <a:off x="3150886" y="148164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6" name="object 223">
              <a:extLst>
                <a:ext uri="{FF2B5EF4-FFF2-40B4-BE49-F238E27FC236}">
                  <a16:creationId xmlns:a16="http://schemas.microsoft.com/office/drawing/2014/main" id="{1886FCF8-B4EE-4B37-B973-885A506CB8C0}"/>
                </a:ext>
              </a:extLst>
            </p:cNvPr>
            <p:cNvSpPr/>
            <p:nvPr/>
          </p:nvSpPr>
          <p:spPr>
            <a:xfrm>
              <a:off x="3150886" y="148164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7" name="object 224">
              <a:extLst>
                <a:ext uri="{FF2B5EF4-FFF2-40B4-BE49-F238E27FC236}">
                  <a16:creationId xmlns:a16="http://schemas.microsoft.com/office/drawing/2014/main" id="{2EFD559D-A5D1-4BDB-9529-183B6BE809D0}"/>
                </a:ext>
              </a:extLst>
            </p:cNvPr>
            <p:cNvSpPr/>
            <p:nvPr/>
          </p:nvSpPr>
          <p:spPr>
            <a:xfrm>
              <a:off x="3167480" y="1471180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8" name="object 225">
              <a:extLst>
                <a:ext uri="{FF2B5EF4-FFF2-40B4-BE49-F238E27FC236}">
                  <a16:creationId xmlns:a16="http://schemas.microsoft.com/office/drawing/2014/main" id="{DB064282-DF39-4807-B0D1-7BE1545AA58C}"/>
                </a:ext>
              </a:extLst>
            </p:cNvPr>
            <p:cNvSpPr/>
            <p:nvPr/>
          </p:nvSpPr>
          <p:spPr>
            <a:xfrm>
              <a:off x="3167480" y="1471180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9" name="object 226">
              <a:extLst>
                <a:ext uri="{FF2B5EF4-FFF2-40B4-BE49-F238E27FC236}">
                  <a16:creationId xmlns:a16="http://schemas.microsoft.com/office/drawing/2014/main" id="{6F809246-E468-4DB6-ABAE-787932F700F5}"/>
                </a:ext>
              </a:extLst>
            </p:cNvPr>
            <p:cNvSpPr/>
            <p:nvPr/>
          </p:nvSpPr>
          <p:spPr>
            <a:xfrm>
              <a:off x="3157875" y="146374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0" name="object 227">
              <a:extLst>
                <a:ext uri="{FF2B5EF4-FFF2-40B4-BE49-F238E27FC236}">
                  <a16:creationId xmlns:a16="http://schemas.microsoft.com/office/drawing/2014/main" id="{79F08EEE-7DB2-459D-AE8A-94810AE14B79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157867" y="1408899"/>
              <a:ext cx="32308" cy="73913"/>
            </a:xfrm>
            <a:prstGeom prst="rect">
              <a:avLst/>
            </a:prstGeom>
          </p:spPr>
        </p:pic>
        <p:sp>
          <p:nvSpPr>
            <p:cNvPr id="921" name="object 228">
              <a:extLst>
                <a:ext uri="{FF2B5EF4-FFF2-40B4-BE49-F238E27FC236}">
                  <a16:creationId xmlns:a16="http://schemas.microsoft.com/office/drawing/2014/main" id="{02E83B39-CA6F-430F-A5FD-2B17918F5667}"/>
                </a:ext>
              </a:extLst>
            </p:cNvPr>
            <p:cNvSpPr/>
            <p:nvPr/>
          </p:nvSpPr>
          <p:spPr>
            <a:xfrm>
              <a:off x="3157873" y="140889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2" name="object 229">
              <a:extLst>
                <a:ext uri="{FF2B5EF4-FFF2-40B4-BE49-F238E27FC236}">
                  <a16:creationId xmlns:a16="http://schemas.microsoft.com/office/drawing/2014/main" id="{5D4EA764-89A0-4EB0-9A97-35F973F11D22}"/>
                </a:ext>
              </a:extLst>
            </p:cNvPr>
            <p:cNvSpPr/>
            <p:nvPr/>
          </p:nvSpPr>
          <p:spPr>
            <a:xfrm>
              <a:off x="3158159" y="139869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3" name="object 230">
              <a:extLst>
                <a:ext uri="{FF2B5EF4-FFF2-40B4-BE49-F238E27FC236}">
                  <a16:creationId xmlns:a16="http://schemas.microsoft.com/office/drawing/2014/main" id="{63D66456-DFAE-49C0-A50A-46332499DCFE}"/>
                </a:ext>
              </a:extLst>
            </p:cNvPr>
            <p:cNvSpPr/>
            <p:nvPr/>
          </p:nvSpPr>
          <p:spPr>
            <a:xfrm>
              <a:off x="3158159" y="139869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4" name="object 231">
              <a:extLst>
                <a:ext uri="{FF2B5EF4-FFF2-40B4-BE49-F238E27FC236}">
                  <a16:creationId xmlns:a16="http://schemas.microsoft.com/office/drawing/2014/main" id="{EA652147-DC41-4F71-B924-08A64A7033F0}"/>
                </a:ext>
              </a:extLst>
            </p:cNvPr>
            <p:cNvSpPr/>
            <p:nvPr/>
          </p:nvSpPr>
          <p:spPr>
            <a:xfrm>
              <a:off x="3207062" y="217971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5" name="object 232">
              <a:extLst>
                <a:ext uri="{FF2B5EF4-FFF2-40B4-BE49-F238E27FC236}">
                  <a16:creationId xmlns:a16="http://schemas.microsoft.com/office/drawing/2014/main" id="{F205B440-4D6E-4BF9-ACF4-09394AAC8ADF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07067" y="2124862"/>
              <a:ext cx="32296" cy="73913"/>
            </a:xfrm>
            <a:prstGeom prst="rect">
              <a:avLst/>
            </a:prstGeom>
          </p:spPr>
        </p:pic>
        <p:sp>
          <p:nvSpPr>
            <p:cNvPr id="926" name="object 233">
              <a:extLst>
                <a:ext uri="{FF2B5EF4-FFF2-40B4-BE49-F238E27FC236}">
                  <a16:creationId xmlns:a16="http://schemas.microsoft.com/office/drawing/2014/main" id="{B02C9B51-F386-4A88-BC05-81141F608727}"/>
                </a:ext>
              </a:extLst>
            </p:cNvPr>
            <p:cNvSpPr/>
            <p:nvPr/>
          </p:nvSpPr>
          <p:spPr>
            <a:xfrm>
              <a:off x="3207075" y="2124858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81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7" name="object 234">
              <a:extLst>
                <a:ext uri="{FF2B5EF4-FFF2-40B4-BE49-F238E27FC236}">
                  <a16:creationId xmlns:a16="http://schemas.microsoft.com/office/drawing/2014/main" id="{9905D841-31D4-496C-AB2D-8146D8380019}"/>
                </a:ext>
              </a:extLst>
            </p:cNvPr>
            <p:cNvSpPr/>
            <p:nvPr/>
          </p:nvSpPr>
          <p:spPr>
            <a:xfrm>
              <a:off x="3207348" y="211466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8" name="object 235">
              <a:extLst>
                <a:ext uri="{FF2B5EF4-FFF2-40B4-BE49-F238E27FC236}">
                  <a16:creationId xmlns:a16="http://schemas.microsoft.com/office/drawing/2014/main" id="{2C3F6D89-6CB0-4E1A-BAD3-39D38B660642}"/>
                </a:ext>
              </a:extLst>
            </p:cNvPr>
            <p:cNvSpPr/>
            <p:nvPr/>
          </p:nvSpPr>
          <p:spPr>
            <a:xfrm>
              <a:off x="3207348" y="211466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9" name="object 236">
              <a:extLst>
                <a:ext uri="{FF2B5EF4-FFF2-40B4-BE49-F238E27FC236}">
                  <a16:creationId xmlns:a16="http://schemas.microsoft.com/office/drawing/2014/main" id="{960968B2-608D-4C73-8BC9-D866FA9EF081}"/>
                </a:ext>
              </a:extLst>
            </p:cNvPr>
            <p:cNvSpPr/>
            <p:nvPr/>
          </p:nvSpPr>
          <p:spPr>
            <a:xfrm>
              <a:off x="3199789" y="145225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0" name="object 237">
              <a:extLst>
                <a:ext uri="{FF2B5EF4-FFF2-40B4-BE49-F238E27FC236}">
                  <a16:creationId xmlns:a16="http://schemas.microsoft.com/office/drawing/2014/main" id="{E45D55C6-0FCA-4CEB-9BC7-4F67585F4F8D}"/>
                </a:ext>
              </a:extLst>
            </p:cNvPr>
            <p:cNvSpPr/>
            <p:nvPr/>
          </p:nvSpPr>
          <p:spPr>
            <a:xfrm>
              <a:off x="3199789" y="145225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1" name="object 238">
              <a:extLst>
                <a:ext uri="{FF2B5EF4-FFF2-40B4-BE49-F238E27FC236}">
                  <a16:creationId xmlns:a16="http://schemas.microsoft.com/office/drawing/2014/main" id="{371F9EF1-612A-49AD-A0A0-709924F54BAD}"/>
                </a:ext>
              </a:extLst>
            </p:cNvPr>
            <p:cNvSpPr/>
            <p:nvPr/>
          </p:nvSpPr>
          <p:spPr>
            <a:xfrm>
              <a:off x="3199789" y="147233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65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2" name="object 239">
              <a:extLst>
                <a:ext uri="{FF2B5EF4-FFF2-40B4-BE49-F238E27FC236}">
                  <a16:creationId xmlns:a16="http://schemas.microsoft.com/office/drawing/2014/main" id="{F99D7DBE-CFA7-456A-8A3E-C3F8ECEE0010}"/>
                </a:ext>
              </a:extLst>
            </p:cNvPr>
            <p:cNvSpPr/>
            <p:nvPr/>
          </p:nvSpPr>
          <p:spPr>
            <a:xfrm>
              <a:off x="3199789" y="147233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65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3" name="object 240">
              <a:extLst>
                <a:ext uri="{FF2B5EF4-FFF2-40B4-BE49-F238E27FC236}">
                  <a16:creationId xmlns:a16="http://schemas.microsoft.com/office/drawing/2014/main" id="{7D2E36D5-7577-4CFA-B141-DBFC417E099D}"/>
                </a:ext>
              </a:extLst>
            </p:cNvPr>
            <p:cNvSpPr/>
            <p:nvPr/>
          </p:nvSpPr>
          <p:spPr>
            <a:xfrm>
              <a:off x="3216370" y="1461853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24" y="659498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4" name="object 241">
              <a:extLst>
                <a:ext uri="{FF2B5EF4-FFF2-40B4-BE49-F238E27FC236}">
                  <a16:creationId xmlns:a16="http://schemas.microsoft.com/office/drawing/2014/main" id="{E9FB4D87-7B63-4F12-A9FF-B405C040CDE0}"/>
                </a:ext>
              </a:extLst>
            </p:cNvPr>
            <p:cNvSpPr/>
            <p:nvPr/>
          </p:nvSpPr>
          <p:spPr>
            <a:xfrm>
              <a:off x="3216370" y="1461853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24" y="659498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5" name="object 242">
              <a:extLst>
                <a:ext uri="{FF2B5EF4-FFF2-40B4-BE49-F238E27FC236}">
                  <a16:creationId xmlns:a16="http://schemas.microsoft.com/office/drawing/2014/main" id="{B20B046F-E580-4BA3-B5F0-547D449439F1}"/>
                </a:ext>
              </a:extLst>
            </p:cNvPr>
            <p:cNvSpPr/>
            <p:nvPr/>
          </p:nvSpPr>
          <p:spPr>
            <a:xfrm>
              <a:off x="3206765" y="145444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36" name="object 243">
              <a:extLst>
                <a:ext uri="{FF2B5EF4-FFF2-40B4-BE49-F238E27FC236}">
                  <a16:creationId xmlns:a16="http://schemas.microsoft.com/office/drawing/2014/main" id="{62AD4DA6-D554-4693-813C-E9601E776E5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06775" y="1399577"/>
              <a:ext cx="32296" cy="73939"/>
            </a:xfrm>
            <a:prstGeom prst="rect">
              <a:avLst/>
            </a:prstGeom>
          </p:spPr>
        </p:pic>
        <p:sp>
          <p:nvSpPr>
            <p:cNvPr id="937" name="object 244">
              <a:extLst>
                <a:ext uri="{FF2B5EF4-FFF2-40B4-BE49-F238E27FC236}">
                  <a16:creationId xmlns:a16="http://schemas.microsoft.com/office/drawing/2014/main" id="{540820DA-1CBB-4F4B-9C76-71BC3B2D99AA}"/>
                </a:ext>
              </a:extLst>
            </p:cNvPr>
            <p:cNvSpPr/>
            <p:nvPr/>
          </p:nvSpPr>
          <p:spPr>
            <a:xfrm>
              <a:off x="3206776" y="1399581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29"/>
                  </a:lnTo>
                  <a:lnTo>
                    <a:pt x="24879" y="7569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98"/>
                  </a:lnTo>
                  <a:lnTo>
                    <a:pt x="13093" y="9309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8" name="object 245">
              <a:extLst>
                <a:ext uri="{FF2B5EF4-FFF2-40B4-BE49-F238E27FC236}">
                  <a16:creationId xmlns:a16="http://schemas.microsoft.com/office/drawing/2014/main" id="{99B6B324-9928-4340-9867-F81DE9999020}"/>
                </a:ext>
              </a:extLst>
            </p:cNvPr>
            <p:cNvSpPr/>
            <p:nvPr/>
          </p:nvSpPr>
          <p:spPr>
            <a:xfrm>
              <a:off x="3207062" y="138939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9" name="object 246">
              <a:extLst>
                <a:ext uri="{FF2B5EF4-FFF2-40B4-BE49-F238E27FC236}">
                  <a16:creationId xmlns:a16="http://schemas.microsoft.com/office/drawing/2014/main" id="{BD83E8E3-35E0-4E2E-A06A-E2FFB5C0F835}"/>
                </a:ext>
              </a:extLst>
            </p:cNvPr>
            <p:cNvSpPr/>
            <p:nvPr/>
          </p:nvSpPr>
          <p:spPr>
            <a:xfrm>
              <a:off x="3207062" y="138939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0" name="object 247">
              <a:extLst>
                <a:ext uri="{FF2B5EF4-FFF2-40B4-BE49-F238E27FC236}">
                  <a16:creationId xmlns:a16="http://schemas.microsoft.com/office/drawing/2014/main" id="{819D734E-9AFB-4DC0-96C1-714865C3B701}"/>
                </a:ext>
              </a:extLst>
            </p:cNvPr>
            <p:cNvSpPr/>
            <p:nvPr/>
          </p:nvSpPr>
          <p:spPr>
            <a:xfrm>
              <a:off x="3092961" y="222396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41" name="object 248">
              <a:extLst>
                <a:ext uri="{FF2B5EF4-FFF2-40B4-BE49-F238E27FC236}">
                  <a16:creationId xmlns:a16="http://schemas.microsoft.com/office/drawing/2014/main" id="{969D3B1E-6119-46CD-BD8D-84684D189808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092970" y="2169096"/>
              <a:ext cx="32308" cy="73913"/>
            </a:xfrm>
            <a:prstGeom prst="rect">
              <a:avLst/>
            </a:prstGeom>
          </p:spPr>
        </p:pic>
        <p:sp>
          <p:nvSpPr>
            <p:cNvPr id="942" name="object 249">
              <a:extLst>
                <a:ext uri="{FF2B5EF4-FFF2-40B4-BE49-F238E27FC236}">
                  <a16:creationId xmlns:a16="http://schemas.microsoft.com/office/drawing/2014/main" id="{E2FE4E3D-441B-4409-BE47-64842A1A54AD}"/>
                </a:ext>
              </a:extLst>
            </p:cNvPr>
            <p:cNvSpPr/>
            <p:nvPr/>
          </p:nvSpPr>
          <p:spPr>
            <a:xfrm>
              <a:off x="3092973" y="2169097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3" name="object 250">
              <a:extLst>
                <a:ext uri="{FF2B5EF4-FFF2-40B4-BE49-F238E27FC236}">
                  <a16:creationId xmlns:a16="http://schemas.microsoft.com/office/drawing/2014/main" id="{8E2081D7-FEDB-4B93-A627-C916EE0DB3FD}"/>
                </a:ext>
              </a:extLst>
            </p:cNvPr>
            <p:cNvSpPr/>
            <p:nvPr/>
          </p:nvSpPr>
          <p:spPr>
            <a:xfrm>
              <a:off x="3093258" y="215891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4" name="object 251">
              <a:extLst>
                <a:ext uri="{FF2B5EF4-FFF2-40B4-BE49-F238E27FC236}">
                  <a16:creationId xmlns:a16="http://schemas.microsoft.com/office/drawing/2014/main" id="{E91ED25F-FFDF-42C4-844E-E923E1A8B7A0}"/>
                </a:ext>
              </a:extLst>
            </p:cNvPr>
            <p:cNvSpPr/>
            <p:nvPr/>
          </p:nvSpPr>
          <p:spPr>
            <a:xfrm>
              <a:off x="3093258" y="215891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5" name="object 252">
              <a:extLst>
                <a:ext uri="{FF2B5EF4-FFF2-40B4-BE49-F238E27FC236}">
                  <a16:creationId xmlns:a16="http://schemas.microsoft.com/office/drawing/2014/main" id="{B77FB0F1-E8D7-4509-9A0E-79140E26B897}"/>
                </a:ext>
              </a:extLst>
            </p:cNvPr>
            <p:cNvSpPr/>
            <p:nvPr/>
          </p:nvSpPr>
          <p:spPr>
            <a:xfrm>
              <a:off x="3085687" y="149649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85" y="0"/>
                  </a:moveTo>
                  <a:lnTo>
                    <a:pt x="0" y="20078"/>
                  </a:lnTo>
                  <a:lnTo>
                    <a:pt x="16598" y="27076"/>
                  </a:lnTo>
                  <a:lnTo>
                    <a:pt x="48018" y="9613"/>
                  </a:lnTo>
                  <a:lnTo>
                    <a:pt x="3318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6" name="object 253">
              <a:extLst>
                <a:ext uri="{FF2B5EF4-FFF2-40B4-BE49-F238E27FC236}">
                  <a16:creationId xmlns:a16="http://schemas.microsoft.com/office/drawing/2014/main" id="{0747B209-853E-44ED-9A83-200A0820CD28}"/>
                </a:ext>
              </a:extLst>
            </p:cNvPr>
            <p:cNvSpPr/>
            <p:nvPr/>
          </p:nvSpPr>
          <p:spPr>
            <a:xfrm>
              <a:off x="3085687" y="149649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76"/>
                  </a:lnTo>
                  <a:lnTo>
                    <a:pt x="48018" y="9613"/>
                  </a:lnTo>
                  <a:lnTo>
                    <a:pt x="33185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7" name="object 254">
              <a:extLst>
                <a:ext uri="{FF2B5EF4-FFF2-40B4-BE49-F238E27FC236}">
                  <a16:creationId xmlns:a16="http://schemas.microsoft.com/office/drawing/2014/main" id="{69C2FAD3-9705-4059-8F42-9E2A64930564}"/>
                </a:ext>
              </a:extLst>
            </p:cNvPr>
            <p:cNvSpPr/>
            <p:nvPr/>
          </p:nvSpPr>
          <p:spPr>
            <a:xfrm>
              <a:off x="3085687" y="151657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8" name="object 255">
              <a:extLst>
                <a:ext uri="{FF2B5EF4-FFF2-40B4-BE49-F238E27FC236}">
                  <a16:creationId xmlns:a16="http://schemas.microsoft.com/office/drawing/2014/main" id="{1F1495E6-A061-42CC-931F-99885A4C01DF}"/>
                </a:ext>
              </a:extLst>
            </p:cNvPr>
            <p:cNvSpPr/>
            <p:nvPr/>
          </p:nvSpPr>
          <p:spPr>
            <a:xfrm>
              <a:off x="3085687" y="151657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9" name="object 256">
              <a:extLst>
                <a:ext uri="{FF2B5EF4-FFF2-40B4-BE49-F238E27FC236}">
                  <a16:creationId xmlns:a16="http://schemas.microsoft.com/office/drawing/2014/main" id="{BACF255A-5BC7-4CA5-9B77-DC27673A959D}"/>
                </a:ext>
              </a:extLst>
            </p:cNvPr>
            <p:cNvSpPr/>
            <p:nvPr/>
          </p:nvSpPr>
          <p:spPr>
            <a:xfrm>
              <a:off x="3102280" y="1506105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0" name="object 257">
              <a:extLst>
                <a:ext uri="{FF2B5EF4-FFF2-40B4-BE49-F238E27FC236}">
                  <a16:creationId xmlns:a16="http://schemas.microsoft.com/office/drawing/2014/main" id="{C0147115-61EC-4A0D-88B2-0889E2B092B3}"/>
                </a:ext>
              </a:extLst>
            </p:cNvPr>
            <p:cNvSpPr/>
            <p:nvPr/>
          </p:nvSpPr>
          <p:spPr>
            <a:xfrm>
              <a:off x="3102280" y="1506105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1" name="object 258">
              <a:extLst>
                <a:ext uri="{FF2B5EF4-FFF2-40B4-BE49-F238E27FC236}">
                  <a16:creationId xmlns:a16="http://schemas.microsoft.com/office/drawing/2014/main" id="{CA27005F-10D6-468D-9241-6D9002B80298}"/>
                </a:ext>
              </a:extLst>
            </p:cNvPr>
            <p:cNvSpPr/>
            <p:nvPr/>
          </p:nvSpPr>
          <p:spPr>
            <a:xfrm>
              <a:off x="3092676" y="149867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2" name="object 259">
              <a:extLst>
                <a:ext uri="{FF2B5EF4-FFF2-40B4-BE49-F238E27FC236}">
                  <a16:creationId xmlns:a16="http://schemas.microsoft.com/office/drawing/2014/main" id="{827C2277-62AA-4AB8-9E71-919FA7B44AA7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092678" y="1443812"/>
              <a:ext cx="32308" cy="73939"/>
            </a:xfrm>
            <a:prstGeom prst="rect">
              <a:avLst/>
            </a:prstGeom>
          </p:spPr>
        </p:pic>
        <p:sp>
          <p:nvSpPr>
            <p:cNvPr id="953" name="object 260">
              <a:extLst>
                <a:ext uri="{FF2B5EF4-FFF2-40B4-BE49-F238E27FC236}">
                  <a16:creationId xmlns:a16="http://schemas.microsoft.com/office/drawing/2014/main" id="{73A4196E-679F-4374-BD72-7AE439C30414}"/>
                </a:ext>
              </a:extLst>
            </p:cNvPr>
            <p:cNvSpPr/>
            <p:nvPr/>
          </p:nvSpPr>
          <p:spPr>
            <a:xfrm>
              <a:off x="3092687" y="144382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4" name="object 261">
              <a:extLst>
                <a:ext uri="{FF2B5EF4-FFF2-40B4-BE49-F238E27FC236}">
                  <a16:creationId xmlns:a16="http://schemas.microsoft.com/office/drawing/2014/main" id="{0B78C963-626A-4938-B876-8E195924B4D7}"/>
                </a:ext>
              </a:extLst>
            </p:cNvPr>
            <p:cNvSpPr/>
            <p:nvPr/>
          </p:nvSpPr>
          <p:spPr>
            <a:xfrm>
              <a:off x="3092961" y="143362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5" name="object 262">
              <a:extLst>
                <a:ext uri="{FF2B5EF4-FFF2-40B4-BE49-F238E27FC236}">
                  <a16:creationId xmlns:a16="http://schemas.microsoft.com/office/drawing/2014/main" id="{D241180D-6A21-457F-AE81-4C948E442A12}"/>
                </a:ext>
              </a:extLst>
            </p:cNvPr>
            <p:cNvSpPr/>
            <p:nvPr/>
          </p:nvSpPr>
          <p:spPr>
            <a:xfrm>
              <a:off x="3092961" y="143362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6" name="object 263">
              <a:extLst>
                <a:ext uri="{FF2B5EF4-FFF2-40B4-BE49-F238E27FC236}">
                  <a16:creationId xmlns:a16="http://schemas.microsoft.com/office/drawing/2014/main" id="{8AE8CBB2-E50A-46E0-A8DB-846CFCB99D15}"/>
                </a:ext>
              </a:extLst>
            </p:cNvPr>
            <p:cNvSpPr/>
            <p:nvPr/>
          </p:nvSpPr>
          <p:spPr>
            <a:xfrm>
              <a:off x="3141862" y="221463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01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7" name="object 264">
              <a:extLst>
                <a:ext uri="{FF2B5EF4-FFF2-40B4-BE49-F238E27FC236}">
                  <a16:creationId xmlns:a16="http://schemas.microsoft.com/office/drawing/2014/main" id="{6436D063-73E2-49B7-A108-E82EAFB4D6A3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141865" y="2159787"/>
              <a:ext cx="32296" cy="73926"/>
            </a:xfrm>
            <a:prstGeom prst="rect">
              <a:avLst/>
            </a:prstGeom>
          </p:spPr>
        </p:pic>
        <p:sp>
          <p:nvSpPr>
            <p:cNvPr id="958" name="object 265">
              <a:extLst>
                <a:ext uri="{FF2B5EF4-FFF2-40B4-BE49-F238E27FC236}">
                  <a16:creationId xmlns:a16="http://schemas.microsoft.com/office/drawing/2014/main" id="{1F0B2E2B-5A49-419E-9517-D0ECCA3D985B}"/>
                </a:ext>
              </a:extLst>
            </p:cNvPr>
            <p:cNvSpPr/>
            <p:nvPr/>
          </p:nvSpPr>
          <p:spPr>
            <a:xfrm>
              <a:off x="3141875" y="2159783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13"/>
                  </a:lnTo>
                  <a:lnTo>
                    <a:pt x="29235" y="5397"/>
                  </a:lnTo>
                  <a:lnTo>
                    <a:pt x="27051" y="5829"/>
                  </a:lnTo>
                  <a:lnTo>
                    <a:pt x="24879" y="7581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98"/>
                  </a:lnTo>
                  <a:lnTo>
                    <a:pt x="13093" y="9309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9" name="object 266">
              <a:extLst>
                <a:ext uri="{FF2B5EF4-FFF2-40B4-BE49-F238E27FC236}">
                  <a16:creationId xmlns:a16="http://schemas.microsoft.com/office/drawing/2014/main" id="{CD6A1D63-605D-432E-9A44-DD5DACACA884}"/>
                </a:ext>
              </a:extLst>
            </p:cNvPr>
            <p:cNvSpPr/>
            <p:nvPr/>
          </p:nvSpPr>
          <p:spPr>
            <a:xfrm>
              <a:off x="3142148" y="214958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84"/>
                  </a:lnTo>
                  <a:lnTo>
                    <a:pt x="0" y="15811"/>
                  </a:lnTo>
                  <a:lnTo>
                    <a:pt x="7175" y="20396"/>
                  </a:lnTo>
                  <a:lnTo>
                    <a:pt x="24853" y="20396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84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0" name="object 267">
              <a:extLst>
                <a:ext uri="{FF2B5EF4-FFF2-40B4-BE49-F238E27FC236}">
                  <a16:creationId xmlns:a16="http://schemas.microsoft.com/office/drawing/2014/main" id="{3C97D467-E32F-42C0-A819-FA25C1C81B10}"/>
                </a:ext>
              </a:extLst>
            </p:cNvPr>
            <p:cNvSpPr/>
            <p:nvPr/>
          </p:nvSpPr>
          <p:spPr>
            <a:xfrm>
              <a:off x="3142148" y="214958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14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1" name="object 268">
              <a:extLst>
                <a:ext uri="{FF2B5EF4-FFF2-40B4-BE49-F238E27FC236}">
                  <a16:creationId xmlns:a16="http://schemas.microsoft.com/office/drawing/2014/main" id="{15756642-4D31-4878-9C85-8DC81220BD51}"/>
                </a:ext>
              </a:extLst>
            </p:cNvPr>
            <p:cNvSpPr/>
            <p:nvPr/>
          </p:nvSpPr>
          <p:spPr>
            <a:xfrm>
              <a:off x="3134589" y="1487192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2" name="object 269">
              <a:extLst>
                <a:ext uri="{FF2B5EF4-FFF2-40B4-BE49-F238E27FC236}">
                  <a16:creationId xmlns:a16="http://schemas.microsoft.com/office/drawing/2014/main" id="{2C95FDA7-721C-46A0-9B86-702A78A2ACF1}"/>
                </a:ext>
              </a:extLst>
            </p:cNvPr>
            <p:cNvSpPr/>
            <p:nvPr/>
          </p:nvSpPr>
          <p:spPr>
            <a:xfrm>
              <a:off x="3134589" y="1487192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3" name="object 270">
              <a:extLst>
                <a:ext uri="{FF2B5EF4-FFF2-40B4-BE49-F238E27FC236}">
                  <a16:creationId xmlns:a16="http://schemas.microsoft.com/office/drawing/2014/main" id="{F5652608-16E4-48FD-89B5-4E5AB16DB9BF}"/>
                </a:ext>
              </a:extLst>
            </p:cNvPr>
            <p:cNvSpPr/>
            <p:nvPr/>
          </p:nvSpPr>
          <p:spPr>
            <a:xfrm>
              <a:off x="3134589" y="1507271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33"/>
                  </a:lnTo>
                  <a:lnTo>
                    <a:pt x="16865" y="666470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4" name="object 271">
              <a:extLst>
                <a:ext uri="{FF2B5EF4-FFF2-40B4-BE49-F238E27FC236}">
                  <a16:creationId xmlns:a16="http://schemas.microsoft.com/office/drawing/2014/main" id="{4F093654-B654-4043-A60F-93B41B37667C}"/>
                </a:ext>
              </a:extLst>
            </p:cNvPr>
            <p:cNvSpPr/>
            <p:nvPr/>
          </p:nvSpPr>
          <p:spPr>
            <a:xfrm>
              <a:off x="3134589" y="1507271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33"/>
                  </a:lnTo>
                  <a:lnTo>
                    <a:pt x="16865" y="666470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5" name="object 272">
              <a:extLst>
                <a:ext uri="{FF2B5EF4-FFF2-40B4-BE49-F238E27FC236}">
                  <a16:creationId xmlns:a16="http://schemas.microsoft.com/office/drawing/2014/main" id="{FF6F9D28-1BD2-4C85-930C-D30CD01396A2}"/>
                </a:ext>
              </a:extLst>
            </p:cNvPr>
            <p:cNvSpPr/>
            <p:nvPr/>
          </p:nvSpPr>
          <p:spPr>
            <a:xfrm>
              <a:off x="3151172" y="1496791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79" y="676948"/>
                  </a:lnTo>
                  <a:lnTo>
                    <a:pt x="31724" y="659485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6" name="object 273">
              <a:extLst>
                <a:ext uri="{FF2B5EF4-FFF2-40B4-BE49-F238E27FC236}">
                  <a16:creationId xmlns:a16="http://schemas.microsoft.com/office/drawing/2014/main" id="{07890CB2-CFB0-4A58-9731-845FEB1D482F}"/>
                </a:ext>
              </a:extLst>
            </p:cNvPr>
            <p:cNvSpPr/>
            <p:nvPr/>
          </p:nvSpPr>
          <p:spPr>
            <a:xfrm>
              <a:off x="3151172" y="1496791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48"/>
                  </a:lnTo>
                  <a:lnTo>
                    <a:pt x="31724" y="659485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7" name="object 274">
              <a:extLst>
                <a:ext uri="{FF2B5EF4-FFF2-40B4-BE49-F238E27FC236}">
                  <a16:creationId xmlns:a16="http://schemas.microsoft.com/office/drawing/2014/main" id="{81C52CE8-744D-4D55-87F6-54FDAA0FBB1D}"/>
                </a:ext>
              </a:extLst>
            </p:cNvPr>
            <p:cNvSpPr/>
            <p:nvPr/>
          </p:nvSpPr>
          <p:spPr>
            <a:xfrm>
              <a:off x="3141565" y="148937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68" name="object 275">
              <a:extLst>
                <a:ext uri="{FF2B5EF4-FFF2-40B4-BE49-F238E27FC236}">
                  <a16:creationId xmlns:a16="http://schemas.microsoft.com/office/drawing/2014/main" id="{6C9D1578-4AE2-4644-A610-1367AAF03ED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41561" y="1434528"/>
              <a:ext cx="32321" cy="73913"/>
            </a:xfrm>
            <a:prstGeom prst="rect">
              <a:avLst/>
            </a:prstGeom>
          </p:spPr>
        </p:pic>
        <p:sp>
          <p:nvSpPr>
            <p:cNvPr id="969" name="object 276">
              <a:extLst>
                <a:ext uri="{FF2B5EF4-FFF2-40B4-BE49-F238E27FC236}">
                  <a16:creationId xmlns:a16="http://schemas.microsoft.com/office/drawing/2014/main" id="{D7A5C884-DAB0-4FF4-B7C8-FF9EA2F9A879}"/>
                </a:ext>
              </a:extLst>
            </p:cNvPr>
            <p:cNvSpPr/>
            <p:nvPr/>
          </p:nvSpPr>
          <p:spPr>
            <a:xfrm>
              <a:off x="3141577" y="143451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0" name="object 277">
              <a:extLst>
                <a:ext uri="{FF2B5EF4-FFF2-40B4-BE49-F238E27FC236}">
                  <a16:creationId xmlns:a16="http://schemas.microsoft.com/office/drawing/2014/main" id="{F15F3B6C-74EA-468F-AE64-3D8A817F0459}"/>
                </a:ext>
              </a:extLst>
            </p:cNvPr>
            <p:cNvSpPr/>
            <p:nvPr/>
          </p:nvSpPr>
          <p:spPr>
            <a:xfrm>
              <a:off x="3141862" y="142432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1" name="object 278">
              <a:extLst>
                <a:ext uri="{FF2B5EF4-FFF2-40B4-BE49-F238E27FC236}">
                  <a16:creationId xmlns:a16="http://schemas.microsoft.com/office/drawing/2014/main" id="{B0C69268-B795-4903-9CF2-385FB529516F}"/>
                </a:ext>
              </a:extLst>
            </p:cNvPr>
            <p:cNvSpPr/>
            <p:nvPr/>
          </p:nvSpPr>
          <p:spPr>
            <a:xfrm>
              <a:off x="3141862" y="142432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2" name="object 279">
              <a:extLst>
                <a:ext uri="{FF2B5EF4-FFF2-40B4-BE49-F238E27FC236}">
                  <a16:creationId xmlns:a16="http://schemas.microsoft.com/office/drawing/2014/main" id="{9DDB879E-2703-4254-95CC-AE419E98C4FA}"/>
                </a:ext>
              </a:extLst>
            </p:cNvPr>
            <p:cNvSpPr/>
            <p:nvPr/>
          </p:nvSpPr>
          <p:spPr>
            <a:xfrm>
              <a:off x="3025443" y="226353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73" name="object 280">
              <a:extLst>
                <a:ext uri="{FF2B5EF4-FFF2-40B4-BE49-F238E27FC236}">
                  <a16:creationId xmlns:a16="http://schemas.microsoft.com/office/drawing/2014/main" id="{D1771123-8ADB-4346-8C17-F17350E3E92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25445" y="2208694"/>
              <a:ext cx="32321" cy="73901"/>
            </a:xfrm>
            <a:prstGeom prst="rect">
              <a:avLst/>
            </a:prstGeom>
          </p:spPr>
        </p:pic>
        <p:sp>
          <p:nvSpPr>
            <p:cNvPr id="974" name="object 281">
              <a:extLst>
                <a:ext uri="{FF2B5EF4-FFF2-40B4-BE49-F238E27FC236}">
                  <a16:creationId xmlns:a16="http://schemas.microsoft.com/office/drawing/2014/main" id="{0F65FC98-23CB-4ECB-B08E-25F051514146}"/>
                </a:ext>
              </a:extLst>
            </p:cNvPr>
            <p:cNvSpPr/>
            <p:nvPr/>
          </p:nvSpPr>
          <p:spPr>
            <a:xfrm>
              <a:off x="3025454" y="220868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01"/>
                  </a:lnTo>
                  <a:lnTo>
                    <a:pt x="19634" y="73901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03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32" y="5803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5" name="object 282">
              <a:extLst>
                <a:ext uri="{FF2B5EF4-FFF2-40B4-BE49-F238E27FC236}">
                  <a16:creationId xmlns:a16="http://schemas.microsoft.com/office/drawing/2014/main" id="{3108E50A-F3B4-4741-8716-AE43A52A757C}"/>
                </a:ext>
              </a:extLst>
            </p:cNvPr>
            <p:cNvSpPr/>
            <p:nvPr/>
          </p:nvSpPr>
          <p:spPr>
            <a:xfrm>
              <a:off x="3025740" y="219848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6" name="object 283">
              <a:extLst>
                <a:ext uri="{FF2B5EF4-FFF2-40B4-BE49-F238E27FC236}">
                  <a16:creationId xmlns:a16="http://schemas.microsoft.com/office/drawing/2014/main" id="{5E67E982-1D11-4788-970A-95BF7BBEAF51}"/>
                </a:ext>
              </a:extLst>
            </p:cNvPr>
            <p:cNvSpPr/>
            <p:nvPr/>
          </p:nvSpPr>
          <p:spPr>
            <a:xfrm>
              <a:off x="3025740" y="219848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7" name="object 284">
              <a:extLst>
                <a:ext uri="{FF2B5EF4-FFF2-40B4-BE49-F238E27FC236}">
                  <a16:creationId xmlns:a16="http://schemas.microsoft.com/office/drawing/2014/main" id="{7FA7DFE6-87A0-43B6-ACF2-1E85AEA3DA3D}"/>
                </a:ext>
              </a:extLst>
            </p:cNvPr>
            <p:cNvSpPr/>
            <p:nvPr/>
          </p:nvSpPr>
          <p:spPr>
            <a:xfrm>
              <a:off x="3018168" y="153606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85" y="0"/>
                  </a:moveTo>
                  <a:lnTo>
                    <a:pt x="0" y="20091"/>
                  </a:lnTo>
                  <a:lnTo>
                    <a:pt x="16598" y="27076"/>
                  </a:lnTo>
                  <a:lnTo>
                    <a:pt x="48018" y="9613"/>
                  </a:lnTo>
                  <a:lnTo>
                    <a:pt x="3318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8" name="object 285">
              <a:extLst>
                <a:ext uri="{FF2B5EF4-FFF2-40B4-BE49-F238E27FC236}">
                  <a16:creationId xmlns:a16="http://schemas.microsoft.com/office/drawing/2014/main" id="{AE6828EE-E44B-48EC-89FD-70D80E1611F7}"/>
                </a:ext>
              </a:extLst>
            </p:cNvPr>
            <p:cNvSpPr/>
            <p:nvPr/>
          </p:nvSpPr>
          <p:spPr>
            <a:xfrm>
              <a:off x="3018168" y="153606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91"/>
                  </a:moveTo>
                  <a:lnTo>
                    <a:pt x="16598" y="27076"/>
                  </a:lnTo>
                  <a:lnTo>
                    <a:pt x="48018" y="9613"/>
                  </a:lnTo>
                  <a:lnTo>
                    <a:pt x="33185" y="0"/>
                  </a:lnTo>
                  <a:lnTo>
                    <a:pt x="0" y="20091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9" name="object 286">
              <a:extLst>
                <a:ext uri="{FF2B5EF4-FFF2-40B4-BE49-F238E27FC236}">
                  <a16:creationId xmlns:a16="http://schemas.microsoft.com/office/drawing/2014/main" id="{962CAC19-D69B-4B38-BE15-5B891500152C}"/>
                </a:ext>
              </a:extLst>
            </p:cNvPr>
            <p:cNvSpPr/>
            <p:nvPr/>
          </p:nvSpPr>
          <p:spPr>
            <a:xfrm>
              <a:off x="3018168" y="1556161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92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0" name="object 287">
              <a:extLst>
                <a:ext uri="{FF2B5EF4-FFF2-40B4-BE49-F238E27FC236}">
                  <a16:creationId xmlns:a16="http://schemas.microsoft.com/office/drawing/2014/main" id="{81D56E58-29B9-4474-BFA5-EB0E98B6C72E}"/>
                </a:ext>
              </a:extLst>
            </p:cNvPr>
            <p:cNvSpPr/>
            <p:nvPr/>
          </p:nvSpPr>
          <p:spPr>
            <a:xfrm>
              <a:off x="3018168" y="1556161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92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1" name="object 288">
              <a:extLst>
                <a:ext uri="{FF2B5EF4-FFF2-40B4-BE49-F238E27FC236}">
                  <a16:creationId xmlns:a16="http://schemas.microsoft.com/office/drawing/2014/main" id="{51FC3D15-4A2A-4E69-94E4-7BA128547189}"/>
                </a:ext>
              </a:extLst>
            </p:cNvPr>
            <p:cNvSpPr/>
            <p:nvPr/>
          </p:nvSpPr>
          <p:spPr>
            <a:xfrm>
              <a:off x="3034762" y="1545681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2" name="object 289">
              <a:extLst>
                <a:ext uri="{FF2B5EF4-FFF2-40B4-BE49-F238E27FC236}">
                  <a16:creationId xmlns:a16="http://schemas.microsoft.com/office/drawing/2014/main" id="{38305F3B-0021-44FD-8A08-C72039FB3CC9}"/>
                </a:ext>
              </a:extLst>
            </p:cNvPr>
            <p:cNvSpPr/>
            <p:nvPr/>
          </p:nvSpPr>
          <p:spPr>
            <a:xfrm>
              <a:off x="3034762" y="1545681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3" name="object 290">
              <a:extLst>
                <a:ext uri="{FF2B5EF4-FFF2-40B4-BE49-F238E27FC236}">
                  <a16:creationId xmlns:a16="http://schemas.microsoft.com/office/drawing/2014/main" id="{8020AA89-4333-4275-A42F-7E7E29092F9E}"/>
                </a:ext>
              </a:extLst>
            </p:cNvPr>
            <p:cNvSpPr/>
            <p:nvPr/>
          </p:nvSpPr>
          <p:spPr>
            <a:xfrm>
              <a:off x="3025157" y="1538249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84" name="object 291">
              <a:extLst>
                <a:ext uri="{FF2B5EF4-FFF2-40B4-BE49-F238E27FC236}">
                  <a16:creationId xmlns:a16="http://schemas.microsoft.com/office/drawing/2014/main" id="{7EDDC014-01A2-469A-AE20-7A569644AF5D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025165" y="1483397"/>
              <a:ext cx="32283" cy="73926"/>
            </a:xfrm>
            <a:prstGeom prst="rect">
              <a:avLst/>
            </a:prstGeom>
          </p:spPr>
        </p:pic>
        <p:sp>
          <p:nvSpPr>
            <p:cNvPr id="985" name="object 292">
              <a:extLst>
                <a:ext uri="{FF2B5EF4-FFF2-40B4-BE49-F238E27FC236}">
                  <a16:creationId xmlns:a16="http://schemas.microsoft.com/office/drawing/2014/main" id="{C131D22B-B230-4B93-8133-71674A0D15EF}"/>
                </a:ext>
              </a:extLst>
            </p:cNvPr>
            <p:cNvSpPr/>
            <p:nvPr/>
          </p:nvSpPr>
          <p:spPr>
            <a:xfrm>
              <a:off x="3025169" y="1483396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6" name="object 293">
              <a:extLst>
                <a:ext uri="{FF2B5EF4-FFF2-40B4-BE49-F238E27FC236}">
                  <a16:creationId xmlns:a16="http://schemas.microsoft.com/office/drawing/2014/main" id="{BCBE2F51-5250-497B-A05A-DE4E73383E49}"/>
                </a:ext>
              </a:extLst>
            </p:cNvPr>
            <p:cNvSpPr/>
            <p:nvPr/>
          </p:nvSpPr>
          <p:spPr>
            <a:xfrm>
              <a:off x="3025443" y="147321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798"/>
                  </a:lnTo>
                  <a:lnTo>
                    <a:pt x="7175" y="20370"/>
                  </a:lnTo>
                  <a:lnTo>
                    <a:pt x="24853" y="20370"/>
                  </a:lnTo>
                  <a:lnTo>
                    <a:pt x="32016" y="15798"/>
                  </a:lnTo>
                  <a:lnTo>
                    <a:pt x="32016" y="10185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7" name="object 294">
              <a:extLst>
                <a:ext uri="{FF2B5EF4-FFF2-40B4-BE49-F238E27FC236}">
                  <a16:creationId xmlns:a16="http://schemas.microsoft.com/office/drawing/2014/main" id="{80FD1569-8553-47DB-A478-E03DF012D4B7}"/>
                </a:ext>
              </a:extLst>
            </p:cNvPr>
            <p:cNvSpPr/>
            <p:nvPr/>
          </p:nvSpPr>
          <p:spPr>
            <a:xfrm>
              <a:off x="3025443" y="147321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53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8" name="object 295">
              <a:extLst>
                <a:ext uri="{FF2B5EF4-FFF2-40B4-BE49-F238E27FC236}">
                  <a16:creationId xmlns:a16="http://schemas.microsoft.com/office/drawing/2014/main" id="{425AA3E1-39CD-4467-8790-41B5FE524E12}"/>
                </a:ext>
              </a:extLst>
            </p:cNvPr>
            <p:cNvSpPr/>
            <p:nvPr/>
          </p:nvSpPr>
          <p:spPr>
            <a:xfrm>
              <a:off x="3074344" y="225421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14" y="20396"/>
                  </a:lnTo>
                  <a:lnTo>
                    <a:pt x="7162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89" name="object 296">
              <a:extLst>
                <a:ext uri="{FF2B5EF4-FFF2-40B4-BE49-F238E27FC236}">
                  <a16:creationId xmlns:a16="http://schemas.microsoft.com/office/drawing/2014/main" id="{E9A283C6-4BDC-46BC-A495-137C66C63988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074339" y="2199360"/>
              <a:ext cx="32321" cy="73926"/>
            </a:xfrm>
            <a:prstGeom prst="rect">
              <a:avLst/>
            </a:prstGeom>
          </p:spPr>
        </p:pic>
        <p:sp>
          <p:nvSpPr>
            <p:cNvPr id="990" name="object 297">
              <a:extLst>
                <a:ext uri="{FF2B5EF4-FFF2-40B4-BE49-F238E27FC236}">
                  <a16:creationId xmlns:a16="http://schemas.microsoft.com/office/drawing/2014/main" id="{5D69F969-01BA-41F9-AD71-82E5A918205D}"/>
                </a:ext>
              </a:extLst>
            </p:cNvPr>
            <p:cNvSpPr/>
            <p:nvPr/>
          </p:nvSpPr>
          <p:spPr>
            <a:xfrm>
              <a:off x="3074344" y="219935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26"/>
                  </a:lnTo>
                  <a:lnTo>
                    <a:pt x="19646" y="73926"/>
                  </a:lnTo>
                  <a:lnTo>
                    <a:pt x="32308" y="63449"/>
                  </a:lnTo>
                  <a:lnTo>
                    <a:pt x="32308" y="0"/>
                  </a:lnTo>
                  <a:lnTo>
                    <a:pt x="30568" y="3213"/>
                  </a:lnTo>
                  <a:lnTo>
                    <a:pt x="29248" y="5397"/>
                  </a:lnTo>
                  <a:lnTo>
                    <a:pt x="27063" y="5829"/>
                  </a:lnTo>
                  <a:lnTo>
                    <a:pt x="24892" y="7581"/>
                  </a:lnTo>
                  <a:lnTo>
                    <a:pt x="22707" y="8877"/>
                  </a:lnTo>
                  <a:lnTo>
                    <a:pt x="19646" y="8877"/>
                  </a:lnTo>
                  <a:lnTo>
                    <a:pt x="16306" y="10198"/>
                  </a:lnTo>
                  <a:lnTo>
                    <a:pt x="13093" y="9321"/>
                  </a:lnTo>
                  <a:lnTo>
                    <a:pt x="9156" y="8013"/>
                  </a:lnTo>
                  <a:lnTo>
                    <a:pt x="5245" y="5829"/>
                  </a:lnTo>
                  <a:lnTo>
                    <a:pt x="2171" y="2781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1" name="object 298">
              <a:extLst>
                <a:ext uri="{FF2B5EF4-FFF2-40B4-BE49-F238E27FC236}">
                  <a16:creationId xmlns:a16="http://schemas.microsoft.com/office/drawing/2014/main" id="{1C9D631B-799E-4A29-B552-28D3AD726BF6}"/>
                </a:ext>
              </a:extLst>
            </p:cNvPr>
            <p:cNvSpPr/>
            <p:nvPr/>
          </p:nvSpPr>
          <p:spPr>
            <a:xfrm>
              <a:off x="3074643" y="218917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41" y="0"/>
                  </a:moveTo>
                  <a:lnTo>
                    <a:pt x="7150" y="0"/>
                  </a:lnTo>
                  <a:lnTo>
                    <a:pt x="0" y="4571"/>
                  </a:lnTo>
                  <a:lnTo>
                    <a:pt x="0" y="15798"/>
                  </a:lnTo>
                  <a:lnTo>
                    <a:pt x="7150" y="20383"/>
                  </a:lnTo>
                  <a:lnTo>
                    <a:pt x="24841" y="20383"/>
                  </a:lnTo>
                  <a:lnTo>
                    <a:pt x="32016" y="15798"/>
                  </a:lnTo>
                  <a:lnTo>
                    <a:pt x="32016" y="10185"/>
                  </a:lnTo>
                  <a:lnTo>
                    <a:pt x="32016" y="4571"/>
                  </a:lnTo>
                  <a:lnTo>
                    <a:pt x="24841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2" name="object 299">
              <a:extLst>
                <a:ext uri="{FF2B5EF4-FFF2-40B4-BE49-F238E27FC236}">
                  <a16:creationId xmlns:a16="http://schemas.microsoft.com/office/drawing/2014/main" id="{24D52B44-E3C6-407F-BB16-D56951D99E1F}"/>
                </a:ext>
              </a:extLst>
            </p:cNvPr>
            <p:cNvSpPr/>
            <p:nvPr/>
          </p:nvSpPr>
          <p:spPr>
            <a:xfrm>
              <a:off x="3074643" y="218917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41" y="20383"/>
                  </a:lnTo>
                  <a:lnTo>
                    <a:pt x="16001" y="20383"/>
                  </a:lnTo>
                  <a:lnTo>
                    <a:pt x="7150" y="20383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50" y="0"/>
                  </a:lnTo>
                  <a:lnTo>
                    <a:pt x="16001" y="0"/>
                  </a:lnTo>
                  <a:lnTo>
                    <a:pt x="24841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3" name="object 300">
              <a:extLst>
                <a:ext uri="{FF2B5EF4-FFF2-40B4-BE49-F238E27FC236}">
                  <a16:creationId xmlns:a16="http://schemas.microsoft.com/office/drawing/2014/main" id="{8DF1A2A7-47E9-408F-BEB8-BBEB0FBBAF8D}"/>
                </a:ext>
              </a:extLst>
            </p:cNvPr>
            <p:cNvSpPr/>
            <p:nvPr/>
          </p:nvSpPr>
          <p:spPr>
            <a:xfrm>
              <a:off x="3067071" y="1526768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4" name="object 301">
              <a:extLst>
                <a:ext uri="{FF2B5EF4-FFF2-40B4-BE49-F238E27FC236}">
                  <a16:creationId xmlns:a16="http://schemas.microsoft.com/office/drawing/2014/main" id="{79B39238-9F41-42E7-BD45-1E4A04F1A759}"/>
                </a:ext>
              </a:extLst>
            </p:cNvPr>
            <p:cNvSpPr/>
            <p:nvPr/>
          </p:nvSpPr>
          <p:spPr>
            <a:xfrm>
              <a:off x="3067071" y="1526768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5" name="object 302">
              <a:extLst>
                <a:ext uri="{FF2B5EF4-FFF2-40B4-BE49-F238E27FC236}">
                  <a16:creationId xmlns:a16="http://schemas.microsoft.com/office/drawing/2014/main" id="{9E8ED1D8-0CFB-4C62-BA3F-6D53ABA8C28B}"/>
                </a:ext>
              </a:extLst>
            </p:cNvPr>
            <p:cNvSpPr/>
            <p:nvPr/>
          </p:nvSpPr>
          <p:spPr>
            <a:xfrm>
              <a:off x="3067071" y="154684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6" name="object 303">
              <a:extLst>
                <a:ext uri="{FF2B5EF4-FFF2-40B4-BE49-F238E27FC236}">
                  <a16:creationId xmlns:a16="http://schemas.microsoft.com/office/drawing/2014/main" id="{EAD5864A-A923-45EE-8A10-73EE1D4C644A}"/>
                </a:ext>
              </a:extLst>
            </p:cNvPr>
            <p:cNvSpPr/>
            <p:nvPr/>
          </p:nvSpPr>
          <p:spPr>
            <a:xfrm>
              <a:off x="3067071" y="154684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7" name="object 304">
              <a:extLst>
                <a:ext uri="{FF2B5EF4-FFF2-40B4-BE49-F238E27FC236}">
                  <a16:creationId xmlns:a16="http://schemas.microsoft.com/office/drawing/2014/main" id="{B0FAF9B4-473B-4509-8FC9-14D9ECD1AAD3}"/>
                </a:ext>
              </a:extLst>
            </p:cNvPr>
            <p:cNvSpPr/>
            <p:nvPr/>
          </p:nvSpPr>
          <p:spPr>
            <a:xfrm>
              <a:off x="3083653" y="153636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8" name="object 305">
              <a:extLst>
                <a:ext uri="{FF2B5EF4-FFF2-40B4-BE49-F238E27FC236}">
                  <a16:creationId xmlns:a16="http://schemas.microsoft.com/office/drawing/2014/main" id="{BC46389C-6DAA-46FB-BB23-B220A7D416DD}"/>
                </a:ext>
              </a:extLst>
            </p:cNvPr>
            <p:cNvSpPr/>
            <p:nvPr/>
          </p:nvSpPr>
          <p:spPr>
            <a:xfrm>
              <a:off x="3083653" y="153636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9" name="object 306">
              <a:extLst>
                <a:ext uri="{FF2B5EF4-FFF2-40B4-BE49-F238E27FC236}">
                  <a16:creationId xmlns:a16="http://schemas.microsoft.com/office/drawing/2014/main" id="{A243C5FE-F1F0-4256-9180-A0ECF5E48D24}"/>
                </a:ext>
              </a:extLst>
            </p:cNvPr>
            <p:cNvSpPr/>
            <p:nvPr/>
          </p:nvSpPr>
          <p:spPr>
            <a:xfrm>
              <a:off x="3074047" y="152894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00" name="object 307">
              <a:extLst>
                <a:ext uri="{FF2B5EF4-FFF2-40B4-BE49-F238E27FC236}">
                  <a16:creationId xmlns:a16="http://schemas.microsoft.com/office/drawing/2014/main" id="{90E67634-28B7-43BA-838E-50F99898C3A2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074047" y="1474101"/>
              <a:ext cx="32308" cy="73913"/>
            </a:xfrm>
            <a:prstGeom prst="rect">
              <a:avLst/>
            </a:prstGeom>
          </p:spPr>
        </p:pic>
        <p:sp>
          <p:nvSpPr>
            <p:cNvPr id="1001" name="object 308">
              <a:extLst>
                <a:ext uri="{FF2B5EF4-FFF2-40B4-BE49-F238E27FC236}">
                  <a16:creationId xmlns:a16="http://schemas.microsoft.com/office/drawing/2014/main" id="{733B0F6E-19B0-4D9A-AAAF-FD1532D8DFBC}"/>
                </a:ext>
              </a:extLst>
            </p:cNvPr>
            <p:cNvSpPr/>
            <p:nvPr/>
          </p:nvSpPr>
          <p:spPr>
            <a:xfrm>
              <a:off x="3074060" y="147409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2" name="object 309">
              <a:extLst>
                <a:ext uri="{FF2B5EF4-FFF2-40B4-BE49-F238E27FC236}">
                  <a16:creationId xmlns:a16="http://schemas.microsoft.com/office/drawing/2014/main" id="{7643E9C8-1383-4680-87D8-759A1B4604E1}"/>
                </a:ext>
              </a:extLst>
            </p:cNvPr>
            <p:cNvSpPr/>
            <p:nvPr/>
          </p:nvSpPr>
          <p:spPr>
            <a:xfrm>
              <a:off x="3074344" y="146389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" name="object 310">
              <a:extLst>
                <a:ext uri="{FF2B5EF4-FFF2-40B4-BE49-F238E27FC236}">
                  <a16:creationId xmlns:a16="http://schemas.microsoft.com/office/drawing/2014/main" id="{83F4AD41-52FC-42D5-8A22-69CF32AB8EB7}"/>
                </a:ext>
              </a:extLst>
            </p:cNvPr>
            <p:cNvSpPr/>
            <p:nvPr/>
          </p:nvSpPr>
          <p:spPr>
            <a:xfrm>
              <a:off x="3074344" y="146389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" name="object 311">
              <a:extLst>
                <a:ext uri="{FF2B5EF4-FFF2-40B4-BE49-F238E27FC236}">
                  <a16:creationId xmlns:a16="http://schemas.microsoft.com/office/drawing/2014/main" id="{5B503527-143F-4C52-B8E3-04A39D2360AB}"/>
                </a:ext>
              </a:extLst>
            </p:cNvPr>
            <p:cNvSpPr/>
            <p:nvPr/>
          </p:nvSpPr>
          <p:spPr>
            <a:xfrm>
              <a:off x="2960255" y="229846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05" name="object 312">
              <a:extLst>
                <a:ext uri="{FF2B5EF4-FFF2-40B4-BE49-F238E27FC236}">
                  <a16:creationId xmlns:a16="http://schemas.microsoft.com/office/drawing/2014/main" id="{3F6630E6-F6FE-4A70-81B9-18A24C5A9478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960256" y="2243607"/>
              <a:ext cx="32296" cy="73913"/>
            </a:xfrm>
            <a:prstGeom prst="rect">
              <a:avLst/>
            </a:prstGeom>
          </p:spPr>
        </p:pic>
        <p:sp>
          <p:nvSpPr>
            <p:cNvPr id="1006" name="object 313">
              <a:extLst>
                <a:ext uri="{FF2B5EF4-FFF2-40B4-BE49-F238E27FC236}">
                  <a16:creationId xmlns:a16="http://schemas.microsoft.com/office/drawing/2014/main" id="{90731715-70E9-4A93-8DD0-3EC04F5A8F7C}"/>
                </a:ext>
              </a:extLst>
            </p:cNvPr>
            <p:cNvSpPr/>
            <p:nvPr/>
          </p:nvSpPr>
          <p:spPr>
            <a:xfrm>
              <a:off x="2960255" y="224361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04"/>
                  </a:lnTo>
                  <a:lnTo>
                    <a:pt x="14846" y="73901"/>
                  </a:lnTo>
                  <a:lnTo>
                    <a:pt x="19634" y="73901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48" y="5372"/>
                  </a:lnTo>
                  <a:lnTo>
                    <a:pt x="27063" y="5803"/>
                  </a:lnTo>
                  <a:lnTo>
                    <a:pt x="24892" y="7556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69" y="7988"/>
                  </a:lnTo>
                  <a:lnTo>
                    <a:pt x="5245" y="5803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7" name="object 314">
              <a:extLst>
                <a:ext uri="{FF2B5EF4-FFF2-40B4-BE49-F238E27FC236}">
                  <a16:creationId xmlns:a16="http://schemas.microsoft.com/office/drawing/2014/main" id="{D3892C8E-003D-4BBE-A13A-451D3C11F023}"/>
                </a:ext>
              </a:extLst>
            </p:cNvPr>
            <p:cNvSpPr/>
            <p:nvPr/>
          </p:nvSpPr>
          <p:spPr>
            <a:xfrm>
              <a:off x="2960541" y="223341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75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8" name="object 315">
              <a:extLst>
                <a:ext uri="{FF2B5EF4-FFF2-40B4-BE49-F238E27FC236}">
                  <a16:creationId xmlns:a16="http://schemas.microsoft.com/office/drawing/2014/main" id="{6660BF11-FBA0-4166-8E78-653924E96395}"/>
                </a:ext>
              </a:extLst>
            </p:cNvPr>
            <p:cNvSpPr/>
            <p:nvPr/>
          </p:nvSpPr>
          <p:spPr>
            <a:xfrm>
              <a:off x="2960541" y="223341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9" name="object 316">
              <a:extLst>
                <a:ext uri="{FF2B5EF4-FFF2-40B4-BE49-F238E27FC236}">
                  <a16:creationId xmlns:a16="http://schemas.microsoft.com/office/drawing/2014/main" id="{9A001DB3-5C23-47E3-8490-00CE7402977F}"/>
                </a:ext>
              </a:extLst>
            </p:cNvPr>
            <p:cNvSpPr/>
            <p:nvPr/>
          </p:nvSpPr>
          <p:spPr>
            <a:xfrm>
              <a:off x="2952982" y="157099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91"/>
                  </a:lnTo>
                  <a:lnTo>
                    <a:pt x="16586" y="27076"/>
                  </a:lnTo>
                  <a:lnTo>
                    <a:pt x="48018" y="9613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0" name="object 317">
              <a:extLst>
                <a:ext uri="{FF2B5EF4-FFF2-40B4-BE49-F238E27FC236}">
                  <a16:creationId xmlns:a16="http://schemas.microsoft.com/office/drawing/2014/main" id="{98DBC1D1-C43B-4578-B86F-633752AB976C}"/>
                </a:ext>
              </a:extLst>
            </p:cNvPr>
            <p:cNvSpPr/>
            <p:nvPr/>
          </p:nvSpPr>
          <p:spPr>
            <a:xfrm>
              <a:off x="2952982" y="157099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91"/>
                  </a:moveTo>
                  <a:lnTo>
                    <a:pt x="16586" y="27076"/>
                  </a:lnTo>
                  <a:lnTo>
                    <a:pt x="48018" y="9613"/>
                  </a:lnTo>
                  <a:lnTo>
                    <a:pt x="33172" y="0"/>
                  </a:lnTo>
                  <a:lnTo>
                    <a:pt x="0" y="20091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1" name="object 318">
              <a:extLst>
                <a:ext uri="{FF2B5EF4-FFF2-40B4-BE49-F238E27FC236}">
                  <a16:creationId xmlns:a16="http://schemas.microsoft.com/office/drawing/2014/main" id="{9C971043-DE93-4340-A767-5F1394FB3253}"/>
                </a:ext>
              </a:extLst>
            </p:cNvPr>
            <p:cNvSpPr/>
            <p:nvPr/>
          </p:nvSpPr>
          <p:spPr>
            <a:xfrm>
              <a:off x="2952982" y="1591086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65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2" name="object 319">
              <a:extLst>
                <a:ext uri="{FF2B5EF4-FFF2-40B4-BE49-F238E27FC236}">
                  <a16:creationId xmlns:a16="http://schemas.microsoft.com/office/drawing/2014/main" id="{BE9D81DF-3DDD-4AB8-8779-27386D34BC52}"/>
                </a:ext>
              </a:extLst>
            </p:cNvPr>
            <p:cNvSpPr/>
            <p:nvPr/>
          </p:nvSpPr>
          <p:spPr>
            <a:xfrm>
              <a:off x="2952982" y="1591086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65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3" name="object 320">
              <a:extLst>
                <a:ext uri="{FF2B5EF4-FFF2-40B4-BE49-F238E27FC236}">
                  <a16:creationId xmlns:a16="http://schemas.microsoft.com/office/drawing/2014/main" id="{DFCE5266-3A98-4D99-A961-1F54DFCA4259}"/>
                </a:ext>
              </a:extLst>
            </p:cNvPr>
            <p:cNvSpPr/>
            <p:nvPr/>
          </p:nvSpPr>
          <p:spPr>
            <a:xfrm>
              <a:off x="2969564" y="1580606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24" y="659498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4" name="object 321">
              <a:extLst>
                <a:ext uri="{FF2B5EF4-FFF2-40B4-BE49-F238E27FC236}">
                  <a16:creationId xmlns:a16="http://schemas.microsoft.com/office/drawing/2014/main" id="{530CED03-8A79-4930-964E-DCB39D65FF46}"/>
                </a:ext>
              </a:extLst>
            </p:cNvPr>
            <p:cNvSpPr/>
            <p:nvPr/>
          </p:nvSpPr>
          <p:spPr>
            <a:xfrm>
              <a:off x="2969564" y="1580606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24" y="659498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5" name="object 322">
              <a:extLst>
                <a:ext uri="{FF2B5EF4-FFF2-40B4-BE49-F238E27FC236}">
                  <a16:creationId xmlns:a16="http://schemas.microsoft.com/office/drawing/2014/main" id="{ABD2DD0F-7D4F-4699-AFFC-1CC06C9CE71B}"/>
                </a:ext>
              </a:extLst>
            </p:cNvPr>
            <p:cNvSpPr/>
            <p:nvPr/>
          </p:nvSpPr>
          <p:spPr>
            <a:xfrm>
              <a:off x="2959958" y="157318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16" name="object 323">
              <a:extLst>
                <a:ext uri="{FF2B5EF4-FFF2-40B4-BE49-F238E27FC236}">
                  <a16:creationId xmlns:a16="http://schemas.microsoft.com/office/drawing/2014/main" id="{E3D9AD0C-ABD8-44EA-B5D8-B0B69DAC274A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959963" y="1518322"/>
              <a:ext cx="32308" cy="73926"/>
            </a:xfrm>
            <a:prstGeom prst="rect">
              <a:avLst/>
            </a:prstGeom>
          </p:spPr>
        </p:pic>
        <p:sp>
          <p:nvSpPr>
            <p:cNvPr id="1017" name="object 324">
              <a:extLst>
                <a:ext uri="{FF2B5EF4-FFF2-40B4-BE49-F238E27FC236}">
                  <a16:creationId xmlns:a16="http://schemas.microsoft.com/office/drawing/2014/main" id="{75E9D146-93EA-494B-A058-9EF51D91CBF0}"/>
                </a:ext>
              </a:extLst>
            </p:cNvPr>
            <p:cNvSpPr/>
            <p:nvPr/>
          </p:nvSpPr>
          <p:spPr>
            <a:xfrm>
              <a:off x="2959971" y="1518334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8" name="object 325">
              <a:extLst>
                <a:ext uri="{FF2B5EF4-FFF2-40B4-BE49-F238E27FC236}">
                  <a16:creationId xmlns:a16="http://schemas.microsoft.com/office/drawing/2014/main" id="{AFB1F78B-680A-4B55-B74D-C5C13F213111}"/>
                </a:ext>
              </a:extLst>
            </p:cNvPr>
            <p:cNvSpPr/>
            <p:nvPr/>
          </p:nvSpPr>
          <p:spPr>
            <a:xfrm>
              <a:off x="2960255" y="150813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9" name="object 326">
              <a:extLst>
                <a:ext uri="{FF2B5EF4-FFF2-40B4-BE49-F238E27FC236}">
                  <a16:creationId xmlns:a16="http://schemas.microsoft.com/office/drawing/2014/main" id="{12E45ED3-0D26-42AD-8308-5B55DDD1F92C}"/>
                </a:ext>
              </a:extLst>
            </p:cNvPr>
            <p:cNvSpPr/>
            <p:nvPr/>
          </p:nvSpPr>
          <p:spPr>
            <a:xfrm>
              <a:off x="2960255" y="150813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0" name="object 327">
              <a:extLst>
                <a:ext uri="{FF2B5EF4-FFF2-40B4-BE49-F238E27FC236}">
                  <a16:creationId xmlns:a16="http://schemas.microsoft.com/office/drawing/2014/main" id="{00EB8147-CB26-44EC-9468-56E712284583}"/>
                </a:ext>
              </a:extLst>
            </p:cNvPr>
            <p:cNvSpPr/>
            <p:nvPr/>
          </p:nvSpPr>
          <p:spPr>
            <a:xfrm>
              <a:off x="3009145" y="228914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1" name="object 328">
              <a:extLst>
                <a:ext uri="{FF2B5EF4-FFF2-40B4-BE49-F238E27FC236}">
                  <a16:creationId xmlns:a16="http://schemas.microsoft.com/office/drawing/2014/main" id="{6411D1FE-177E-4CB9-A2C3-E1761FA6212B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09150" y="2234298"/>
              <a:ext cx="32308" cy="73913"/>
            </a:xfrm>
            <a:prstGeom prst="rect">
              <a:avLst/>
            </a:prstGeom>
          </p:spPr>
        </p:pic>
        <p:sp>
          <p:nvSpPr>
            <p:cNvPr id="1022" name="object 329">
              <a:extLst>
                <a:ext uri="{FF2B5EF4-FFF2-40B4-BE49-F238E27FC236}">
                  <a16:creationId xmlns:a16="http://schemas.microsoft.com/office/drawing/2014/main" id="{E0AC8D98-B4F5-4DA4-8A20-03F58A0DAF04}"/>
                </a:ext>
              </a:extLst>
            </p:cNvPr>
            <p:cNvSpPr/>
            <p:nvPr/>
          </p:nvSpPr>
          <p:spPr>
            <a:xfrm>
              <a:off x="3009158" y="2234296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3" name="object 330">
              <a:extLst>
                <a:ext uri="{FF2B5EF4-FFF2-40B4-BE49-F238E27FC236}">
                  <a16:creationId xmlns:a16="http://schemas.microsoft.com/office/drawing/2014/main" id="{7FA5380A-FDFC-4E3E-8C1B-C5A58A9CAEE5}"/>
                </a:ext>
              </a:extLst>
            </p:cNvPr>
            <p:cNvSpPr/>
            <p:nvPr/>
          </p:nvSpPr>
          <p:spPr>
            <a:xfrm>
              <a:off x="3009443" y="222411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" name="object 331">
              <a:extLst>
                <a:ext uri="{FF2B5EF4-FFF2-40B4-BE49-F238E27FC236}">
                  <a16:creationId xmlns:a16="http://schemas.microsoft.com/office/drawing/2014/main" id="{667EB533-0007-4C7D-88AB-9A15C31F1943}"/>
                </a:ext>
              </a:extLst>
            </p:cNvPr>
            <p:cNvSpPr/>
            <p:nvPr/>
          </p:nvSpPr>
          <p:spPr>
            <a:xfrm>
              <a:off x="3009443" y="222411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5" name="object 332">
              <a:extLst>
                <a:ext uri="{FF2B5EF4-FFF2-40B4-BE49-F238E27FC236}">
                  <a16:creationId xmlns:a16="http://schemas.microsoft.com/office/drawing/2014/main" id="{1A9B9FB4-9745-414B-A400-5BF299EEFA94}"/>
                </a:ext>
              </a:extLst>
            </p:cNvPr>
            <p:cNvSpPr/>
            <p:nvPr/>
          </p:nvSpPr>
          <p:spPr>
            <a:xfrm>
              <a:off x="3001872" y="1561693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76"/>
                  </a:lnTo>
                  <a:lnTo>
                    <a:pt x="48018" y="9613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6" name="object 333">
              <a:extLst>
                <a:ext uri="{FF2B5EF4-FFF2-40B4-BE49-F238E27FC236}">
                  <a16:creationId xmlns:a16="http://schemas.microsoft.com/office/drawing/2014/main" id="{B40B74B5-DD60-4D24-A526-7BC4D7E32FFC}"/>
                </a:ext>
              </a:extLst>
            </p:cNvPr>
            <p:cNvSpPr/>
            <p:nvPr/>
          </p:nvSpPr>
          <p:spPr>
            <a:xfrm>
              <a:off x="3001872" y="1561693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76"/>
                  </a:lnTo>
                  <a:lnTo>
                    <a:pt x="48018" y="9613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7" name="object 334">
              <a:extLst>
                <a:ext uri="{FF2B5EF4-FFF2-40B4-BE49-F238E27FC236}">
                  <a16:creationId xmlns:a16="http://schemas.microsoft.com/office/drawing/2014/main" id="{25B435D5-F896-4993-B084-85D00D564B38}"/>
                </a:ext>
              </a:extLst>
            </p:cNvPr>
            <p:cNvSpPr/>
            <p:nvPr/>
          </p:nvSpPr>
          <p:spPr>
            <a:xfrm>
              <a:off x="3001872" y="158177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8" name="object 335">
              <a:extLst>
                <a:ext uri="{FF2B5EF4-FFF2-40B4-BE49-F238E27FC236}">
                  <a16:creationId xmlns:a16="http://schemas.microsoft.com/office/drawing/2014/main" id="{26827274-D32D-4DA2-8137-E22B17A6D316}"/>
                </a:ext>
              </a:extLst>
            </p:cNvPr>
            <p:cNvSpPr/>
            <p:nvPr/>
          </p:nvSpPr>
          <p:spPr>
            <a:xfrm>
              <a:off x="3001872" y="158177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9" name="object 336">
              <a:extLst>
                <a:ext uri="{FF2B5EF4-FFF2-40B4-BE49-F238E27FC236}">
                  <a16:creationId xmlns:a16="http://schemas.microsoft.com/office/drawing/2014/main" id="{C727A39D-C83E-41B6-B51A-285025AD9218}"/>
                </a:ext>
              </a:extLst>
            </p:cNvPr>
            <p:cNvSpPr/>
            <p:nvPr/>
          </p:nvSpPr>
          <p:spPr>
            <a:xfrm>
              <a:off x="3018466" y="1571304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0" name="object 337">
              <a:extLst>
                <a:ext uri="{FF2B5EF4-FFF2-40B4-BE49-F238E27FC236}">
                  <a16:creationId xmlns:a16="http://schemas.microsoft.com/office/drawing/2014/main" id="{D87316A5-24E2-4BCD-99C0-FB6E3B91AD83}"/>
                </a:ext>
              </a:extLst>
            </p:cNvPr>
            <p:cNvSpPr/>
            <p:nvPr/>
          </p:nvSpPr>
          <p:spPr>
            <a:xfrm>
              <a:off x="3018466" y="1571304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1" name="object 338">
              <a:extLst>
                <a:ext uri="{FF2B5EF4-FFF2-40B4-BE49-F238E27FC236}">
                  <a16:creationId xmlns:a16="http://schemas.microsoft.com/office/drawing/2014/main" id="{5A859E0A-E4FE-43E0-BFC5-74EC34188813}"/>
                </a:ext>
              </a:extLst>
            </p:cNvPr>
            <p:cNvSpPr/>
            <p:nvPr/>
          </p:nvSpPr>
          <p:spPr>
            <a:xfrm>
              <a:off x="3008848" y="156387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2" name="object 339">
              <a:extLst>
                <a:ext uri="{FF2B5EF4-FFF2-40B4-BE49-F238E27FC236}">
                  <a16:creationId xmlns:a16="http://schemas.microsoft.com/office/drawing/2014/main" id="{0F21436E-5D61-4542-8466-E74C0E2FD561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08858" y="1509026"/>
              <a:ext cx="32308" cy="73913"/>
            </a:xfrm>
            <a:prstGeom prst="rect">
              <a:avLst/>
            </a:prstGeom>
          </p:spPr>
        </p:pic>
        <p:sp>
          <p:nvSpPr>
            <p:cNvPr id="1033" name="object 340">
              <a:extLst>
                <a:ext uri="{FF2B5EF4-FFF2-40B4-BE49-F238E27FC236}">
                  <a16:creationId xmlns:a16="http://schemas.microsoft.com/office/drawing/2014/main" id="{EDF28E37-5546-42FF-9E2F-F6B7CFBB9152}"/>
                </a:ext>
              </a:extLst>
            </p:cNvPr>
            <p:cNvSpPr/>
            <p:nvPr/>
          </p:nvSpPr>
          <p:spPr>
            <a:xfrm>
              <a:off x="3008859" y="150902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48" y="5372"/>
                  </a:lnTo>
                  <a:lnTo>
                    <a:pt x="27063" y="5816"/>
                  </a:lnTo>
                  <a:lnTo>
                    <a:pt x="24892" y="7556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4" name="object 341">
              <a:extLst>
                <a:ext uri="{FF2B5EF4-FFF2-40B4-BE49-F238E27FC236}">
                  <a16:creationId xmlns:a16="http://schemas.microsoft.com/office/drawing/2014/main" id="{92F2CAFD-1101-4013-842D-DEA1A556C5F9}"/>
                </a:ext>
              </a:extLst>
            </p:cNvPr>
            <p:cNvSpPr/>
            <p:nvPr/>
          </p:nvSpPr>
          <p:spPr>
            <a:xfrm>
              <a:off x="3009145" y="149882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5" name="object 342">
              <a:extLst>
                <a:ext uri="{FF2B5EF4-FFF2-40B4-BE49-F238E27FC236}">
                  <a16:creationId xmlns:a16="http://schemas.microsoft.com/office/drawing/2014/main" id="{9A186426-2491-41C5-9436-70B58C6ABCF7}"/>
                </a:ext>
              </a:extLst>
            </p:cNvPr>
            <p:cNvSpPr/>
            <p:nvPr/>
          </p:nvSpPr>
          <p:spPr>
            <a:xfrm>
              <a:off x="3009145" y="149882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6" name="object 343">
              <a:extLst>
                <a:ext uri="{FF2B5EF4-FFF2-40B4-BE49-F238E27FC236}">
                  <a16:creationId xmlns:a16="http://schemas.microsoft.com/office/drawing/2014/main" id="{21F5521C-603F-46E8-8D62-FFD59B2AF0D9}"/>
                </a:ext>
              </a:extLst>
            </p:cNvPr>
            <p:cNvSpPr/>
            <p:nvPr/>
          </p:nvSpPr>
          <p:spPr>
            <a:xfrm>
              <a:off x="2893903" y="233454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01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7" name="object 344">
              <a:extLst>
                <a:ext uri="{FF2B5EF4-FFF2-40B4-BE49-F238E27FC236}">
                  <a16:creationId xmlns:a16="http://schemas.microsoft.com/office/drawing/2014/main" id="{CAE2AF09-E0D2-4E0C-8743-38B35439090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3898" y="2279688"/>
              <a:ext cx="32308" cy="73939"/>
            </a:xfrm>
            <a:prstGeom prst="rect">
              <a:avLst/>
            </a:prstGeom>
          </p:spPr>
        </p:pic>
        <p:sp>
          <p:nvSpPr>
            <p:cNvPr id="1038" name="object 345">
              <a:extLst>
                <a:ext uri="{FF2B5EF4-FFF2-40B4-BE49-F238E27FC236}">
                  <a16:creationId xmlns:a16="http://schemas.microsoft.com/office/drawing/2014/main" id="{969E630A-6F69-4F07-824E-BB49AB442F4B}"/>
                </a:ext>
              </a:extLst>
            </p:cNvPr>
            <p:cNvSpPr/>
            <p:nvPr/>
          </p:nvSpPr>
          <p:spPr>
            <a:xfrm>
              <a:off x="2893903" y="227968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26"/>
                  </a:lnTo>
                  <a:lnTo>
                    <a:pt x="19634" y="73926"/>
                  </a:lnTo>
                  <a:lnTo>
                    <a:pt x="32308" y="63449"/>
                  </a:lnTo>
                  <a:lnTo>
                    <a:pt x="32308" y="0"/>
                  </a:lnTo>
                  <a:lnTo>
                    <a:pt x="30556" y="3213"/>
                  </a:lnTo>
                  <a:lnTo>
                    <a:pt x="29235" y="5397"/>
                  </a:lnTo>
                  <a:lnTo>
                    <a:pt x="27051" y="5829"/>
                  </a:lnTo>
                  <a:lnTo>
                    <a:pt x="24879" y="7581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306" y="10198"/>
                  </a:lnTo>
                  <a:lnTo>
                    <a:pt x="13093" y="9309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68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9" name="object 346">
              <a:extLst>
                <a:ext uri="{FF2B5EF4-FFF2-40B4-BE49-F238E27FC236}">
                  <a16:creationId xmlns:a16="http://schemas.microsoft.com/office/drawing/2014/main" id="{819551F7-1670-458C-8076-F4C3AFBFC59C}"/>
                </a:ext>
              </a:extLst>
            </p:cNvPr>
            <p:cNvSpPr/>
            <p:nvPr/>
          </p:nvSpPr>
          <p:spPr>
            <a:xfrm>
              <a:off x="2894188" y="226949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84"/>
                  </a:lnTo>
                  <a:lnTo>
                    <a:pt x="0" y="15811"/>
                  </a:lnTo>
                  <a:lnTo>
                    <a:pt x="7175" y="20396"/>
                  </a:lnTo>
                  <a:lnTo>
                    <a:pt x="24853" y="20396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84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0" name="object 347">
              <a:extLst>
                <a:ext uri="{FF2B5EF4-FFF2-40B4-BE49-F238E27FC236}">
                  <a16:creationId xmlns:a16="http://schemas.microsoft.com/office/drawing/2014/main" id="{E4AAE73E-FAB4-4F55-BFCD-7975D7387C39}"/>
                </a:ext>
              </a:extLst>
            </p:cNvPr>
            <p:cNvSpPr/>
            <p:nvPr/>
          </p:nvSpPr>
          <p:spPr>
            <a:xfrm>
              <a:off x="2894188" y="226949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14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1" name="object 348">
              <a:extLst>
                <a:ext uri="{FF2B5EF4-FFF2-40B4-BE49-F238E27FC236}">
                  <a16:creationId xmlns:a16="http://schemas.microsoft.com/office/drawing/2014/main" id="{0800260C-E443-4C97-97E4-1679DC0B6720}"/>
                </a:ext>
              </a:extLst>
            </p:cNvPr>
            <p:cNvSpPr/>
            <p:nvPr/>
          </p:nvSpPr>
          <p:spPr>
            <a:xfrm>
              <a:off x="2886629" y="1607085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91"/>
                  </a:lnTo>
                  <a:lnTo>
                    <a:pt x="16586" y="27076"/>
                  </a:lnTo>
                  <a:lnTo>
                    <a:pt x="48018" y="9613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2" name="object 349">
              <a:extLst>
                <a:ext uri="{FF2B5EF4-FFF2-40B4-BE49-F238E27FC236}">
                  <a16:creationId xmlns:a16="http://schemas.microsoft.com/office/drawing/2014/main" id="{878BA95E-D639-4822-A8E5-3635D090E8D8}"/>
                </a:ext>
              </a:extLst>
            </p:cNvPr>
            <p:cNvSpPr/>
            <p:nvPr/>
          </p:nvSpPr>
          <p:spPr>
            <a:xfrm>
              <a:off x="2886629" y="1607085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91"/>
                  </a:moveTo>
                  <a:lnTo>
                    <a:pt x="16586" y="27076"/>
                  </a:lnTo>
                  <a:lnTo>
                    <a:pt x="48018" y="9613"/>
                  </a:lnTo>
                  <a:lnTo>
                    <a:pt x="33172" y="0"/>
                  </a:lnTo>
                  <a:lnTo>
                    <a:pt x="0" y="20091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3" name="object 350">
              <a:extLst>
                <a:ext uri="{FF2B5EF4-FFF2-40B4-BE49-F238E27FC236}">
                  <a16:creationId xmlns:a16="http://schemas.microsoft.com/office/drawing/2014/main" id="{EACCD66C-D600-4048-82CF-DA935207CA73}"/>
                </a:ext>
              </a:extLst>
            </p:cNvPr>
            <p:cNvSpPr/>
            <p:nvPr/>
          </p:nvSpPr>
          <p:spPr>
            <a:xfrm>
              <a:off x="2886629" y="162717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33"/>
                  </a:lnTo>
                  <a:lnTo>
                    <a:pt x="16865" y="666470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" name="object 351">
              <a:extLst>
                <a:ext uri="{FF2B5EF4-FFF2-40B4-BE49-F238E27FC236}">
                  <a16:creationId xmlns:a16="http://schemas.microsoft.com/office/drawing/2014/main" id="{9338365B-21AC-478C-83D8-F64FF48E10A1}"/>
                </a:ext>
              </a:extLst>
            </p:cNvPr>
            <p:cNvSpPr/>
            <p:nvPr/>
          </p:nvSpPr>
          <p:spPr>
            <a:xfrm>
              <a:off x="2886629" y="162717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33"/>
                  </a:lnTo>
                  <a:lnTo>
                    <a:pt x="16865" y="666470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" name="object 352">
              <a:extLst>
                <a:ext uri="{FF2B5EF4-FFF2-40B4-BE49-F238E27FC236}">
                  <a16:creationId xmlns:a16="http://schemas.microsoft.com/office/drawing/2014/main" id="{3470C253-7AE2-4B48-97E0-968C119D5C67}"/>
                </a:ext>
              </a:extLst>
            </p:cNvPr>
            <p:cNvSpPr/>
            <p:nvPr/>
          </p:nvSpPr>
          <p:spPr>
            <a:xfrm>
              <a:off x="2903211" y="161669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79" y="676948"/>
                  </a:lnTo>
                  <a:lnTo>
                    <a:pt x="31724" y="659485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6" name="object 353">
              <a:extLst>
                <a:ext uri="{FF2B5EF4-FFF2-40B4-BE49-F238E27FC236}">
                  <a16:creationId xmlns:a16="http://schemas.microsoft.com/office/drawing/2014/main" id="{02914504-7EED-4C35-BF9F-811DF182308C}"/>
                </a:ext>
              </a:extLst>
            </p:cNvPr>
            <p:cNvSpPr/>
            <p:nvPr/>
          </p:nvSpPr>
          <p:spPr>
            <a:xfrm>
              <a:off x="2903211" y="161669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48"/>
                  </a:lnTo>
                  <a:lnTo>
                    <a:pt x="31724" y="659485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7" name="object 354">
              <a:extLst>
                <a:ext uri="{FF2B5EF4-FFF2-40B4-BE49-F238E27FC236}">
                  <a16:creationId xmlns:a16="http://schemas.microsoft.com/office/drawing/2014/main" id="{21432B79-8DD6-4B55-8B37-7C45B7F87ECF}"/>
                </a:ext>
              </a:extLst>
            </p:cNvPr>
            <p:cNvSpPr/>
            <p:nvPr/>
          </p:nvSpPr>
          <p:spPr>
            <a:xfrm>
              <a:off x="2893606" y="160927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8" name="object 355">
              <a:extLst>
                <a:ext uri="{FF2B5EF4-FFF2-40B4-BE49-F238E27FC236}">
                  <a16:creationId xmlns:a16="http://schemas.microsoft.com/office/drawing/2014/main" id="{1D8BF922-D9CF-4F54-AD39-A1219CD6815E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893618" y="1554429"/>
              <a:ext cx="32296" cy="73913"/>
            </a:xfrm>
            <a:prstGeom prst="rect">
              <a:avLst/>
            </a:prstGeom>
          </p:spPr>
        </p:pic>
        <p:sp>
          <p:nvSpPr>
            <p:cNvPr id="1049" name="object 356">
              <a:extLst>
                <a:ext uri="{FF2B5EF4-FFF2-40B4-BE49-F238E27FC236}">
                  <a16:creationId xmlns:a16="http://schemas.microsoft.com/office/drawing/2014/main" id="{EDAEA816-BCF1-4A84-A8C1-366E8132DCDC}"/>
                </a:ext>
              </a:extLst>
            </p:cNvPr>
            <p:cNvSpPr/>
            <p:nvPr/>
          </p:nvSpPr>
          <p:spPr>
            <a:xfrm>
              <a:off x="2893617" y="155442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03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32" y="5803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0" name="object 357">
              <a:extLst>
                <a:ext uri="{FF2B5EF4-FFF2-40B4-BE49-F238E27FC236}">
                  <a16:creationId xmlns:a16="http://schemas.microsoft.com/office/drawing/2014/main" id="{FF46DD66-5AF0-4F9A-9754-37A2E867A26D}"/>
                </a:ext>
              </a:extLst>
            </p:cNvPr>
            <p:cNvSpPr/>
            <p:nvPr/>
          </p:nvSpPr>
          <p:spPr>
            <a:xfrm>
              <a:off x="2893903" y="154422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1" name="object 358">
              <a:extLst>
                <a:ext uri="{FF2B5EF4-FFF2-40B4-BE49-F238E27FC236}">
                  <a16:creationId xmlns:a16="http://schemas.microsoft.com/office/drawing/2014/main" id="{E5E84A54-6A01-47D2-9D45-37E92C79FADC}"/>
                </a:ext>
              </a:extLst>
            </p:cNvPr>
            <p:cNvSpPr/>
            <p:nvPr/>
          </p:nvSpPr>
          <p:spPr>
            <a:xfrm>
              <a:off x="2893903" y="154422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2" name="object 359">
              <a:extLst>
                <a:ext uri="{FF2B5EF4-FFF2-40B4-BE49-F238E27FC236}">
                  <a16:creationId xmlns:a16="http://schemas.microsoft.com/office/drawing/2014/main" id="{4E752428-BDD5-4140-AB9B-A76766D0B704}"/>
                </a:ext>
              </a:extLst>
            </p:cNvPr>
            <p:cNvSpPr/>
            <p:nvPr/>
          </p:nvSpPr>
          <p:spPr>
            <a:xfrm>
              <a:off x="2942793" y="2325239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53" name="object 360">
              <a:extLst>
                <a:ext uri="{FF2B5EF4-FFF2-40B4-BE49-F238E27FC236}">
                  <a16:creationId xmlns:a16="http://schemas.microsoft.com/office/drawing/2014/main" id="{677B0DBF-B2CC-4278-9E01-5C04B4850037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42792" y="2270391"/>
              <a:ext cx="32321" cy="73913"/>
            </a:xfrm>
            <a:prstGeom prst="rect">
              <a:avLst/>
            </a:prstGeom>
          </p:spPr>
        </p:pic>
        <p:sp>
          <p:nvSpPr>
            <p:cNvPr id="1054" name="object 361">
              <a:extLst>
                <a:ext uri="{FF2B5EF4-FFF2-40B4-BE49-F238E27FC236}">
                  <a16:creationId xmlns:a16="http://schemas.microsoft.com/office/drawing/2014/main" id="{CAF82701-34EC-4F62-A728-26B5D68532C0}"/>
                </a:ext>
              </a:extLst>
            </p:cNvPr>
            <p:cNvSpPr/>
            <p:nvPr/>
          </p:nvSpPr>
          <p:spPr>
            <a:xfrm>
              <a:off x="2942793" y="2270387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04"/>
                  </a:lnTo>
                  <a:lnTo>
                    <a:pt x="14846" y="73914"/>
                  </a:lnTo>
                  <a:lnTo>
                    <a:pt x="19646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68" y="3187"/>
                  </a:lnTo>
                  <a:lnTo>
                    <a:pt x="29248" y="5372"/>
                  </a:lnTo>
                  <a:lnTo>
                    <a:pt x="27063" y="5803"/>
                  </a:lnTo>
                  <a:lnTo>
                    <a:pt x="24892" y="7556"/>
                  </a:lnTo>
                  <a:lnTo>
                    <a:pt x="22707" y="8864"/>
                  </a:lnTo>
                  <a:lnTo>
                    <a:pt x="19646" y="8864"/>
                  </a:lnTo>
                  <a:lnTo>
                    <a:pt x="16306" y="10172"/>
                  </a:lnTo>
                  <a:lnTo>
                    <a:pt x="13093" y="9296"/>
                  </a:lnTo>
                  <a:lnTo>
                    <a:pt x="9169" y="7988"/>
                  </a:lnTo>
                  <a:lnTo>
                    <a:pt x="5245" y="5803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" name="object 362">
              <a:extLst>
                <a:ext uri="{FF2B5EF4-FFF2-40B4-BE49-F238E27FC236}">
                  <a16:creationId xmlns:a16="http://schemas.microsoft.com/office/drawing/2014/main" id="{964806F6-18A3-43B9-A4EA-676F78ACB4BB}"/>
                </a:ext>
              </a:extLst>
            </p:cNvPr>
            <p:cNvSpPr/>
            <p:nvPr/>
          </p:nvSpPr>
          <p:spPr>
            <a:xfrm>
              <a:off x="2943091" y="2260189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6" name="object 363">
              <a:extLst>
                <a:ext uri="{FF2B5EF4-FFF2-40B4-BE49-F238E27FC236}">
                  <a16:creationId xmlns:a16="http://schemas.microsoft.com/office/drawing/2014/main" id="{017E90D7-ABC4-4E87-BC4F-871CF57F66C9}"/>
                </a:ext>
              </a:extLst>
            </p:cNvPr>
            <p:cNvSpPr/>
            <p:nvPr/>
          </p:nvSpPr>
          <p:spPr>
            <a:xfrm>
              <a:off x="2943091" y="2260189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7" name="object 364">
              <a:extLst>
                <a:ext uri="{FF2B5EF4-FFF2-40B4-BE49-F238E27FC236}">
                  <a16:creationId xmlns:a16="http://schemas.microsoft.com/office/drawing/2014/main" id="{ABBB47C4-0C06-4CBB-AF98-0AC842E93A4A}"/>
                </a:ext>
              </a:extLst>
            </p:cNvPr>
            <p:cNvSpPr/>
            <p:nvPr/>
          </p:nvSpPr>
          <p:spPr>
            <a:xfrm>
              <a:off x="2935519" y="159778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8" name="object 365">
              <a:extLst>
                <a:ext uri="{FF2B5EF4-FFF2-40B4-BE49-F238E27FC236}">
                  <a16:creationId xmlns:a16="http://schemas.microsoft.com/office/drawing/2014/main" id="{FBCBD15A-D471-466A-A880-CAFE8705EFDC}"/>
                </a:ext>
              </a:extLst>
            </p:cNvPr>
            <p:cNvSpPr/>
            <p:nvPr/>
          </p:nvSpPr>
          <p:spPr>
            <a:xfrm>
              <a:off x="2935519" y="159778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9" name="object 366">
              <a:extLst>
                <a:ext uri="{FF2B5EF4-FFF2-40B4-BE49-F238E27FC236}">
                  <a16:creationId xmlns:a16="http://schemas.microsoft.com/office/drawing/2014/main" id="{BD31BCD8-CD90-482D-898A-401DAC149FF1}"/>
                </a:ext>
              </a:extLst>
            </p:cNvPr>
            <p:cNvSpPr/>
            <p:nvPr/>
          </p:nvSpPr>
          <p:spPr>
            <a:xfrm>
              <a:off x="2935519" y="161786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0" name="object 367">
              <a:extLst>
                <a:ext uri="{FF2B5EF4-FFF2-40B4-BE49-F238E27FC236}">
                  <a16:creationId xmlns:a16="http://schemas.microsoft.com/office/drawing/2014/main" id="{D2D15F48-F294-4D27-8290-3EC46BE13108}"/>
                </a:ext>
              </a:extLst>
            </p:cNvPr>
            <p:cNvSpPr/>
            <p:nvPr/>
          </p:nvSpPr>
          <p:spPr>
            <a:xfrm>
              <a:off x="2935519" y="161786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1" name="object 368">
              <a:extLst>
                <a:ext uri="{FF2B5EF4-FFF2-40B4-BE49-F238E27FC236}">
                  <a16:creationId xmlns:a16="http://schemas.microsoft.com/office/drawing/2014/main" id="{AF52617C-0E78-49AA-8BCF-BE9E7D83AE74}"/>
                </a:ext>
              </a:extLst>
            </p:cNvPr>
            <p:cNvSpPr/>
            <p:nvPr/>
          </p:nvSpPr>
          <p:spPr>
            <a:xfrm>
              <a:off x="2952113" y="160738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2" name="object 369">
              <a:extLst>
                <a:ext uri="{FF2B5EF4-FFF2-40B4-BE49-F238E27FC236}">
                  <a16:creationId xmlns:a16="http://schemas.microsoft.com/office/drawing/2014/main" id="{0AD5FCA6-1285-4D57-9F46-CF230200D8D8}"/>
                </a:ext>
              </a:extLst>
            </p:cNvPr>
            <p:cNvSpPr/>
            <p:nvPr/>
          </p:nvSpPr>
          <p:spPr>
            <a:xfrm>
              <a:off x="2952113" y="160738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3" name="object 370">
              <a:extLst>
                <a:ext uri="{FF2B5EF4-FFF2-40B4-BE49-F238E27FC236}">
                  <a16:creationId xmlns:a16="http://schemas.microsoft.com/office/drawing/2014/main" id="{9486C4CA-BE04-4874-9713-F29CD54486F6}"/>
                </a:ext>
              </a:extLst>
            </p:cNvPr>
            <p:cNvSpPr/>
            <p:nvPr/>
          </p:nvSpPr>
          <p:spPr>
            <a:xfrm>
              <a:off x="2942495" y="159996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64" name="object 371">
              <a:extLst>
                <a:ext uri="{FF2B5EF4-FFF2-40B4-BE49-F238E27FC236}">
                  <a16:creationId xmlns:a16="http://schemas.microsoft.com/office/drawing/2014/main" id="{EF425B43-FB17-46CD-B439-9F539A3FCA5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42501" y="1545107"/>
              <a:ext cx="32308" cy="73913"/>
            </a:xfrm>
            <a:prstGeom prst="rect">
              <a:avLst/>
            </a:prstGeom>
          </p:spPr>
        </p:pic>
        <p:sp>
          <p:nvSpPr>
            <p:cNvPr id="1065" name="object 372">
              <a:extLst>
                <a:ext uri="{FF2B5EF4-FFF2-40B4-BE49-F238E27FC236}">
                  <a16:creationId xmlns:a16="http://schemas.microsoft.com/office/drawing/2014/main" id="{E1422CA2-AC34-400A-ACB8-AA5CE3DB997D}"/>
                </a:ext>
              </a:extLst>
            </p:cNvPr>
            <p:cNvSpPr/>
            <p:nvPr/>
          </p:nvSpPr>
          <p:spPr>
            <a:xfrm>
              <a:off x="2942508" y="1545111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6" name="object 373">
              <a:extLst>
                <a:ext uri="{FF2B5EF4-FFF2-40B4-BE49-F238E27FC236}">
                  <a16:creationId xmlns:a16="http://schemas.microsoft.com/office/drawing/2014/main" id="{F4AF4C88-A65B-4CF3-98AC-5CF604487067}"/>
                </a:ext>
              </a:extLst>
            </p:cNvPr>
            <p:cNvSpPr/>
            <p:nvPr/>
          </p:nvSpPr>
          <p:spPr>
            <a:xfrm>
              <a:off x="2942793" y="153491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7" name="object 374">
              <a:extLst>
                <a:ext uri="{FF2B5EF4-FFF2-40B4-BE49-F238E27FC236}">
                  <a16:creationId xmlns:a16="http://schemas.microsoft.com/office/drawing/2014/main" id="{ABBECA77-AA5F-40CF-81C4-D51D1D79FA20}"/>
                </a:ext>
              </a:extLst>
            </p:cNvPr>
            <p:cNvSpPr/>
            <p:nvPr/>
          </p:nvSpPr>
          <p:spPr>
            <a:xfrm>
              <a:off x="2942793" y="153491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8" name="object 375">
              <a:extLst>
                <a:ext uri="{FF2B5EF4-FFF2-40B4-BE49-F238E27FC236}">
                  <a16:creationId xmlns:a16="http://schemas.microsoft.com/office/drawing/2014/main" id="{D4FFEFBD-F0F6-4877-9745-4A9A1141A859}"/>
                </a:ext>
              </a:extLst>
            </p:cNvPr>
            <p:cNvSpPr/>
            <p:nvPr/>
          </p:nvSpPr>
          <p:spPr>
            <a:xfrm>
              <a:off x="2828703" y="236947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69" name="object 376">
              <a:extLst>
                <a:ext uri="{FF2B5EF4-FFF2-40B4-BE49-F238E27FC236}">
                  <a16:creationId xmlns:a16="http://schemas.microsoft.com/office/drawing/2014/main" id="{118B1ABA-7959-4912-A732-E5F32BD442FE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828709" y="2314625"/>
              <a:ext cx="32296" cy="73913"/>
            </a:xfrm>
            <a:prstGeom prst="rect">
              <a:avLst/>
            </a:prstGeom>
          </p:spPr>
        </p:pic>
        <p:sp>
          <p:nvSpPr>
            <p:cNvPr id="1070" name="object 377">
              <a:extLst>
                <a:ext uri="{FF2B5EF4-FFF2-40B4-BE49-F238E27FC236}">
                  <a16:creationId xmlns:a16="http://schemas.microsoft.com/office/drawing/2014/main" id="{290AAF09-5387-4945-882C-3DACF25DA653}"/>
                </a:ext>
              </a:extLst>
            </p:cNvPr>
            <p:cNvSpPr/>
            <p:nvPr/>
          </p:nvSpPr>
          <p:spPr>
            <a:xfrm>
              <a:off x="2828716" y="2314626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1" name="object 378">
              <a:extLst>
                <a:ext uri="{FF2B5EF4-FFF2-40B4-BE49-F238E27FC236}">
                  <a16:creationId xmlns:a16="http://schemas.microsoft.com/office/drawing/2014/main" id="{082D6953-A68A-4DDD-91D5-D92C85FD11B7}"/>
                </a:ext>
              </a:extLst>
            </p:cNvPr>
            <p:cNvSpPr/>
            <p:nvPr/>
          </p:nvSpPr>
          <p:spPr>
            <a:xfrm>
              <a:off x="2828989" y="230442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2" name="object 379">
              <a:extLst>
                <a:ext uri="{FF2B5EF4-FFF2-40B4-BE49-F238E27FC236}">
                  <a16:creationId xmlns:a16="http://schemas.microsoft.com/office/drawing/2014/main" id="{1B582E4F-6C84-48A2-8E1E-55E957066EFF}"/>
                </a:ext>
              </a:extLst>
            </p:cNvPr>
            <p:cNvSpPr/>
            <p:nvPr/>
          </p:nvSpPr>
          <p:spPr>
            <a:xfrm>
              <a:off x="2828989" y="230442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3" name="object 380">
              <a:extLst>
                <a:ext uri="{FF2B5EF4-FFF2-40B4-BE49-F238E27FC236}">
                  <a16:creationId xmlns:a16="http://schemas.microsoft.com/office/drawing/2014/main" id="{042B5028-A95F-4864-8CCF-1D6F755E9246}"/>
                </a:ext>
              </a:extLst>
            </p:cNvPr>
            <p:cNvSpPr/>
            <p:nvPr/>
          </p:nvSpPr>
          <p:spPr>
            <a:xfrm>
              <a:off x="2821430" y="1642023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4" name="object 381">
              <a:extLst>
                <a:ext uri="{FF2B5EF4-FFF2-40B4-BE49-F238E27FC236}">
                  <a16:creationId xmlns:a16="http://schemas.microsoft.com/office/drawing/2014/main" id="{5D3367A4-4B67-4682-ABB9-01320BABFB7A}"/>
                </a:ext>
              </a:extLst>
            </p:cNvPr>
            <p:cNvSpPr/>
            <p:nvPr/>
          </p:nvSpPr>
          <p:spPr>
            <a:xfrm>
              <a:off x="2821430" y="1642023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5" name="object 382">
              <a:extLst>
                <a:ext uri="{FF2B5EF4-FFF2-40B4-BE49-F238E27FC236}">
                  <a16:creationId xmlns:a16="http://schemas.microsoft.com/office/drawing/2014/main" id="{451BB57F-362B-44EC-A1DC-E53C0C93F45A}"/>
                </a:ext>
              </a:extLst>
            </p:cNvPr>
            <p:cNvSpPr/>
            <p:nvPr/>
          </p:nvSpPr>
          <p:spPr>
            <a:xfrm>
              <a:off x="2821430" y="166210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6" name="object 383">
              <a:extLst>
                <a:ext uri="{FF2B5EF4-FFF2-40B4-BE49-F238E27FC236}">
                  <a16:creationId xmlns:a16="http://schemas.microsoft.com/office/drawing/2014/main" id="{EC4384C5-DF99-4E19-9322-4C7C7D198908}"/>
                </a:ext>
              </a:extLst>
            </p:cNvPr>
            <p:cNvSpPr/>
            <p:nvPr/>
          </p:nvSpPr>
          <p:spPr>
            <a:xfrm>
              <a:off x="2821430" y="166210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7" name="object 384">
              <a:extLst>
                <a:ext uri="{FF2B5EF4-FFF2-40B4-BE49-F238E27FC236}">
                  <a16:creationId xmlns:a16="http://schemas.microsoft.com/office/drawing/2014/main" id="{0016D505-0267-4A15-BAE1-10C53BDA1516}"/>
                </a:ext>
              </a:extLst>
            </p:cNvPr>
            <p:cNvSpPr/>
            <p:nvPr/>
          </p:nvSpPr>
          <p:spPr>
            <a:xfrm>
              <a:off x="2838013" y="165162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8" name="object 385">
              <a:extLst>
                <a:ext uri="{FF2B5EF4-FFF2-40B4-BE49-F238E27FC236}">
                  <a16:creationId xmlns:a16="http://schemas.microsoft.com/office/drawing/2014/main" id="{32B3F0CF-426B-4EE2-9423-21195D6F9D66}"/>
                </a:ext>
              </a:extLst>
            </p:cNvPr>
            <p:cNvSpPr/>
            <p:nvPr/>
          </p:nvSpPr>
          <p:spPr>
            <a:xfrm>
              <a:off x="2838013" y="165162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9" name="object 386">
              <a:extLst>
                <a:ext uri="{FF2B5EF4-FFF2-40B4-BE49-F238E27FC236}">
                  <a16:creationId xmlns:a16="http://schemas.microsoft.com/office/drawing/2014/main" id="{43B98E10-9E4A-46C1-A15C-C57BCB2AFF18}"/>
                </a:ext>
              </a:extLst>
            </p:cNvPr>
            <p:cNvSpPr/>
            <p:nvPr/>
          </p:nvSpPr>
          <p:spPr>
            <a:xfrm>
              <a:off x="2828406" y="164420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80" name="object 387">
              <a:extLst>
                <a:ext uri="{FF2B5EF4-FFF2-40B4-BE49-F238E27FC236}">
                  <a16:creationId xmlns:a16="http://schemas.microsoft.com/office/drawing/2014/main" id="{CE6A571D-8C1C-4D43-AE08-A789E9B718C4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28404" y="1589354"/>
              <a:ext cx="32321" cy="73913"/>
            </a:xfrm>
            <a:prstGeom prst="rect">
              <a:avLst/>
            </a:prstGeom>
          </p:spPr>
        </p:pic>
        <p:sp>
          <p:nvSpPr>
            <p:cNvPr id="1081" name="object 388">
              <a:extLst>
                <a:ext uri="{FF2B5EF4-FFF2-40B4-BE49-F238E27FC236}">
                  <a16:creationId xmlns:a16="http://schemas.microsoft.com/office/drawing/2014/main" id="{9BF04D76-2AA1-400A-B518-0B0A9FC5BFD6}"/>
                </a:ext>
              </a:extLst>
            </p:cNvPr>
            <p:cNvSpPr/>
            <p:nvPr/>
          </p:nvSpPr>
          <p:spPr>
            <a:xfrm>
              <a:off x="2828418" y="158935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03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32" y="5803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2" name="object 389">
              <a:extLst>
                <a:ext uri="{FF2B5EF4-FFF2-40B4-BE49-F238E27FC236}">
                  <a16:creationId xmlns:a16="http://schemas.microsoft.com/office/drawing/2014/main" id="{6DD99806-6C7C-4780-A96A-A659EE3C1766}"/>
                </a:ext>
              </a:extLst>
            </p:cNvPr>
            <p:cNvSpPr/>
            <p:nvPr/>
          </p:nvSpPr>
          <p:spPr>
            <a:xfrm>
              <a:off x="2828703" y="157915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3" name="object 390">
              <a:extLst>
                <a:ext uri="{FF2B5EF4-FFF2-40B4-BE49-F238E27FC236}">
                  <a16:creationId xmlns:a16="http://schemas.microsoft.com/office/drawing/2014/main" id="{DB284CDE-4025-41B1-B497-1A1B887752D4}"/>
                </a:ext>
              </a:extLst>
            </p:cNvPr>
            <p:cNvSpPr/>
            <p:nvPr/>
          </p:nvSpPr>
          <p:spPr>
            <a:xfrm>
              <a:off x="2828703" y="157915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4" name="object 391">
              <a:extLst>
                <a:ext uri="{FF2B5EF4-FFF2-40B4-BE49-F238E27FC236}">
                  <a16:creationId xmlns:a16="http://schemas.microsoft.com/office/drawing/2014/main" id="{FF4EC852-3196-4F5A-A222-29B39CC9C5C4}"/>
                </a:ext>
              </a:extLst>
            </p:cNvPr>
            <p:cNvSpPr/>
            <p:nvPr/>
          </p:nvSpPr>
          <p:spPr>
            <a:xfrm>
              <a:off x="2877593" y="236016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85" name="object 392">
              <a:extLst>
                <a:ext uri="{FF2B5EF4-FFF2-40B4-BE49-F238E27FC236}">
                  <a16:creationId xmlns:a16="http://schemas.microsoft.com/office/drawing/2014/main" id="{46B38546-F1C5-4441-B42F-33A0879C6DC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77604" y="2305303"/>
              <a:ext cx="32296" cy="73926"/>
            </a:xfrm>
            <a:prstGeom prst="rect">
              <a:avLst/>
            </a:prstGeom>
          </p:spPr>
        </p:pic>
        <p:sp>
          <p:nvSpPr>
            <p:cNvPr id="1086" name="object 393">
              <a:extLst>
                <a:ext uri="{FF2B5EF4-FFF2-40B4-BE49-F238E27FC236}">
                  <a16:creationId xmlns:a16="http://schemas.microsoft.com/office/drawing/2014/main" id="{6339F956-2F6B-41A7-98A6-AC7B895506C4}"/>
                </a:ext>
              </a:extLst>
            </p:cNvPr>
            <p:cNvSpPr/>
            <p:nvPr/>
          </p:nvSpPr>
          <p:spPr>
            <a:xfrm>
              <a:off x="2877606" y="2305312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03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32" y="5803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7" name="object 394">
              <a:extLst>
                <a:ext uri="{FF2B5EF4-FFF2-40B4-BE49-F238E27FC236}">
                  <a16:creationId xmlns:a16="http://schemas.microsoft.com/office/drawing/2014/main" id="{F46860A7-CBFE-4819-A10C-3B2BC1CE7C37}"/>
                </a:ext>
              </a:extLst>
            </p:cNvPr>
            <p:cNvSpPr/>
            <p:nvPr/>
          </p:nvSpPr>
          <p:spPr>
            <a:xfrm>
              <a:off x="2877892" y="229511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8" name="object 395">
              <a:extLst>
                <a:ext uri="{FF2B5EF4-FFF2-40B4-BE49-F238E27FC236}">
                  <a16:creationId xmlns:a16="http://schemas.microsoft.com/office/drawing/2014/main" id="{589E7C5C-6BCA-488C-92A2-7B163CF7F57B}"/>
                </a:ext>
              </a:extLst>
            </p:cNvPr>
            <p:cNvSpPr/>
            <p:nvPr/>
          </p:nvSpPr>
          <p:spPr>
            <a:xfrm>
              <a:off x="2877892" y="229511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9" name="object 396">
              <a:extLst>
                <a:ext uri="{FF2B5EF4-FFF2-40B4-BE49-F238E27FC236}">
                  <a16:creationId xmlns:a16="http://schemas.microsoft.com/office/drawing/2014/main" id="{30B56270-4AD2-40FB-AD0C-F843A15ED4D5}"/>
                </a:ext>
              </a:extLst>
            </p:cNvPr>
            <p:cNvSpPr/>
            <p:nvPr/>
          </p:nvSpPr>
          <p:spPr>
            <a:xfrm>
              <a:off x="2870320" y="163270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0" name="object 397">
              <a:extLst>
                <a:ext uri="{FF2B5EF4-FFF2-40B4-BE49-F238E27FC236}">
                  <a16:creationId xmlns:a16="http://schemas.microsoft.com/office/drawing/2014/main" id="{B8F1D010-699B-43A5-BD10-13E4B3C9B7BA}"/>
                </a:ext>
              </a:extLst>
            </p:cNvPr>
            <p:cNvSpPr/>
            <p:nvPr/>
          </p:nvSpPr>
          <p:spPr>
            <a:xfrm>
              <a:off x="2870320" y="163270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1" name="object 398">
              <a:extLst>
                <a:ext uri="{FF2B5EF4-FFF2-40B4-BE49-F238E27FC236}">
                  <a16:creationId xmlns:a16="http://schemas.microsoft.com/office/drawing/2014/main" id="{2A4F4803-935D-4EDE-A013-E995B9C7B9B2}"/>
                </a:ext>
              </a:extLst>
            </p:cNvPr>
            <p:cNvSpPr/>
            <p:nvPr/>
          </p:nvSpPr>
          <p:spPr>
            <a:xfrm>
              <a:off x="2870320" y="1652788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2" name="object 399">
              <a:extLst>
                <a:ext uri="{FF2B5EF4-FFF2-40B4-BE49-F238E27FC236}">
                  <a16:creationId xmlns:a16="http://schemas.microsoft.com/office/drawing/2014/main" id="{61BF261C-E37E-4B6C-B49E-A7F2404FC914}"/>
                </a:ext>
              </a:extLst>
            </p:cNvPr>
            <p:cNvSpPr/>
            <p:nvPr/>
          </p:nvSpPr>
          <p:spPr>
            <a:xfrm>
              <a:off x="2870320" y="1652788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3" name="object 400">
              <a:extLst>
                <a:ext uri="{FF2B5EF4-FFF2-40B4-BE49-F238E27FC236}">
                  <a16:creationId xmlns:a16="http://schemas.microsoft.com/office/drawing/2014/main" id="{AFC2BDBE-EB02-4531-824E-DC573FB4BF01}"/>
                </a:ext>
              </a:extLst>
            </p:cNvPr>
            <p:cNvSpPr/>
            <p:nvPr/>
          </p:nvSpPr>
          <p:spPr>
            <a:xfrm>
              <a:off x="2886914" y="164230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4" name="object 401">
              <a:extLst>
                <a:ext uri="{FF2B5EF4-FFF2-40B4-BE49-F238E27FC236}">
                  <a16:creationId xmlns:a16="http://schemas.microsoft.com/office/drawing/2014/main" id="{1B16918F-A4B8-4D9C-9703-7E5B511D396B}"/>
                </a:ext>
              </a:extLst>
            </p:cNvPr>
            <p:cNvSpPr/>
            <p:nvPr/>
          </p:nvSpPr>
          <p:spPr>
            <a:xfrm>
              <a:off x="2886914" y="164230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5" name="object 402">
              <a:extLst>
                <a:ext uri="{FF2B5EF4-FFF2-40B4-BE49-F238E27FC236}">
                  <a16:creationId xmlns:a16="http://schemas.microsoft.com/office/drawing/2014/main" id="{9D413026-90DF-48B0-9803-51CD83FE730B}"/>
                </a:ext>
              </a:extLst>
            </p:cNvPr>
            <p:cNvSpPr/>
            <p:nvPr/>
          </p:nvSpPr>
          <p:spPr>
            <a:xfrm>
              <a:off x="2877309" y="163488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6" name="object 403">
              <a:extLst>
                <a:ext uri="{FF2B5EF4-FFF2-40B4-BE49-F238E27FC236}">
                  <a16:creationId xmlns:a16="http://schemas.microsoft.com/office/drawing/2014/main" id="{CD708C6E-357E-4600-8832-3D5FB1F9D3D5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77299" y="1580044"/>
              <a:ext cx="32308" cy="73926"/>
            </a:xfrm>
            <a:prstGeom prst="rect">
              <a:avLst/>
            </a:prstGeom>
          </p:spPr>
        </p:pic>
        <p:sp>
          <p:nvSpPr>
            <p:cNvPr id="1097" name="object 404">
              <a:extLst>
                <a:ext uri="{FF2B5EF4-FFF2-40B4-BE49-F238E27FC236}">
                  <a16:creationId xmlns:a16="http://schemas.microsoft.com/office/drawing/2014/main" id="{BBBFDF18-3E3C-4CD2-84E3-5C3A0A8D5275}"/>
                </a:ext>
              </a:extLst>
            </p:cNvPr>
            <p:cNvSpPr/>
            <p:nvPr/>
          </p:nvSpPr>
          <p:spPr>
            <a:xfrm>
              <a:off x="2877307" y="1580036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26"/>
                  </a:lnTo>
                  <a:lnTo>
                    <a:pt x="19634" y="73926"/>
                  </a:lnTo>
                  <a:lnTo>
                    <a:pt x="32308" y="63449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77"/>
                  </a:lnTo>
                  <a:lnTo>
                    <a:pt x="19634" y="8877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8" name="object 405">
              <a:extLst>
                <a:ext uri="{FF2B5EF4-FFF2-40B4-BE49-F238E27FC236}">
                  <a16:creationId xmlns:a16="http://schemas.microsoft.com/office/drawing/2014/main" id="{12B504E1-D390-4461-B2E9-CA0290B95FE0}"/>
                </a:ext>
              </a:extLst>
            </p:cNvPr>
            <p:cNvSpPr/>
            <p:nvPr/>
          </p:nvSpPr>
          <p:spPr>
            <a:xfrm>
              <a:off x="2877593" y="156983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9" name="object 406">
              <a:extLst>
                <a:ext uri="{FF2B5EF4-FFF2-40B4-BE49-F238E27FC236}">
                  <a16:creationId xmlns:a16="http://schemas.microsoft.com/office/drawing/2014/main" id="{FEE75D15-9923-4B0B-B05E-6D37D3304609}"/>
                </a:ext>
              </a:extLst>
            </p:cNvPr>
            <p:cNvSpPr/>
            <p:nvPr/>
          </p:nvSpPr>
          <p:spPr>
            <a:xfrm>
              <a:off x="2877593" y="156983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0" name="object 407">
              <a:extLst>
                <a:ext uri="{FF2B5EF4-FFF2-40B4-BE49-F238E27FC236}">
                  <a16:creationId xmlns:a16="http://schemas.microsoft.com/office/drawing/2014/main" id="{7D3039ED-FA51-4E66-846B-E6BDE47D377A}"/>
                </a:ext>
              </a:extLst>
            </p:cNvPr>
            <p:cNvSpPr/>
            <p:nvPr/>
          </p:nvSpPr>
          <p:spPr>
            <a:xfrm>
              <a:off x="2761174" y="240905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01" name="object 408">
              <a:extLst>
                <a:ext uri="{FF2B5EF4-FFF2-40B4-BE49-F238E27FC236}">
                  <a16:creationId xmlns:a16="http://schemas.microsoft.com/office/drawing/2014/main" id="{AEAE7D61-7725-4B2E-9B30-4433491249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61183" y="2354211"/>
              <a:ext cx="32308" cy="73913"/>
            </a:xfrm>
            <a:prstGeom prst="rect">
              <a:avLst/>
            </a:prstGeom>
          </p:spPr>
        </p:pic>
        <p:sp>
          <p:nvSpPr>
            <p:cNvPr id="1102" name="object 409">
              <a:extLst>
                <a:ext uri="{FF2B5EF4-FFF2-40B4-BE49-F238E27FC236}">
                  <a16:creationId xmlns:a16="http://schemas.microsoft.com/office/drawing/2014/main" id="{90C89320-5F5B-4E7F-9614-9DABE1E6FD93}"/>
                </a:ext>
              </a:extLst>
            </p:cNvPr>
            <p:cNvSpPr/>
            <p:nvPr/>
          </p:nvSpPr>
          <p:spPr>
            <a:xfrm>
              <a:off x="2761185" y="2354202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3" name="object 410">
              <a:extLst>
                <a:ext uri="{FF2B5EF4-FFF2-40B4-BE49-F238E27FC236}">
                  <a16:creationId xmlns:a16="http://schemas.microsoft.com/office/drawing/2014/main" id="{B14D3651-3DA2-43AE-B758-501052D4D2AF}"/>
                </a:ext>
              </a:extLst>
            </p:cNvPr>
            <p:cNvSpPr/>
            <p:nvPr/>
          </p:nvSpPr>
          <p:spPr>
            <a:xfrm>
              <a:off x="2761471" y="234401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4" name="object 411">
              <a:extLst>
                <a:ext uri="{FF2B5EF4-FFF2-40B4-BE49-F238E27FC236}">
                  <a16:creationId xmlns:a16="http://schemas.microsoft.com/office/drawing/2014/main" id="{A5D67864-9D48-41EB-BEC8-451C9315DE90}"/>
                </a:ext>
              </a:extLst>
            </p:cNvPr>
            <p:cNvSpPr/>
            <p:nvPr/>
          </p:nvSpPr>
          <p:spPr>
            <a:xfrm>
              <a:off x="2761471" y="234401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5" name="object 412">
              <a:extLst>
                <a:ext uri="{FF2B5EF4-FFF2-40B4-BE49-F238E27FC236}">
                  <a16:creationId xmlns:a16="http://schemas.microsoft.com/office/drawing/2014/main" id="{BAEF1B64-005B-493C-A4CF-AF48032D1F4C}"/>
                </a:ext>
              </a:extLst>
            </p:cNvPr>
            <p:cNvSpPr/>
            <p:nvPr/>
          </p:nvSpPr>
          <p:spPr>
            <a:xfrm>
              <a:off x="2753912" y="168159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91"/>
                  </a:lnTo>
                  <a:lnTo>
                    <a:pt x="16598" y="27076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6" name="object 413">
              <a:extLst>
                <a:ext uri="{FF2B5EF4-FFF2-40B4-BE49-F238E27FC236}">
                  <a16:creationId xmlns:a16="http://schemas.microsoft.com/office/drawing/2014/main" id="{C3D78369-AFB5-4222-880C-735F4C277156}"/>
                </a:ext>
              </a:extLst>
            </p:cNvPr>
            <p:cNvSpPr/>
            <p:nvPr/>
          </p:nvSpPr>
          <p:spPr>
            <a:xfrm>
              <a:off x="2753912" y="168159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91"/>
                  </a:moveTo>
                  <a:lnTo>
                    <a:pt x="16598" y="27076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91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7" name="object 414">
              <a:extLst>
                <a:ext uri="{FF2B5EF4-FFF2-40B4-BE49-F238E27FC236}">
                  <a16:creationId xmlns:a16="http://schemas.microsoft.com/office/drawing/2014/main" id="{C3566B6B-DF3B-4B66-B46D-F3123002A466}"/>
                </a:ext>
              </a:extLst>
            </p:cNvPr>
            <p:cNvSpPr/>
            <p:nvPr/>
          </p:nvSpPr>
          <p:spPr>
            <a:xfrm>
              <a:off x="2753912" y="1701690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8" name="object 415">
              <a:extLst>
                <a:ext uri="{FF2B5EF4-FFF2-40B4-BE49-F238E27FC236}">
                  <a16:creationId xmlns:a16="http://schemas.microsoft.com/office/drawing/2014/main" id="{5DB98442-D68E-4F32-8C7E-BD9A376AF70B}"/>
                </a:ext>
              </a:extLst>
            </p:cNvPr>
            <p:cNvSpPr/>
            <p:nvPr/>
          </p:nvSpPr>
          <p:spPr>
            <a:xfrm>
              <a:off x="2753912" y="1701690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9" name="object 416">
              <a:extLst>
                <a:ext uri="{FF2B5EF4-FFF2-40B4-BE49-F238E27FC236}">
                  <a16:creationId xmlns:a16="http://schemas.microsoft.com/office/drawing/2014/main" id="{910F5297-AB9C-4660-AEFA-4C7EAFD83AA4}"/>
                </a:ext>
              </a:extLst>
            </p:cNvPr>
            <p:cNvSpPr/>
            <p:nvPr/>
          </p:nvSpPr>
          <p:spPr>
            <a:xfrm>
              <a:off x="2770506" y="169119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75"/>
                  </a:lnTo>
                  <a:lnTo>
                    <a:pt x="279" y="676973"/>
                  </a:lnTo>
                  <a:lnTo>
                    <a:pt x="31711" y="659511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0" name="object 417">
              <a:extLst>
                <a:ext uri="{FF2B5EF4-FFF2-40B4-BE49-F238E27FC236}">
                  <a16:creationId xmlns:a16="http://schemas.microsoft.com/office/drawing/2014/main" id="{C65F6DEE-D8E6-4332-9BAC-CBE9EC2D4905}"/>
                </a:ext>
              </a:extLst>
            </p:cNvPr>
            <p:cNvSpPr/>
            <p:nvPr/>
          </p:nvSpPr>
          <p:spPr>
            <a:xfrm>
              <a:off x="2770506" y="169119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75"/>
                  </a:moveTo>
                  <a:lnTo>
                    <a:pt x="279" y="676973"/>
                  </a:lnTo>
                  <a:lnTo>
                    <a:pt x="31711" y="659511"/>
                  </a:lnTo>
                  <a:lnTo>
                    <a:pt x="31432" y="0"/>
                  </a:lnTo>
                  <a:lnTo>
                    <a:pt x="0" y="1747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1" name="object 418">
              <a:extLst>
                <a:ext uri="{FF2B5EF4-FFF2-40B4-BE49-F238E27FC236}">
                  <a16:creationId xmlns:a16="http://schemas.microsoft.com/office/drawing/2014/main" id="{EB7E7106-B08B-440D-BF43-A512057D8197}"/>
                </a:ext>
              </a:extLst>
            </p:cNvPr>
            <p:cNvSpPr/>
            <p:nvPr/>
          </p:nvSpPr>
          <p:spPr>
            <a:xfrm>
              <a:off x="2760888" y="168377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12" name="object 419">
              <a:extLst>
                <a:ext uri="{FF2B5EF4-FFF2-40B4-BE49-F238E27FC236}">
                  <a16:creationId xmlns:a16="http://schemas.microsoft.com/office/drawing/2014/main" id="{D6DD02E6-DCE1-4654-B8CF-2076A533B787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760891" y="1628927"/>
              <a:ext cx="32308" cy="73913"/>
            </a:xfrm>
            <a:prstGeom prst="rect">
              <a:avLst/>
            </a:prstGeom>
          </p:spPr>
        </p:pic>
        <p:sp>
          <p:nvSpPr>
            <p:cNvPr id="1113" name="object 420">
              <a:extLst>
                <a:ext uri="{FF2B5EF4-FFF2-40B4-BE49-F238E27FC236}">
                  <a16:creationId xmlns:a16="http://schemas.microsoft.com/office/drawing/2014/main" id="{46358133-2339-4FDA-9B0E-E13F3570B293}"/>
                </a:ext>
              </a:extLst>
            </p:cNvPr>
            <p:cNvSpPr/>
            <p:nvPr/>
          </p:nvSpPr>
          <p:spPr>
            <a:xfrm>
              <a:off x="2760899" y="162892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48" y="5372"/>
                  </a:lnTo>
                  <a:lnTo>
                    <a:pt x="27063" y="5816"/>
                  </a:lnTo>
                  <a:lnTo>
                    <a:pt x="24879" y="7556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4" name="object 421">
              <a:extLst>
                <a:ext uri="{FF2B5EF4-FFF2-40B4-BE49-F238E27FC236}">
                  <a16:creationId xmlns:a16="http://schemas.microsoft.com/office/drawing/2014/main" id="{3A2217A4-0ADB-4D84-9875-1E58DA9DB9F6}"/>
                </a:ext>
              </a:extLst>
            </p:cNvPr>
            <p:cNvSpPr/>
            <p:nvPr/>
          </p:nvSpPr>
          <p:spPr>
            <a:xfrm>
              <a:off x="2761185" y="161872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41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41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41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5" name="object 422">
              <a:extLst>
                <a:ext uri="{FF2B5EF4-FFF2-40B4-BE49-F238E27FC236}">
                  <a16:creationId xmlns:a16="http://schemas.microsoft.com/office/drawing/2014/main" id="{4CD735F1-6D58-4C63-8173-3ADBF5CAADA9}"/>
                </a:ext>
              </a:extLst>
            </p:cNvPr>
            <p:cNvSpPr/>
            <p:nvPr/>
          </p:nvSpPr>
          <p:spPr>
            <a:xfrm>
              <a:off x="2761185" y="161872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41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41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6" name="object 423">
              <a:extLst>
                <a:ext uri="{FF2B5EF4-FFF2-40B4-BE49-F238E27FC236}">
                  <a16:creationId xmlns:a16="http://schemas.microsoft.com/office/drawing/2014/main" id="{FBDE8896-1D30-4E70-9FEF-8C1DC95CE6AB}"/>
                </a:ext>
              </a:extLst>
            </p:cNvPr>
            <p:cNvSpPr/>
            <p:nvPr/>
          </p:nvSpPr>
          <p:spPr>
            <a:xfrm>
              <a:off x="2810075" y="239974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17" name="object 424">
              <a:extLst>
                <a:ext uri="{FF2B5EF4-FFF2-40B4-BE49-F238E27FC236}">
                  <a16:creationId xmlns:a16="http://schemas.microsoft.com/office/drawing/2014/main" id="{492BA0AF-FD04-4A5A-B74A-650B814775C0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810090" y="2344889"/>
              <a:ext cx="32283" cy="73913"/>
            </a:xfrm>
            <a:prstGeom prst="rect">
              <a:avLst/>
            </a:prstGeom>
          </p:spPr>
        </p:pic>
        <p:sp>
          <p:nvSpPr>
            <p:cNvPr id="1118" name="object 425">
              <a:extLst>
                <a:ext uri="{FF2B5EF4-FFF2-40B4-BE49-F238E27FC236}">
                  <a16:creationId xmlns:a16="http://schemas.microsoft.com/office/drawing/2014/main" id="{911536E1-541F-4F33-A0C3-8ABC42CFEADD}"/>
                </a:ext>
              </a:extLst>
            </p:cNvPr>
            <p:cNvSpPr/>
            <p:nvPr/>
          </p:nvSpPr>
          <p:spPr>
            <a:xfrm>
              <a:off x="2810088" y="2344888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9" name="object 426">
              <a:extLst>
                <a:ext uri="{FF2B5EF4-FFF2-40B4-BE49-F238E27FC236}">
                  <a16:creationId xmlns:a16="http://schemas.microsoft.com/office/drawing/2014/main" id="{8B2B566E-9720-4C6C-9B5A-68ADB46DF105}"/>
                </a:ext>
              </a:extLst>
            </p:cNvPr>
            <p:cNvSpPr/>
            <p:nvPr/>
          </p:nvSpPr>
          <p:spPr>
            <a:xfrm>
              <a:off x="2810361" y="233469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66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66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66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0" name="object 427">
              <a:extLst>
                <a:ext uri="{FF2B5EF4-FFF2-40B4-BE49-F238E27FC236}">
                  <a16:creationId xmlns:a16="http://schemas.microsoft.com/office/drawing/2014/main" id="{E2181075-F296-440F-B291-7F69A089EEB0}"/>
                </a:ext>
              </a:extLst>
            </p:cNvPr>
            <p:cNvSpPr/>
            <p:nvPr/>
          </p:nvSpPr>
          <p:spPr>
            <a:xfrm>
              <a:off x="2810361" y="233469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1" name="object 428">
              <a:extLst>
                <a:ext uri="{FF2B5EF4-FFF2-40B4-BE49-F238E27FC236}">
                  <a16:creationId xmlns:a16="http://schemas.microsoft.com/office/drawing/2014/main" id="{8DE40557-BF63-4C87-AD00-B2921DF4B51D}"/>
                </a:ext>
              </a:extLst>
            </p:cNvPr>
            <p:cNvSpPr/>
            <p:nvPr/>
          </p:nvSpPr>
          <p:spPr>
            <a:xfrm>
              <a:off x="2802802" y="1672285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85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01"/>
                  </a:lnTo>
                  <a:lnTo>
                    <a:pt x="3318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2" name="object 429">
              <a:extLst>
                <a:ext uri="{FF2B5EF4-FFF2-40B4-BE49-F238E27FC236}">
                  <a16:creationId xmlns:a16="http://schemas.microsoft.com/office/drawing/2014/main" id="{4686669B-9BF4-4C4C-BFA1-2BD6013C0F42}"/>
                </a:ext>
              </a:extLst>
            </p:cNvPr>
            <p:cNvSpPr/>
            <p:nvPr/>
          </p:nvSpPr>
          <p:spPr>
            <a:xfrm>
              <a:off x="2802802" y="1672285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01"/>
                  </a:lnTo>
                  <a:lnTo>
                    <a:pt x="33185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3" name="object 430">
              <a:extLst>
                <a:ext uri="{FF2B5EF4-FFF2-40B4-BE49-F238E27FC236}">
                  <a16:creationId xmlns:a16="http://schemas.microsoft.com/office/drawing/2014/main" id="{C2805E49-12F3-46A8-8384-892C95BF4C06}"/>
                </a:ext>
              </a:extLst>
            </p:cNvPr>
            <p:cNvSpPr/>
            <p:nvPr/>
          </p:nvSpPr>
          <p:spPr>
            <a:xfrm>
              <a:off x="2802802" y="169236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4" name="object 431">
              <a:extLst>
                <a:ext uri="{FF2B5EF4-FFF2-40B4-BE49-F238E27FC236}">
                  <a16:creationId xmlns:a16="http://schemas.microsoft.com/office/drawing/2014/main" id="{25FEA28D-CBD4-4BEC-9519-89A6AB6F0FD1}"/>
                </a:ext>
              </a:extLst>
            </p:cNvPr>
            <p:cNvSpPr/>
            <p:nvPr/>
          </p:nvSpPr>
          <p:spPr>
            <a:xfrm>
              <a:off x="2802802" y="169236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5" name="object 432">
              <a:extLst>
                <a:ext uri="{FF2B5EF4-FFF2-40B4-BE49-F238E27FC236}">
                  <a16:creationId xmlns:a16="http://schemas.microsoft.com/office/drawing/2014/main" id="{0D6043C1-8CB4-4AED-8F2D-D01A73173174}"/>
                </a:ext>
              </a:extLst>
            </p:cNvPr>
            <p:cNvSpPr/>
            <p:nvPr/>
          </p:nvSpPr>
          <p:spPr>
            <a:xfrm>
              <a:off x="2819396" y="1681883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6" name="object 433">
              <a:extLst>
                <a:ext uri="{FF2B5EF4-FFF2-40B4-BE49-F238E27FC236}">
                  <a16:creationId xmlns:a16="http://schemas.microsoft.com/office/drawing/2014/main" id="{6BD6CA42-550D-4DDF-A8F0-EC45F267ABF3}"/>
                </a:ext>
              </a:extLst>
            </p:cNvPr>
            <p:cNvSpPr/>
            <p:nvPr/>
          </p:nvSpPr>
          <p:spPr>
            <a:xfrm>
              <a:off x="2819396" y="1681883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7" name="object 434">
              <a:extLst>
                <a:ext uri="{FF2B5EF4-FFF2-40B4-BE49-F238E27FC236}">
                  <a16:creationId xmlns:a16="http://schemas.microsoft.com/office/drawing/2014/main" id="{95427979-492C-4B70-92B8-5C2F0DA0268B}"/>
                </a:ext>
              </a:extLst>
            </p:cNvPr>
            <p:cNvSpPr/>
            <p:nvPr/>
          </p:nvSpPr>
          <p:spPr>
            <a:xfrm>
              <a:off x="2809790" y="167446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03" y="10198"/>
                  </a:moveTo>
                  <a:lnTo>
                    <a:pt x="32003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03" y="4571"/>
                  </a:lnTo>
                  <a:lnTo>
                    <a:pt x="32003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28" name="object 435">
              <a:extLst>
                <a:ext uri="{FF2B5EF4-FFF2-40B4-BE49-F238E27FC236}">
                  <a16:creationId xmlns:a16="http://schemas.microsoft.com/office/drawing/2014/main" id="{76A93E97-686B-484B-AE3D-B0BB8CC13526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09798" y="1619605"/>
              <a:ext cx="32296" cy="73939"/>
            </a:xfrm>
            <a:prstGeom prst="rect">
              <a:avLst/>
            </a:prstGeom>
          </p:spPr>
        </p:pic>
        <p:sp>
          <p:nvSpPr>
            <p:cNvPr id="1129" name="object 436">
              <a:extLst>
                <a:ext uri="{FF2B5EF4-FFF2-40B4-BE49-F238E27FC236}">
                  <a16:creationId xmlns:a16="http://schemas.microsoft.com/office/drawing/2014/main" id="{40982370-F1E6-4965-98E8-504650A4F233}"/>
                </a:ext>
              </a:extLst>
            </p:cNvPr>
            <p:cNvSpPr/>
            <p:nvPr/>
          </p:nvSpPr>
          <p:spPr>
            <a:xfrm>
              <a:off x="2809802" y="1619611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81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0" name="object 437">
              <a:extLst>
                <a:ext uri="{FF2B5EF4-FFF2-40B4-BE49-F238E27FC236}">
                  <a16:creationId xmlns:a16="http://schemas.microsoft.com/office/drawing/2014/main" id="{0764CC35-CFEE-4C1F-B5E6-8086ABCFE63B}"/>
                </a:ext>
              </a:extLst>
            </p:cNvPr>
            <p:cNvSpPr/>
            <p:nvPr/>
          </p:nvSpPr>
          <p:spPr>
            <a:xfrm>
              <a:off x="2810075" y="160942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798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798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1" name="object 438">
              <a:extLst>
                <a:ext uri="{FF2B5EF4-FFF2-40B4-BE49-F238E27FC236}">
                  <a16:creationId xmlns:a16="http://schemas.microsoft.com/office/drawing/2014/main" id="{76F96AB4-9090-42B9-A74E-946B9D878B5B}"/>
                </a:ext>
              </a:extLst>
            </p:cNvPr>
            <p:cNvSpPr/>
            <p:nvPr/>
          </p:nvSpPr>
          <p:spPr>
            <a:xfrm>
              <a:off x="2810075" y="160942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2" name="object 439">
              <a:extLst>
                <a:ext uri="{FF2B5EF4-FFF2-40B4-BE49-F238E27FC236}">
                  <a16:creationId xmlns:a16="http://schemas.microsoft.com/office/drawing/2014/main" id="{6DF54F00-2D04-4A0C-97C2-486EEDEC32F9}"/>
                </a:ext>
              </a:extLst>
            </p:cNvPr>
            <p:cNvSpPr/>
            <p:nvPr/>
          </p:nvSpPr>
          <p:spPr>
            <a:xfrm>
              <a:off x="2695986" y="244398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33" name="object 440">
              <a:extLst>
                <a:ext uri="{FF2B5EF4-FFF2-40B4-BE49-F238E27FC236}">
                  <a16:creationId xmlns:a16="http://schemas.microsoft.com/office/drawing/2014/main" id="{9B50833B-AFE7-4728-B3E5-DD1751DEDA23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95993" y="2389123"/>
              <a:ext cx="32308" cy="73913"/>
            </a:xfrm>
            <a:prstGeom prst="rect">
              <a:avLst/>
            </a:prstGeom>
          </p:spPr>
        </p:pic>
        <p:sp>
          <p:nvSpPr>
            <p:cNvPr id="1134" name="object 441">
              <a:extLst>
                <a:ext uri="{FF2B5EF4-FFF2-40B4-BE49-F238E27FC236}">
                  <a16:creationId xmlns:a16="http://schemas.microsoft.com/office/drawing/2014/main" id="{BF80A329-6F45-4FC8-A4C5-84A2FA5BB8A7}"/>
                </a:ext>
              </a:extLst>
            </p:cNvPr>
            <p:cNvSpPr/>
            <p:nvPr/>
          </p:nvSpPr>
          <p:spPr>
            <a:xfrm>
              <a:off x="2695999" y="2389127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5" name="object 442">
              <a:extLst>
                <a:ext uri="{FF2B5EF4-FFF2-40B4-BE49-F238E27FC236}">
                  <a16:creationId xmlns:a16="http://schemas.microsoft.com/office/drawing/2014/main" id="{F9A90BDA-6858-4057-9A1B-40C283E3400F}"/>
                </a:ext>
              </a:extLst>
            </p:cNvPr>
            <p:cNvSpPr/>
            <p:nvPr/>
          </p:nvSpPr>
          <p:spPr>
            <a:xfrm>
              <a:off x="2696284" y="237894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6" name="object 443">
              <a:extLst>
                <a:ext uri="{FF2B5EF4-FFF2-40B4-BE49-F238E27FC236}">
                  <a16:creationId xmlns:a16="http://schemas.microsoft.com/office/drawing/2014/main" id="{9BE14812-EDD6-4C96-877F-25B972790CEF}"/>
                </a:ext>
              </a:extLst>
            </p:cNvPr>
            <p:cNvSpPr/>
            <p:nvPr/>
          </p:nvSpPr>
          <p:spPr>
            <a:xfrm>
              <a:off x="2696284" y="237894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7" name="object 444">
              <a:extLst>
                <a:ext uri="{FF2B5EF4-FFF2-40B4-BE49-F238E27FC236}">
                  <a16:creationId xmlns:a16="http://schemas.microsoft.com/office/drawing/2014/main" id="{890989BD-7855-4647-881E-FB13FC2E9052}"/>
                </a:ext>
              </a:extLst>
            </p:cNvPr>
            <p:cNvSpPr/>
            <p:nvPr/>
          </p:nvSpPr>
          <p:spPr>
            <a:xfrm>
              <a:off x="2688713" y="171652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13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8" name="object 445">
              <a:extLst>
                <a:ext uri="{FF2B5EF4-FFF2-40B4-BE49-F238E27FC236}">
                  <a16:creationId xmlns:a16="http://schemas.microsoft.com/office/drawing/2014/main" id="{D842FA7B-AE7F-4046-BE52-BA33319BAA89}"/>
                </a:ext>
              </a:extLst>
            </p:cNvPr>
            <p:cNvSpPr/>
            <p:nvPr/>
          </p:nvSpPr>
          <p:spPr>
            <a:xfrm>
              <a:off x="2688713" y="171652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13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9" name="object 446">
              <a:extLst>
                <a:ext uri="{FF2B5EF4-FFF2-40B4-BE49-F238E27FC236}">
                  <a16:creationId xmlns:a16="http://schemas.microsoft.com/office/drawing/2014/main" id="{FB03E27B-B5A7-4350-8DF8-FB5DB9171042}"/>
                </a:ext>
              </a:extLst>
            </p:cNvPr>
            <p:cNvSpPr/>
            <p:nvPr/>
          </p:nvSpPr>
          <p:spPr>
            <a:xfrm>
              <a:off x="2688713" y="173660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0" name="object 447">
              <a:extLst>
                <a:ext uri="{FF2B5EF4-FFF2-40B4-BE49-F238E27FC236}">
                  <a16:creationId xmlns:a16="http://schemas.microsoft.com/office/drawing/2014/main" id="{88BE9F6C-E0AF-4E80-9056-E17B67989879}"/>
                </a:ext>
              </a:extLst>
            </p:cNvPr>
            <p:cNvSpPr/>
            <p:nvPr/>
          </p:nvSpPr>
          <p:spPr>
            <a:xfrm>
              <a:off x="2688713" y="173660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1" name="object 448">
              <a:extLst>
                <a:ext uri="{FF2B5EF4-FFF2-40B4-BE49-F238E27FC236}">
                  <a16:creationId xmlns:a16="http://schemas.microsoft.com/office/drawing/2014/main" id="{0B47C863-589D-4930-A010-FCDA98843D59}"/>
                </a:ext>
              </a:extLst>
            </p:cNvPr>
            <p:cNvSpPr/>
            <p:nvPr/>
          </p:nvSpPr>
          <p:spPr>
            <a:xfrm>
              <a:off x="2705306" y="1726135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49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2" name="object 449">
              <a:extLst>
                <a:ext uri="{FF2B5EF4-FFF2-40B4-BE49-F238E27FC236}">
                  <a16:creationId xmlns:a16="http://schemas.microsoft.com/office/drawing/2014/main" id="{13E33387-F0C2-47FD-9024-65F01B4601DB}"/>
                </a:ext>
              </a:extLst>
            </p:cNvPr>
            <p:cNvSpPr/>
            <p:nvPr/>
          </p:nvSpPr>
          <p:spPr>
            <a:xfrm>
              <a:off x="2705306" y="1726135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49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49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3" name="object 450">
              <a:extLst>
                <a:ext uri="{FF2B5EF4-FFF2-40B4-BE49-F238E27FC236}">
                  <a16:creationId xmlns:a16="http://schemas.microsoft.com/office/drawing/2014/main" id="{D6CA7CCE-81F4-45B5-828A-39C428DD7DEE}"/>
                </a:ext>
              </a:extLst>
            </p:cNvPr>
            <p:cNvSpPr/>
            <p:nvPr/>
          </p:nvSpPr>
          <p:spPr>
            <a:xfrm>
              <a:off x="2695689" y="171870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44" name="object 451">
              <a:extLst>
                <a:ext uri="{FF2B5EF4-FFF2-40B4-BE49-F238E27FC236}">
                  <a16:creationId xmlns:a16="http://schemas.microsoft.com/office/drawing/2014/main" id="{53FAFE2E-47F0-4C58-A39E-70B5218C6801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695689" y="1663852"/>
              <a:ext cx="32321" cy="73926"/>
            </a:xfrm>
            <a:prstGeom prst="rect">
              <a:avLst/>
            </a:prstGeom>
          </p:spPr>
        </p:pic>
        <p:sp>
          <p:nvSpPr>
            <p:cNvPr id="1145" name="object 452">
              <a:extLst>
                <a:ext uri="{FF2B5EF4-FFF2-40B4-BE49-F238E27FC236}">
                  <a16:creationId xmlns:a16="http://schemas.microsoft.com/office/drawing/2014/main" id="{1C94ECDE-FF8B-49BE-A060-3BFE9EBEB9A9}"/>
                </a:ext>
              </a:extLst>
            </p:cNvPr>
            <p:cNvSpPr/>
            <p:nvPr/>
          </p:nvSpPr>
          <p:spPr>
            <a:xfrm>
              <a:off x="2695701" y="166385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77"/>
                  </a:lnTo>
                  <a:lnTo>
                    <a:pt x="19634" y="8877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6" name="object 453">
              <a:extLst>
                <a:ext uri="{FF2B5EF4-FFF2-40B4-BE49-F238E27FC236}">
                  <a16:creationId xmlns:a16="http://schemas.microsoft.com/office/drawing/2014/main" id="{9EE5471D-C668-4CFC-B79E-927812FEF84E}"/>
                </a:ext>
              </a:extLst>
            </p:cNvPr>
            <p:cNvSpPr/>
            <p:nvPr/>
          </p:nvSpPr>
          <p:spPr>
            <a:xfrm>
              <a:off x="2695986" y="165365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7" name="object 454">
              <a:extLst>
                <a:ext uri="{FF2B5EF4-FFF2-40B4-BE49-F238E27FC236}">
                  <a16:creationId xmlns:a16="http://schemas.microsoft.com/office/drawing/2014/main" id="{545D9D3C-3F47-4F4E-85EE-770F90D12327}"/>
                </a:ext>
              </a:extLst>
            </p:cNvPr>
            <p:cNvSpPr/>
            <p:nvPr/>
          </p:nvSpPr>
          <p:spPr>
            <a:xfrm>
              <a:off x="2695986" y="165365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8" name="object 455">
              <a:extLst>
                <a:ext uri="{FF2B5EF4-FFF2-40B4-BE49-F238E27FC236}">
                  <a16:creationId xmlns:a16="http://schemas.microsoft.com/office/drawing/2014/main" id="{338BBC44-C19F-4B07-AA82-C085926F59E4}"/>
                </a:ext>
              </a:extLst>
            </p:cNvPr>
            <p:cNvSpPr/>
            <p:nvPr/>
          </p:nvSpPr>
          <p:spPr>
            <a:xfrm>
              <a:off x="2744877" y="243466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49" name="object 456">
              <a:extLst>
                <a:ext uri="{FF2B5EF4-FFF2-40B4-BE49-F238E27FC236}">
                  <a16:creationId xmlns:a16="http://schemas.microsoft.com/office/drawing/2014/main" id="{870BF433-49D1-4BA7-A85F-20BC3809D3F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44876" y="2379814"/>
              <a:ext cx="32308" cy="73939"/>
            </a:xfrm>
            <a:prstGeom prst="rect">
              <a:avLst/>
            </a:prstGeom>
          </p:spPr>
        </p:pic>
        <p:sp>
          <p:nvSpPr>
            <p:cNvPr id="1150" name="object 457">
              <a:extLst>
                <a:ext uri="{FF2B5EF4-FFF2-40B4-BE49-F238E27FC236}">
                  <a16:creationId xmlns:a16="http://schemas.microsoft.com/office/drawing/2014/main" id="{CACA3663-014E-4D35-88F4-819470CED4FA}"/>
                </a:ext>
              </a:extLst>
            </p:cNvPr>
            <p:cNvSpPr/>
            <p:nvPr/>
          </p:nvSpPr>
          <p:spPr>
            <a:xfrm>
              <a:off x="2744888" y="2379813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29"/>
                  </a:lnTo>
                  <a:lnTo>
                    <a:pt x="24879" y="7569"/>
                  </a:lnTo>
                  <a:lnTo>
                    <a:pt x="22707" y="8877"/>
                  </a:lnTo>
                  <a:lnTo>
                    <a:pt x="19634" y="8877"/>
                  </a:lnTo>
                  <a:lnTo>
                    <a:pt x="16294" y="10198"/>
                  </a:lnTo>
                  <a:lnTo>
                    <a:pt x="13093" y="9309"/>
                  </a:lnTo>
                  <a:lnTo>
                    <a:pt x="9156" y="8013"/>
                  </a:lnTo>
                  <a:lnTo>
                    <a:pt x="5245" y="5829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1" name="object 458">
              <a:extLst>
                <a:ext uri="{FF2B5EF4-FFF2-40B4-BE49-F238E27FC236}">
                  <a16:creationId xmlns:a16="http://schemas.microsoft.com/office/drawing/2014/main" id="{95B75FC3-60F4-45B9-A9F5-6F19DF6C6F90}"/>
                </a:ext>
              </a:extLst>
            </p:cNvPr>
            <p:cNvSpPr/>
            <p:nvPr/>
          </p:nvSpPr>
          <p:spPr>
            <a:xfrm>
              <a:off x="2745174" y="236961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84"/>
                  </a:lnTo>
                  <a:lnTo>
                    <a:pt x="0" y="15811"/>
                  </a:lnTo>
                  <a:lnTo>
                    <a:pt x="7162" y="20396"/>
                  </a:lnTo>
                  <a:lnTo>
                    <a:pt x="24853" y="20396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84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2" name="object 459">
              <a:extLst>
                <a:ext uri="{FF2B5EF4-FFF2-40B4-BE49-F238E27FC236}">
                  <a16:creationId xmlns:a16="http://schemas.microsoft.com/office/drawing/2014/main" id="{2EA5D0FC-094B-4846-AA96-DB2898EEDF7B}"/>
                </a:ext>
              </a:extLst>
            </p:cNvPr>
            <p:cNvSpPr/>
            <p:nvPr/>
          </p:nvSpPr>
          <p:spPr>
            <a:xfrm>
              <a:off x="2745174" y="236961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01" y="20396"/>
                  </a:lnTo>
                  <a:lnTo>
                    <a:pt x="7162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3" name="object 460">
              <a:extLst>
                <a:ext uri="{FF2B5EF4-FFF2-40B4-BE49-F238E27FC236}">
                  <a16:creationId xmlns:a16="http://schemas.microsoft.com/office/drawing/2014/main" id="{41C76AEF-9B9C-41D1-96FB-FB4DD60479FA}"/>
                </a:ext>
              </a:extLst>
            </p:cNvPr>
            <p:cNvSpPr/>
            <p:nvPr/>
          </p:nvSpPr>
          <p:spPr>
            <a:xfrm>
              <a:off x="2737602" y="170720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85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01"/>
                  </a:lnTo>
                  <a:lnTo>
                    <a:pt x="3318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4" name="object 461">
              <a:extLst>
                <a:ext uri="{FF2B5EF4-FFF2-40B4-BE49-F238E27FC236}">
                  <a16:creationId xmlns:a16="http://schemas.microsoft.com/office/drawing/2014/main" id="{92A7EEAF-743D-425F-B051-5791A0634A2E}"/>
                </a:ext>
              </a:extLst>
            </p:cNvPr>
            <p:cNvSpPr/>
            <p:nvPr/>
          </p:nvSpPr>
          <p:spPr>
            <a:xfrm>
              <a:off x="2737602" y="170720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01"/>
                  </a:lnTo>
                  <a:lnTo>
                    <a:pt x="33185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5" name="object 462">
              <a:extLst>
                <a:ext uri="{FF2B5EF4-FFF2-40B4-BE49-F238E27FC236}">
                  <a16:creationId xmlns:a16="http://schemas.microsoft.com/office/drawing/2014/main" id="{B19D1E55-A9BA-4B5D-A876-072B9F697ABD}"/>
                </a:ext>
              </a:extLst>
            </p:cNvPr>
            <p:cNvSpPr/>
            <p:nvPr/>
          </p:nvSpPr>
          <p:spPr>
            <a:xfrm>
              <a:off x="2737602" y="1727288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92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6" name="object 463">
              <a:extLst>
                <a:ext uri="{FF2B5EF4-FFF2-40B4-BE49-F238E27FC236}">
                  <a16:creationId xmlns:a16="http://schemas.microsoft.com/office/drawing/2014/main" id="{0E644B35-1FB9-4F3A-B496-14EC16A33BB5}"/>
                </a:ext>
              </a:extLst>
            </p:cNvPr>
            <p:cNvSpPr/>
            <p:nvPr/>
          </p:nvSpPr>
          <p:spPr>
            <a:xfrm>
              <a:off x="2737602" y="1727288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92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7" name="object 464">
              <a:extLst>
                <a:ext uri="{FF2B5EF4-FFF2-40B4-BE49-F238E27FC236}">
                  <a16:creationId xmlns:a16="http://schemas.microsoft.com/office/drawing/2014/main" id="{400B9EAD-1F4B-41B8-9E6D-38045EC146FC}"/>
                </a:ext>
              </a:extLst>
            </p:cNvPr>
            <p:cNvSpPr/>
            <p:nvPr/>
          </p:nvSpPr>
          <p:spPr>
            <a:xfrm>
              <a:off x="2754196" y="1716808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8" name="object 465">
              <a:extLst>
                <a:ext uri="{FF2B5EF4-FFF2-40B4-BE49-F238E27FC236}">
                  <a16:creationId xmlns:a16="http://schemas.microsoft.com/office/drawing/2014/main" id="{1B680D29-AB08-4F4D-A0F5-3B9D46F797E9}"/>
                </a:ext>
              </a:extLst>
            </p:cNvPr>
            <p:cNvSpPr/>
            <p:nvPr/>
          </p:nvSpPr>
          <p:spPr>
            <a:xfrm>
              <a:off x="2754196" y="1716808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9" name="object 466">
              <a:extLst>
                <a:ext uri="{FF2B5EF4-FFF2-40B4-BE49-F238E27FC236}">
                  <a16:creationId xmlns:a16="http://schemas.microsoft.com/office/drawing/2014/main" id="{95021091-C3EF-4337-81C1-491B189FEAB4}"/>
                </a:ext>
              </a:extLst>
            </p:cNvPr>
            <p:cNvSpPr/>
            <p:nvPr/>
          </p:nvSpPr>
          <p:spPr>
            <a:xfrm>
              <a:off x="2744591" y="170940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60" name="object 467">
              <a:extLst>
                <a:ext uri="{FF2B5EF4-FFF2-40B4-BE49-F238E27FC236}">
                  <a16:creationId xmlns:a16="http://schemas.microsoft.com/office/drawing/2014/main" id="{82FBB2BA-3365-46D0-AF45-B5A62B2F10C1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744609" y="1654555"/>
              <a:ext cx="32283" cy="73913"/>
            </a:xfrm>
            <a:prstGeom prst="rect">
              <a:avLst/>
            </a:prstGeom>
          </p:spPr>
        </p:pic>
        <p:sp>
          <p:nvSpPr>
            <p:cNvPr id="1161" name="object 468">
              <a:extLst>
                <a:ext uri="{FF2B5EF4-FFF2-40B4-BE49-F238E27FC236}">
                  <a16:creationId xmlns:a16="http://schemas.microsoft.com/office/drawing/2014/main" id="{70024F29-7412-4B18-B403-0CC9C663E7A8}"/>
                </a:ext>
              </a:extLst>
            </p:cNvPr>
            <p:cNvSpPr/>
            <p:nvPr/>
          </p:nvSpPr>
          <p:spPr>
            <a:xfrm>
              <a:off x="2744603" y="165454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03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32" y="5803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2" name="object 469">
              <a:extLst>
                <a:ext uri="{FF2B5EF4-FFF2-40B4-BE49-F238E27FC236}">
                  <a16:creationId xmlns:a16="http://schemas.microsoft.com/office/drawing/2014/main" id="{7327E3D5-8E2F-46F0-921C-9B8D87011870}"/>
                </a:ext>
              </a:extLst>
            </p:cNvPr>
            <p:cNvSpPr/>
            <p:nvPr/>
          </p:nvSpPr>
          <p:spPr>
            <a:xfrm>
              <a:off x="2744877" y="164435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75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3" name="object 470">
              <a:extLst>
                <a:ext uri="{FF2B5EF4-FFF2-40B4-BE49-F238E27FC236}">
                  <a16:creationId xmlns:a16="http://schemas.microsoft.com/office/drawing/2014/main" id="{DCD3B2EE-8598-4CA0-AE42-1CDEA6255A14}"/>
                </a:ext>
              </a:extLst>
            </p:cNvPr>
            <p:cNvSpPr/>
            <p:nvPr/>
          </p:nvSpPr>
          <p:spPr>
            <a:xfrm>
              <a:off x="2744877" y="164435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4" name="object 471">
              <a:extLst>
                <a:ext uri="{FF2B5EF4-FFF2-40B4-BE49-F238E27FC236}">
                  <a16:creationId xmlns:a16="http://schemas.microsoft.com/office/drawing/2014/main" id="{7D034769-9EF2-4DCA-B0D4-3B07803C7B33}"/>
                </a:ext>
              </a:extLst>
            </p:cNvPr>
            <p:cNvSpPr/>
            <p:nvPr/>
          </p:nvSpPr>
          <p:spPr>
            <a:xfrm>
              <a:off x="2629633" y="247890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65" name="object 472">
              <a:extLst>
                <a:ext uri="{FF2B5EF4-FFF2-40B4-BE49-F238E27FC236}">
                  <a16:creationId xmlns:a16="http://schemas.microsoft.com/office/drawing/2014/main" id="{598CB965-FAC8-4A47-A7FE-C2688EF6A848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29624" y="2424048"/>
              <a:ext cx="32321" cy="73926"/>
            </a:xfrm>
            <a:prstGeom prst="rect">
              <a:avLst/>
            </a:prstGeom>
          </p:spPr>
        </p:pic>
        <p:sp>
          <p:nvSpPr>
            <p:cNvPr id="1166" name="object 473">
              <a:extLst>
                <a:ext uri="{FF2B5EF4-FFF2-40B4-BE49-F238E27FC236}">
                  <a16:creationId xmlns:a16="http://schemas.microsoft.com/office/drawing/2014/main" id="{318A8AE5-149E-4EA1-BB17-FF2BF8085A83}"/>
                </a:ext>
              </a:extLst>
            </p:cNvPr>
            <p:cNvSpPr/>
            <p:nvPr/>
          </p:nvSpPr>
          <p:spPr>
            <a:xfrm>
              <a:off x="2629633" y="2424052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7" name="object 474">
              <a:extLst>
                <a:ext uri="{FF2B5EF4-FFF2-40B4-BE49-F238E27FC236}">
                  <a16:creationId xmlns:a16="http://schemas.microsoft.com/office/drawing/2014/main" id="{25390B41-9053-4B8B-88A2-03D9B13DF524}"/>
                </a:ext>
              </a:extLst>
            </p:cNvPr>
            <p:cNvSpPr/>
            <p:nvPr/>
          </p:nvSpPr>
          <p:spPr>
            <a:xfrm>
              <a:off x="2629919" y="241386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75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8" name="object 475">
              <a:extLst>
                <a:ext uri="{FF2B5EF4-FFF2-40B4-BE49-F238E27FC236}">
                  <a16:creationId xmlns:a16="http://schemas.microsoft.com/office/drawing/2014/main" id="{8188542A-4F0C-4297-B477-2D328EB533F8}"/>
                </a:ext>
              </a:extLst>
            </p:cNvPr>
            <p:cNvSpPr/>
            <p:nvPr/>
          </p:nvSpPr>
          <p:spPr>
            <a:xfrm>
              <a:off x="2629919" y="241386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9" name="object 476">
              <a:extLst>
                <a:ext uri="{FF2B5EF4-FFF2-40B4-BE49-F238E27FC236}">
                  <a16:creationId xmlns:a16="http://schemas.microsoft.com/office/drawing/2014/main" id="{C6289E3F-C912-44A8-B44D-6FE453DAF5EE}"/>
                </a:ext>
              </a:extLst>
            </p:cNvPr>
            <p:cNvSpPr/>
            <p:nvPr/>
          </p:nvSpPr>
          <p:spPr>
            <a:xfrm>
              <a:off x="2622360" y="175144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0" name="object 477">
              <a:extLst>
                <a:ext uri="{FF2B5EF4-FFF2-40B4-BE49-F238E27FC236}">
                  <a16:creationId xmlns:a16="http://schemas.microsoft.com/office/drawing/2014/main" id="{71AF7278-EB54-4985-BCC6-B2D37FD4A752}"/>
                </a:ext>
              </a:extLst>
            </p:cNvPr>
            <p:cNvSpPr/>
            <p:nvPr/>
          </p:nvSpPr>
          <p:spPr>
            <a:xfrm>
              <a:off x="2622360" y="175144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1" name="object 478">
              <a:extLst>
                <a:ext uri="{FF2B5EF4-FFF2-40B4-BE49-F238E27FC236}">
                  <a16:creationId xmlns:a16="http://schemas.microsoft.com/office/drawing/2014/main" id="{594BB1C3-2416-4C29-9C7C-28A42821DC83}"/>
                </a:ext>
              </a:extLst>
            </p:cNvPr>
            <p:cNvSpPr/>
            <p:nvPr/>
          </p:nvSpPr>
          <p:spPr>
            <a:xfrm>
              <a:off x="2622360" y="177152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65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2" name="object 479">
              <a:extLst>
                <a:ext uri="{FF2B5EF4-FFF2-40B4-BE49-F238E27FC236}">
                  <a16:creationId xmlns:a16="http://schemas.microsoft.com/office/drawing/2014/main" id="{35CEF24C-FBD7-49D5-AF7F-40B32807F90A}"/>
                </a:ext>
              </a:extLst>
            </p:cNvPr>
            <p:cNvSpPr/>
            <p:nvPr/>
          </p:nvSpPr>
          <p:spPr>
            <a:xfrm>
              <a:off x="2622360" y="1771527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65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3" name="object 480">
              <a:extLst>
                <a:ext uri="{FF2B5EF4-FFF2-40B4-BE49-F238E27FC236}">
                  <a16:creationId xmlns:a16="http://schemas.microsoft.com/office/drawing/2014/main" id="{404A68BB-9060-4EFD-827C-5A29F544928F}"/>
                </a:ext>
              </a:extLst>
            </p:cNvPr>
            <p:cNvSpPr/>
            <p:nvPr/>
          </p:nvSpPr>
          <p:spPr>
            <a:xfrm>
              <a:off x="2638941" y="176104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79" y="676973"/>
                  </a:lnTo>
                  <a:lnTo>
                    <a:pt x="31724" y="659511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4" name="object 481">
              <a:extLst>
                <a:ext uri="{FF2B5EF4-FFF2-40B4-BE49-F238E27FC236}">
                  <a16:creationId xmlns:a16="http://schemas.microsoft.com/office/drawing/2014/main" id="{480D043E-1762-4862-B0EB-F0759BFC9D06}"/>
                </a:ext>
              </a:extLst>
            </p:cNvPr>
            <p:cNvSpPr/>
            <p:nvPr/>
          </p:nvSpPr>
          <p:spPr>
            <a:xfrm>
              <a:off x="2638941" y="1761047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73"/>
                  </a:lnTo>
                  <a:lnTo>
                    <a:pt x="31724" y="659511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5" name="object 482">
              <a:extLst>
                <a:ext uri="{FF2B5EF4-FFF2-40B4-BE49-F238E27FC236}">
                  <a16:creationId xmlns:a16="http://schemas.microsoft.com/office/drawing/2014/main" id="{612685F6-C0AA-4B0A-B6FE-F54C23DACFFD}"/>
                </a:ext>
              </a:extLst>
            </p:cNvPr>
            <p:cNvSpPr/>
            <p:nvPr/>
          </p:nvSpPr>
          <p:spPr>
            <a:xfrm>
              <a:off x="2629349" y="175362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76" name="object 483">
              <a:extLst>
                <a:ext uri="{FF2B5EF4-FFF2-40B4-BE49-F238E27FC236}">
                  <a16:creationId xmlns:a16="http://schemas.microsoft.com/office/drawing/2014/main" id="{4225B6FB-5413-4AAB-9BBD-537AFE16E640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29344" y="1698777"/>
              <a:ext cx="32308" cy="73913"/>
            </a:xfrm>
            <a:prstGeom prst="rect">
              <a:avLst/>
            </a:prstGeom>
          </p:spPr>
        </p:pic>
        <p:sp>
          <p:nvSpPr>
            <p:cNvPr id="1177" name="object 484">
              <a:extLst>
                <a:ext uri="{FF2B5EF4-FFF2-40B4-BE49-F238E27FC236}">
                  <a16:creationId xmlns:a16="http://schemas.microsoft.com/office/drawing/2014/main" id="{360E61DE-73A1-42B7-8675-D9BEC0D2998B}"/>
                </a:ext>
              </a:extLst>
            </p:cNvPr>
            <p:cNvSpPr/>
            <p:nvPr/>
          </p:nvSpPr>
          <p:spPr>
            <a:xfrm>
              <a:off x="2629349" y="169877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8" name="object 485">
              <a:extLst>
                <a:ext uri="{FF2B5EF4-FFF2-40B4-BE49-F238E27FC236}">
                  <a16:creationId xmlns:a16="http://schemas.microsoft.com/office/drawing/2014/main" id="{09C34DCE-828C-4C59-985E-0ED22AF0B5FC}"/>
                </a:ext>
              </a:extLst>
            </p:cNvPr>
            <p:cNvSpPr/>
            <p:nvPr/>
          </p:nvSpPr>
          <p:spPr>
            <a:xfrm>
              <a:off x="2629633" y="168857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9" name="object 486">
              <a:extLst>
                <a:ext uri="{FF2B5EF4-FFF2-40B4-BE49-F238E27FC236}">
                  <a16:creationId xmlns:a16="http://schemas.microsoft.com/office/drawing/2014/main" id="{C5429AE8-A28E-498C-9312-1B4862B7F1C3}"/>
                </a:ext>
              </a:extLst>
            </p:cNvPr>
            <p:cNvSpPr/>
            <p:nvPr/>
          </p:nvSpPr>
          <p:spPr>
            <a:xfrm>
              <a:off x="2629633" y="168857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0" name="object 487">
              <a:extLst>
                <a:ext uri="{FF2B5EF4-FFF2-40B4-BE49-F238E27FC236}">
                  <a16:creationId xmlns:a16="http://schemas.microsoft.com/office/drawing/2014/main" id="{7241EC30-1049-45DA-9487-D102E02EEE24}"/>
                </a:ext>
              </a:extLst>
            </p:cNvPr>
            <p:cNvSpPr/>
            <p:nvPr/>
          </p:nvSpPr>
          <p:spPr>
            <a:xfrm>
              <a:off x="2678523" y="246959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81" name="object 488">
              <a:extLst>
                <a:ext uri="{FF2B5EF4-FFF2-40B4-BE49-F238E27FC236}">
                  <a16:creationId xmlns:a16="http://schemas.microsoft.com/office/drawing/2014/main" id="{3D268AB8-B48F-4EFD-B7E6-D2BCF7B2DD3A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678531" y="2414739"/>
              <a:ext cx="32308" cy="73913"/>
            </a:xfrm>
            <a:prstGeom prst="rect">
              <a:avLst/>
            </a:prstGeom>
          </p:spPr>
        </p:pic>
        <p:sp>
          <p:nvSpPr>
            <p:cNvPr id="1182" name="object 489">
              <a:extLst>
                <a:ext uri="{FF2B5EF4-FFF2-40B4-BE49-F238E27FC236}">
                  <a16:creationId xmlns:a16="http://schemas.microsoft.com/office/drawing/2014/main" id="{59EBAC88-B374-4EBC-A4D3-0770F492DF3F}"/>
                </a:ext>
              </a:extLst>
            </p:cNvPr>
            <p:cNvSpPr/>
            <p:nvPr/>
          </p:nvSpPr>
          <p:spPr>
            <a:xfrm>
              <a:off x="2678536" y="2414738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48" y="5372"/>
                  </a:lnTo>
                  <a:lnTo>
                    <a:pt x="27063" y="5816"/>
                  </a:lnTo>
                  <a:lnTo>
                    <a:pt x="24892" y="7556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3" name="object 490">
              <a:extLst>
                <a:ext uri="{FF2B5EF4-FFF2-40B4-BE49-F238E27FC236}">
                  <a16:creationId xmlns:a16="http://schemas.microsoft.com/office/drawing/2014/main" id="{6F9D14D9-10E0-4158-93E7-E05524461855}"/>
                </a:ext>
              </a:extLst>
            </p:cNvPr>
            <p:cNvSpPr/>
            <p:nvPr/>
          </p:nvSpPr>
          <p:spPr>
            <a:xfrm>
              <a:off x="2678822" y="240454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4" name="object 491">
              <a:extLst>
                <a:ext uri="{FF2B5EF4-FFF2-40B4-BE49-F238E27FC236}">
                  <a16:creationId xmlns:a16="http://schemas.microsoft.com/office/drawing/2014/main" id="{6ED93F84-9F93-4A11-92A8-C30385F34432}"/>
                </a:ext>
              </a:extLst>
            </p:cNvPr>
            <p:cNvSpPr/>
            <p:nvPr/>
          </p:nvSpPr>
          <p:spPr>
            <a:xfrm>
              <a:off x="2678822" y="240454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5" name="object 492">
              <a:extLst>
                <a:ext uri="{FF2B5EF4-FFF2-40B4-BE49-F238E27FC236}">
                  <a16:creationId xmlns:a16="http://schemas.microsoft.com/office/drawing/2014/main" id="{F35629B3-8E6D-446C-BEC5-A9A2AD923EFF}"/>
                </a:ext>
              </a:extLst>
            </p:cNvPr>
            <p:cNvSpPr/>
            <p:nvPr/>
          </p:nvSpPr>
          <p:spPr>
            <a:xfrm>
              <a:off x="2671250" y="174213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6" name="object 493">
              <a:extLst>
                <a:ext uri="{FF2B5EF4-FFF2-40B4-BE49-F238E27FC236}">
                  <a16:creationId xmlns:a16="http://schemas.microsoft.com/office/drawing/2014/main" id="{0DB2DF1F-E73F-4E22-8521-5BA64FA071DA}"/>
                </a:ext>
              </a:extLst>
            </p:cNvPr>
            <p:cNvSpPr/>
            <p:nvPr/>
          </p:nvSpPr>
          <p:spPr>
            <a:xfrm>
              <a:off x="2671250" y="174213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7" name="object 494">
              <a:extLst>
                <a:ext uri="{FF2B5EF4-FFF2-40B4-BE49-F238E27FC236}">
                  <a16:creationId xmlns:a16="http://schemas.microsoft.com/office/drawing/2014/main" id="{07847C0B-E31D-4783-A78B-E4B63004CCE0}"/>
                </a:ext>
              </a:extLst>
            </p:cNvPr>
            <p:cNvSpPr/>
            <p:nvPr/>
          </p:nvSpPr>
          <p:spPr>
            <a:xfrm>
              <a:off x="2671250" y="176221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" name="object 495">
              <a:extLst>
                <a:ext uri="{FF2B5EF4-FFF2-40B4-BE49-F238E27FC236}">
                  <a16:creationId xmlns:a16="http://schemas.microsoft.com/office/drawing/2014/main" id="{BC3B140E-5CF3-4AA7-8EDE-5A77484696B8}"/>
                </a:ext>
              </a:extLst>
            </p:cNvPr>
            <p:cNvSpPr/>
            <p:nvPr/>
          </p:nvSpPr>
          <p:spPr>
            <a:xfrm>
              <a:off x="2671250" y="176221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" name="object 496">
              <a:extLst>
                <a:ext uri="{FF2B5EF4-FFF2-40B4-BE49-F238E27FC236}">
                  <a16:creationId xmlns:a16="http://schemas.microsoft.com/office/drawing/2014/main" id="{4CC06425-0C55-4F8D-B0D4-7B0D1C12C501}"/>
                </a:ext>
              </a:extLst>
            </p:cNvPr>
            <p:cNvSpPr/>
            <p:nvPr/>
          </p:nvSpPr>
          <p:spPr>
            <a:xfrm>
              <a:off x="2687844" y="1751733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0" name="object 497">
              <a:extLst>
                <a:ext uri="{FF2B5EF4-FFF2-40B4-BE49-F238E27FC236}">
                  <a16:creationId xmlns:a16="http://schemas.microsoft.com/office/drawing/2014/main" id="{B399361A-0726-427D-A9D6-C48CDC3BD9B1}"/>
                </a:ext>
              </a:extLst>
            </p:cNvPr>
            <p:cNvSpPr/>
            <p:nvPr/>
          </p:nvSpPr>
          <p:spPr>
            <a:xfrm>
              <a:off x="2687844" y="1751733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1" name="object 498">
              <a:extLst>
                <a:ext uri="{FF2B5EF4-FFF2-40B4-BE49-F238E27FC236}">
                  <a16:creationId xmlns:a16="http://schemas.microsoft.com/office/drawing/2014/main" id="{FDFD96BB-CEA5-4C87-8421-1491579651DE}"/>
                </a:ext>
              </a:extLst>
            </p:cNvPr>
            <p:cNvSpPr/>
            <p:nvPr/>
          </p:nvSpPr>
          <p:spPr>
            <a:xfrm>
              <a:off x="2678239" y="174431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92" name="object 499">
              <a:extLst>
                <a:ext uri="{FF2B5EF4-FFF2-40B4-BE49-F238E27FC236}">
                  <a16:creationId xmlns:a16="http://schemas.microsoft.com/office/drawing/2014/main" id="{E2B6ED6D-E730-492A-8206-8CA945B6616A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678226" y="1689455"/>
              <a:ext cx="32321" cy="73939"/>
            </a:xfrm>
            <a:prstGeom prst="rect">
              <a:avLst/>
            </a:prstGeom>
          </p:spPr>
        </p:pic>
        <p:sp>
          <p:nvSpPr>
            <p:cNvPr id="1193" name="object 500">
              <a:extLst>
                <a:ext uri="{FF2B5EF4-FFF2-40B4-BE49-F238E27FC236}">
                  <a16:creationId xmlns:a16="http://schemas.microsoft.com/office/drawing/2014/main" id="{B48758B6-E620-454C-9D65-12620EC58DAA}"/>
                </a:ext>
              </a:extLst>
            </p:cNvPr>
            <p:cNvSpPr/>
            <p:nvPr/>
          </p:nvSpPr>
          <p:spPr>
            <a:xfrm>
              <a:off x="2678238" y="1689461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04"/>
                  </a:lnTo>
                  <a:lnTo>
                    <a:pt x="14846" y="73926"/>
                  </a:lnTo>
                  <a:lnTo>
                    <a:pt x="19634" y="73926"/>
                  </a:lnTo>
                  <a:lnTo>
                    <a:pt x="32308" y="63449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77"/>
                  </a:lnTo>
                  <a:lnTo>
                    <a:pt x="19634" y="8877"/>
                  </a:lnTo>
                  <a:lnTo>
                    <a:pt x="16306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4" name="object 501">
              <a:extLst>
                <a:ext uri="{FF2B5EF4-FFF2-40B4-BE49-F238E27FC236}">
                  <a16:creationId xmlns:a16="http://schemas.microsoft.com/office/drawing/2014/main" id="{07D42CF6-6485-467D-B002-F0B5EC27D684}"/>
                </a:ext>
              </a:extLst>
            </p:cNvPr>
            <p:cNvSpPr/>
            <p:nvPr/>
          </p:nvSpPr>
          <p:spPr>
            <a:xfrm>
              <a:off x="2678523" y="167927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66" y="0"/>
                  </a:moveTo>
                  <a:lnTo>
                    <a:pt x="7175" y="0"/>
                  </a:lnTo>
                  <a:lnTo>
                    <a:pt x="0" y="4559"/>
                  </a:lnTo>
                  <a:lnTo>
                    <a:pt x="0" y="15798"/>
                  </a:lnTo>
                  <a:lnTo>
                    <a:pt x="7175" y="20370"/>
                  </a:lnTo>
                  <a:lnTo>
                    <a:pt x="24866" y="20370"/>
                  </a:lnTo>
                  <a:lnTo>
                    <a:pt x="32016" y="15798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66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5" name="object 502">
              <a:extLst>
                <a:ext uri="{FF2B5EF4-FFF2-40B4-BE49-F238E27FC236}">
                  <a16:creationId xmlns:a16="http://schemas.microsoft.com/office/drawing/2014/main" id="{DA404902-E691-4E21-88FF-1DDED25B0E74}"/>
                </a:ext>
              </a:extLst>
            </p:cNvPr>
            <p:cNvSpPr/>
            <p:nvPr/>
          </p:nvSpPr>
          <p:spPr>
            <a:xfrm>
              <a:off x="2678523" y="167927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6" name="object 503">
              <a:extLst>
                <a:ext uri="{FF2B5EF4-FFF2-40B4-BE49-F238E27FC236}">
                  <a16:creationId xmlns:a16="http://schemas.microsoft.com/office/drawing/2014/main" id="{8DD94B32-963D-442C-8032-004471CCDD81}"/>
                </a:ext>
              </a:extLst>
            </p:cNvPr>
            <p:cNvSpPr/>
            <p:nvPr/>
          </p:nvSpPr>
          <p:spPr>
            <a:xfrm>
              <a:off x="2564434" y="251383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97" name="object 504">
              <a:extLst>
                <a:ext uri="{FF2B5EF4-FFF2-40B4-BE49-F238E27FC236}">
                  <a16:creationId xmlns:a16="http://schemas.microsoft.com/office/drawing/2014/main" id="{4B77F526-7EDB-4273-B67E-B0D40829E525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564447" y="2458973"/>
              <a:ext cx="32296" cy="73913"/>
            </a:xfrm>
            <a:prstGeom prst="rect">
              <a:avLst/>
            </a:prstGeom>
          </p:spPr>
        </p:pic>
        <p:sp>
          <p:nvSpPr>
            <p:cNvPr id="1198" name="object 505">
              <a:extLst>
                <a:ext uri="{FF2B5EF4-FFF2-40B4-BE49-F238E27FC236}">
                  <a16:creationId xmlns:a16="http://schemas.microsoft.com/office/drawing/2014/main" id="{848CBB40-7C96-4D16-A5EB-CF59BB2E6B66}"/>
                </a:ext>
              </a:extLst>
            </p:cNvPr>
            <p:cNvSpPr/>
            <p:nvPr/>
          </p:nvSpPr>
          <p:spPr>
            <a:xfrm>
              <a:off x="2564447" y="2458977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9" name="object 506">
              <a:extLst>
                <a:ext uri="{FF2B5EF4-FFF2-40B4-BE49-F238E27FC236}">
                  <a16:creationId xmlns:a16="http://schemas.microsoft.com/office/drawing/2014/main" id="{80FD7B5F-1B2A-436C-88AC-BBA77337462A}"/>
                </a:ext>
              </a:extLst>
            </p:cNvPr>
            <p:cNvSpPr/>
            <p:nvPr/>
          </p:nvSpPr>
          <p:spPr>
            <a:xfrm>
              <a:off x="2564733" y="244879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0" name="object 507">
              <a:extLst>
                <a:ext uri="{FF2B5EF4-FFF2-40B4-BE49-F238E27FC236}">
                  <a16:creationId xmlns:a16="http://schemas.microsoft.com/office/drawing/2014/main" id="{E874DD41-215A-4DB6-83BF-281AAD17CEE9}"/>
                </a:ext>
              </a:extLst>
            </p:cNvPr>
            <p:cNvSpPr/>
            <p:nvPr/>
          </p:nvSpPr>
          <p:spPr>
            <a:xfrm>
              <a:off x="2564733" y="244879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1" name="object 508">
              <a:extLst>
                <a:ext uri="{FF2B5EF4-FFF2-40B4-BE49-F238E27FC236}">
                  <a16:creationId xmlns:a16="http://schemas.microsoft.com/office/drawing/2014/main" id="{5C84D9F0-C318-45AE-901B-598B5C87654F}"/>
                </a:ext>
              </a:extLst>
            </p:cNvPr>
            <p:cNvSpPr/>
            <p:nvPr/>
          </p:nvSpPr>
          <p:spPr>
            <a:xfrm>
              <a:off x="2557161" y="178637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2" name="object 509">
              <a:extLst>
                <a:ext uri="{FF2B5EF4-FFF2-40B4-BE49-F238E27FC236}">
                  <a16:creationId xmlns:a16="http://schemas.microsoft.com/office/drawing/2014/main" id="{5EE8BA7C-5984-4A72-ABC4-AC8C3A404949}"/>
                </a:ext>
              </a:extLst>
            </p:cNvPr>
            <p:cNvSpPr/>
            <p:nvPr/>
          </p:nvSpPr>
          <p:spPr>
            <a:xfrm>
              <a:off x="2557161" y="1786374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3" name="object 510">
              <a:extLst>
                <a:ext uri="{FF2B5EF4-FFF2-40B4-BE49-F238E27FC236}">
                  <a16:creationId xmlns:a16="http://schemas.microsoft.com/office/drawing/2014/main" id="{DDC282DF-2AC7-4A6A-8D8F-E7145D54EE13}"/>
                </a:ext>
              </a:extLst>
            </p:cNvPr>
            <p:cNvSpPr/>
            <p:nvPr/>
          </p:nvSpPr>
          <p:spPr>
            <a:xfrm>
              <a:off x="2557161" y="180645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4" name="object 511">
              <a:extLst>
                <a:ext uri="{FF2B5EF4-FFF2-40B4-BE49-F238E27FC236}">
                  <a16:creationId xmlns:a16="http://schemas.microsoft.com/office/drawing/2014/main" id="{9F33D96E-507C-4ADF-BC43-EB6F54C342A7}"/>
                </a:ext>
              </a:extLst>
            </p:cNvPr>
            <p:cNvSpPr/>
            <p:nvPr/>
          </p:nvSpPr>
          <p:spPr>
            <a:xfrm>
              <a:off x="2557161" y="180645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5" name="object 512">
              <a:extLst>
                <a:ext uri="{FF2B5EF4-FFF2-40B4-BE49-F238E27FC236}">
                  <a16:creationId xmlns:a16="http://schemas.microsoft.com/office/drawing/2014/main" id="{1E4C04D5-5172-4289-9A3C-22770E82A5BA}"/>
                </a:ext>
              </a:extLst>
            </p:cNvPr>
            <p:cNvSpPr/>
            <p:nvPr/>
          </p:nvSpPr>
          <p:spPr>
            <a:xfrm>
              <a:off x="2573755" y="179597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73"/>
                  </a:lnTo>
                  <a:lnTo>
                    <a:pt x="31711" y="659511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6" name="object 513">
              <a:extLst>
                <a:ext uri="{FF2B5EF4-FFF2-40B4-BE49-F238E27FC236}">
                  <a16:creationId xmlns:a16="http://schemas.microsoft.com/office/drawing/2014/main" id="{2F897F28-F660-4036-A298-EF5228BEF751}"/>
                </a:ext>
              </a:extLst>
            </p:cNvPr>
            <p:cNvSpPr/>
            <p:nvPr/>
          </p:nvSpPr>
          <p:spPr>
            <a:xfrm>
              <a:off x="2573755" y="179597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73"/>
                  </a:lnTo>
                  <a:lnTo>
                    <a:pt x="31711" y="659511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7" name="object 514">
              <a:extLst>
                <a:ext uri="{FF2B5EF4-FFF2-40B4-BE49-F238E27FC236}">
                  <a16:creationId xmlns:a16="http://schemas.microsoft.com/office/drawing/2014/main" id="{1F415DA0-FB4D-4000-9A55-F3FC47A39193}"/>
                </a:ext>
              </a:extLst>
            </p:cNvPr>
            <p:cNvSpPr/>
            <p:nvPr/>
          </p:nvSpPr>
          <p:spPr>
            <a:xfrm>
              <a:off x="2564150" y="178855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08" name="object 515">
              <a:extLst>
                <a:ext uri="{FF2B5EF4-FFF2-40B4-BE49-F238E27FC236}">
                  <a16:creationId xmlns:a16="http://schemas.microsoft.com/office/drawing/2014/main" id="{6CD68919-6BC6-4B94-8072-43C54B5850CB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564142" y="1733702"/>
              <a:ext cx="32308" cy="73926"/>
            </a:xfrm>
            <a:prstGeom prst="rect">
              <a:avLst/>
            </a:prstGeom>
          </p:spPr>
        </p:pic>
        <p:sp>
          <p:nvSpPr>
            <p:cNvPr id="1209" name="object 516">
              <a:extLst>
                <a:ext uri="{FF2B5EF4-FFF2-40B4-BE49-F238E27FC236}">
                  <a16:creationId xmlns:a16="http://schemas.microsoft.com/office/drawing/2014/main" id="{4CCB1798-4CD7-424F-93A4-F8140A2E6ECA}"/>
                </a:ext>
              </a:extLst>
            </p:cNvPr>
            <p:cNvSpPr/>
            <p:nvPr/>
          </p:nvSpPr>
          <p:spPr>
            <a:xfrm>
              <a:off x="2564148" y="173370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48" y="5372"/>
                  </a:lnTo>
                  <a:lnTo>
                    <a:pt x="27063" y="5816"/>
                  </a:lnTo>
                  <a:lnTo>
                    <a:pt x="24892" y="7556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" name="object 517">
              <a:extLst>
                <a:ext uri="{FF2B5EF4-FFF2-40B4-BE49-F238E27FC236}">
                  <a16:creationId xmlns:a16="http://schemas.microsoft.com/office/drawing/2014/main" id="{1A6DECCF-2F68-42E1-9059-35FC3FED1A23}"/>
                </a:ext>
              </a:extLst>
            </p:cNvPr>
            <p:cNvSpPr/>
            <p:nvPr/>
          </p:nvSpPr>
          <p:spPr>
            <a:xfrm>
              <a:off x="2564434" y="172351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59"/>
                  </a:lnTo>
                  <a:lnTo>
                    <a:pt x="0" y="15798"/>
                  </a:lnTo>
                  <a:lnTo>
                    <a:pt x="7175" y="20370"/>
                  </a:lnTo>
                  <a:lnTo>
                    <a:pt x="24853" y="20370"/>
                  </a:lnTo>
                  <a:lnTo>
                    <a:pt x="32016" y="15798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1" name="object 518">
              <a:extLst>
                <a:ext uri="{FF2B5EF4-FFF2-40B4-BE49-F238E27FC236}">
                  <a16:creationId xmlns:a16="http://schemas.microsoft.com/office/drawing/2014/main" id="{E1173A1A-04F8-495D-884B-E83482924790}"/>
                </a:ext>
              </a:extLst>
            </p:cNvPr>
            <p:cNvSpPr/>
            <p:nvPr/>
          </p:nvSpPr>
          <p:spPr>
            <a:xfrm>
              <a:off x="2564434" y="172351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75" y="20370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2" name="object 519">
              <a:extLst>
                <a:ext uri="{FF2B5EF4-FFF2-40B4-BE49-F238E27FC236}">
                  <a16:creationId xmlns:a16="http://schemas.microsoft.com/office/drawing/2014/main" id="{76A0DB5C-C6BF-4BB6-8C4D-515A5673C62A}"/>
                </a:ext>
              </a:extLst>
            </p:cNvPr>
            <p:cNvSpPr/>
            <p:nvPr/>
          </p:nvSpPr>
          <p:spPr>
            <a:xfrm>
              <a:off x="2613337" y="250451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13" name="object 520">
              <a:extLst>
                <a:ext uri="{FF2B5EF4-FFF2-40B4-BE49-F238E27FC236}">
                  <a16:creationId xmlns:a16="http://schemas.microsoft.com/office/drawing/2014/main" id="{B0AC265A-75FA-40C6-B239-A526FBCDE88C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613342" y="2449664"/>
              <a:ext cx="32296" cy="73939"/>
            </a:xfrm>
            <a:prstGeom prst="rect">
              <a:avLst/>
            </a:prstGeom>
          </p:spPr>
        </p:pic>
        <p:sp>
          <p:nvSpPr>
            <p:cNvPr id="1214" name="object 521">
              <a:extLst>
                <a:ext uri="{FF2B5EF4-FFF2-40B4-BE49-F238E27FC236}">
                  <a16:creationId xmlns:a16="http://schemas.microsoft.com/office/drawing/2014/main" id="{7692F13E-0B24-4569-AAC3-C967676CF7CA}"/>
                </a:ext>
              </a:extLst>
            </p:cNvPr>
            <p:cNvSpPr/>
            <p:nvPr/>
          </p:nvSpPr>
          <p:spPr>
            <a:xfrm>
              <a:off x="2613350" y="2449663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29"/>
                  </a:lnTo>
                  <a:lnTo>
                    <a:pt x="24879" y="7569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81" y="10198"/>
                  </a:lnTo>
                  <a:lnTo>
                    <a:pt x="13093" y="9309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" name="object 522">
              <a:extLst>
                <a:ext uri="{FF2B5EF4-FFF2-40B4-BE49-F238E27FC236}">
                  <a16:creationId xmlns:a16="http://schemas.microsoft.com/office/drawing/2014/main" id="{58D3D2AB-A0A0-4402-AA20-FD5F5AE75AC1}"/>
                </a:ext>
              </a:extLst>
            </p:cNvPr>
            <p:cNvSpPr/>
            <p:nvPr/>
          </p:nvSpPr>
          <p:spPr>
            <a:xfrm>
              <a:off x="2613623" y="243946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84"/>
                  </a:lnTo>
                  <a:lnTo>
                    <a:pt x="0" y="15811"/>
                  </a:lnTo>
                  <a:lnTo>
                    <a:pt x="7175" y="20396"/>
                  </a:lnTo>
                  <a:lnTo>
                    <a:pt x="24853" y="20396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84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6" name="object 523">
              <a:extLst>
                <a:ext uri="{FF2B5EF4-FFF2-40B4-BE49-F238E27FC236}">
                  <a16:creationId xmlns:a16="http://schemas.microsoft.com/office/drawing/2014/main" id="{231C501B-21E9-4963-850B-E470D043E281}"/>
                </a:ext>
              </a:extLst>
            </p:cNvPr>
            <p:cNvSpPr/>
            <p:nvPr/>
          </p:nvSpPr>
          <p:spPr>
            <a:xfrm>
              <a:off x="2613623" y="243946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01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7" name="object 524">
              <a:extLst>
                <a:ext uri="{FF2B5EF4-FFF2-40B4-BE49-F238E27FC236}">
                  <a16:creationId xmlns:a16="http://schemas.microsoft.com/office/drawing/2014/main" id="{555C2487-04E9-4096-943E-CF6362718C12}"/>
                </a:ext>
              </a:extLst>
            </p:cNvPr>
            <p:cNvSpPr/>
            <p:nvPr/>
          </p:nvSpPr>
          <p:spPr>
            <a:xfrm>
              <a:off x="2606064" y="177705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8" name="object 525">
              <a:extLst>
                <a:ext uri="{FF2B5EF4-FFF2-40B4-BE49-F238E27FC236}">
                  <a16:creationId xmlns:a16="http://schemas.microsoft.com/office/drawing/2014/main" id="{B3178F95-2BC2-48F8-9A40-8970B34F0E98}"/>
                </a:ext>
              </a:extLst>
            </p:cNvPr>
            <p:cNvSpPr/>
            <p:nvPr/>
          </p:nvSpPr>
          <p:spPr>
            <a:xfrm>
              <a:off x="2606064" y="1777059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9" name="object 526">
              <a:extLst>
                <a:ext uri="{FF2B5EF4-FFF2-40B4-BE49-F238E27FC236}">
                  <a16:creationId xmlns:a16="http://schemas.microsoft.com/office/drawing/2014/main" id="{E14016A6-B52F-4813-8A37-F596F9BF8C07}"/>
                </a:ext>
              </a:extLst>
            </p:cNvPr>
            <p:cNvSpPr/>
            <p:nvPr/>
          </p:nvSpPr>
          <p:spPr>
            <a:xfrm>
              <a:off x="2606064" y="1797138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65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0" name="object 527">
              <a:extLst>
                <a:ext uri="{FF2B5EF4-FFF2-40B4-BE49-F238E27FC236}">
                  <a16:creationId xmlns:a16="http://schemas.microsoft.com/office/drawing/2014/main" id="{F412DF54-FEE1-4759-BCE7-7FCB2A07038F}"/>
                </a:ext>
              </a:extLst>
            </p:cNvPr>
            <p:cNvSpPr/>
            <p:nvPr/>
          </p:nvSpPr>
          <p:spPr>
            <a:xfrm>
              <a:off x="2606064" y="1797138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65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1" name="object 528">
              <a:extLst>
                <a:ext uri="{FF2B5EF4-FFF2-40B4-BE49-F238E27FC236}">
                  <a16:creationId xmlns:a16="http://schemas.microsoft.com/office/drawing/2014/main" id="{8E1CA6D6-14B4-433A-BC09-CBDE61DDDF7C}"/>
                </a:ext>
              </a:extLst>
            </p:cNvPr>
            <p:cNvSpPr/>
            <p:nvPr/>
          </p:nvSpPr>
          <p:spPr>
            <a:xfrm>
              <a:off x="2622645" y="1786658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24" y="659498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2" name="object 529">
              <a:extLst>
                <a:ext uri="{FF2B5EF4-FFF2-40B4-BE49-F238E27FC236}">
                  <a16:creationId xmlns:a16="http://schemas.microsoft.com/office/drawing/2014/main" id="{B6AB2468-F51C-47C9-BC12-362702C5F63C}"/>
                </a:ext>
              </a:extLst>
            </p:cNvPr>
            <p:cNvSpPr/>
            <p:nvPr/>
          </p:nvSpPr>
          <p:spPr>
            <a:xfrm>
              <a:off x="2622645" y="1786658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24" y="659498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3" name="object 530">
              <a:extLst>
                <a:ext uri="{FF2B5EF4-FFF2-40B4-BE49-F238E27FC236}">
                  <a16:creationId xmlns:a16="http://schemas.microsoft.com/office/drawing/2014/main" id="{9586A30A-72FF-4B70-90BA-934983EC77C2}"/>
                </a:ext>
              </a:extLst>
            </p:cNvPr>
            <p:cNvSpPr/>
            <p:nvPr/>
          </p:nvSpPr>
          <p:spPr>
            <a:xfrm>
              <a:off x="2613040" y="177925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24" name="object 531">
              <a:extLst>
                <a:ext uri="{FF2B5EF4-FFF2-40B4-BE49-F238E27FC236}">
                  <a16:creationId xmlns:a16="http://schemas.microsoft.com/office/drawing/2014/main" id="{B3A9EECF-E6C9-449A-8A7F-3F3F5D61CF8E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13050" y="1724405"/>
              <a:ext cx="32308" cy="73913"/>
            </a:xfrm>
            <a:prstGeom prst="rect">
              <a:avLst/>
            </a:prstGeom>
          </p:spPr>
        </p:pic>
        <p:sp>
          <p:nvSpPr>
            <p:cNvPr id="1225" name="object 532">
              <a:extLst>
                <a:ext uri="{FF2B5EF4-FFF2-40B4-BE49-F238E27FC236}">
                  <a16:creationId xmlns:a16="http://schemas.microsoft.com/office/drawing/2014/main" id="{396942CF-B86B-4AA8-99DD-72ECF1FF1C06}"/>
                </a:ext>
              </a:extLst>
            </p:cNvPr>
            <p:cNvSpPr/>
            <p:nvPr/>
          </p:nvSpPr>
          <p:spPr>
            <a:xfrm>
              <a:off x="2613051" y="172439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04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6" name="object 533">
              <a:extLst>
                <a:ext uri="{FF2B5EF4-FFF2-40B4-BE49-F238E27FC236}">
                  <a16:creationId xmlns:a16="http://schemas.microsoft.com/office/drawing/2014/main" id="{14D12144-C3EC-49A0-978E-C300D1EAF863}"/>
                </a:ext>
              </a:extLst>
            </p:cNvPr>
            <p:cNvSpPr/>
            <p:nvPr/>
          </p:nvSpPr>
          <p:spPr>
            <a:xfrm>
              <a:off x="2613337" y="171420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7" name="object 534">
              <a:extLst>
                <a:ext uri="{FF2B5EF4-FFF2-40B4-BE49-F238E27FC236}">
                  <a16:creationId xmlns:a16="http://schemas.microsoft.com/office/drawing/2014/main" id="{9A850626-11A1-44DE-AE81-4D5EB12458CD}"/>
                </a:ext>
              </a:extLst>
            </p:cNvPr>
            <p:cNvSpPr/>
            <p:nvPr/>
          </p:nvSpPr>
          <p:spPr>
            <a:xfrm>
              <a:off x="2613337" y="171420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8" name="object 535">
              <a:extLst>
                <a:ext uri="{FF2B5EF4-FFF2-40B4-BE49-F238E27FC236}">
                  <a16:creationId xmlns:a16="http://schemas.microsoft.com/office/drawing/2014/main" id="{E1239848-4F93-47F1-BA54-1CEBF3E2D39C}"/>
                </a:ext>
              </a:extLst>
            </p:cNvPr>
            <p:cNvSpPr/>
            <p:nvPr/>
          </p:nvSpPr>
          <p:spPr>
            <a:xfrm>
              <a:off x="2496916" y="255340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29" name="object 536">
              <a:extLst>
                <a:ext uri="{FF2B5EF4-FFF2-40B4-BE49-F238E27FC236}">
                  <a16:creationId xmlns:a16="http://schemas.microsoft.com/office/drawing/2014/main" id="{5A434CAD-6E4E-4234-96A4-09B65D03A705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496921" y="2498559"/>
              <a:ext cx="32296" cy="73913"/>
            </a:xfrm>
            <a:prstGeom prst="rect">
              <a:avLst/>
            </a:prstGeom>
          </p:spPr>
        </p:pic>
        <p:sp>
          <p:nvSpPr>
            <p:cNvPr id="1230" name="object 537">
              <a:extLst>
                <a:ext uri="{FF2B5EF4-FFF2-40B4-BE49-F238E27FC236}">
                  <a16:creationId xmlns:a16="http://schemas.microsoft.com/office/drawing/2014/main" id="{1C55C813-DB2B-449D-B277-918DEEB7CDA8}"/>
                </a:ext>
              </a:extLst>
            </p:cNvPr>
            <p:cNvSpPr/>
            <p:nvPr/>
          </p:nvSpPr>
          <p:spPr>
            <a:xfrm>
              <a:off x="2496929" y="2498553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1" name="object 538">
              <a:extLst>
                <a:ext uri="{FF2B5EF4-FFF2-40B4-BE49-F238E27FC236}">
                  <a16:creationId xmlns:a16="http://schemas.microsoft.com/office/drawing/2014/main" id="{9D949DA5-4F3D-44AE-A1D3-91B1BF311E77}"/>
                </a:ext>
              </a:extLst>
            </p:cNvPr>
            <p:cNvSpPr/>
            <p:nvPr/>
          </p:nvSpPr>
          <p:spPr>
            <a:xfrm>
              <a:off x="2497202" y="248836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75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2" name="object 539">
              <a:extLst>
                <a:ext uri="{FF2B5EF4-FFF2-40B4-BE49-F238E27FC236}">
                  <a16:creationId xmlns:a16="http://schemas.microsoft.com/office/drawing/2014/main" id="{70A9D23C-91D9-417F-A56F-78B4149CEDF4}"/>
                </a:ext>
              </a:extLst>
            </p:cNvPr>
            <p:cNvSpPr/>
            <p:nvPr/>
          </p:nvSpPr>
          <p:spPr>
            <a:xfrm>
              <a:off x="2497202" y="248836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3" name="object 540">
              <a:extLst>
                <a:ext uri="{FF2B5EF4-FFF2-40B4-BE49-F238E27FC236}">
                  <a16:creationId xmlns:a16="http://schemas.microsoft.com/office/drawing/2014/main" id="{C82AB575-C42E-4F51-B98F-DF9477061E33}"/>
                </a:ext>
              </a:extLst>
            </p:cNvPr>
            <p:cNvSpPr/>
            <p:nvPr/>
          </p:nvSpPr>
          <p:spPr>
            <a:xfrm>
              <a:off x="2489643" y="1825950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76"/>
                  </a:lnTo>
                  <a:lnTo>
                    <a:pt x="48018" y="9613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4" name="object 541">
              <a:extLst>
                <a:ext uri="{FF2B5EF4-FFF2-40B4-BE49-F238E27FC236}">
                  <a16:creationId xmlns:a16="http://schemas.microsoft.com/office/drawing/2014/main" id="{A0613518-A9DC-4D46-B940-B61821D5791A}"/>
                </a:ext>
              </a:extLst>
            </p:cNvPr>
            <p:cNvSpPr/>
            <p:nvPr/>
          </p:nvSpPr>
          <p:spPr>
            <a:xfrm>
              <a:off x="2489643" y="1825950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76"/>
                  </a:lnTo>
                  <a:lnTo>
                    <a:pt x="48018" y="9613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5" name="object 542">
              <a:extLst>
                <a:ext uri="{FF2B5EF4-FFF2-40B4-BE49-F238E27FC236}">
                  <a16:creationId xmlns:a16="http://schemas.microsoft.com/office/drawing/2014/main" id="{847AEFAC-1E13-4A67-81A0-1E7AF3FF3585}"/>
                </a:ext>
              </a:extLst>
            </p:cNvPr>
            <p:cNvSpPr/>
            <p:nvPr/>
          </p:nvSpPr>
          <p:spPr>
            <a:xfrm>
              <a:off x="2489643" y="1846028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86" y="6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6" name="object 543">
              <a:extLst>
                <a:ext uri="{FF2B5EF4-FFF2-40B4-BE49-F238E27FC236}">
                  <a16:creationId xmlns:a16="http://schemas.microsoft.com/office/drawing/2014/main" id="{6EE23943-4E23-4072-B949-BBBEBE81A3BD}"/>
                </a:ext>
              </a:extLst>
            </p:cNvPr>
            <p:cNvSpPr/>
            <p:nvPr/>
          </p:nvSpPr>
          <p:spPr>
            <a:xfrm>
              <a:off x="2489643" y="1846028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58"/>
                  </a:lnTo>
                  <a:lnTo>
                    <a:pt x="16878" y="666483"/>
                  </a:lnTo>
                  <a:lnTo>
                    <a:pt x="16586" y="699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7" name="object 544">
              <a:extLst>
                <a:ext uri="{FF2B5EF4-FFF2-40B4-BE49-F238E27FC236}">
                  <a16:creationId xmlns:a16="http://schemas.microsoft.com/office/drawing/2014/main" id="{3AEDA873-B232-494A-B9D2-B9F64683416C}"/>
                </a:ext>
              </a:extLst>
            </p:cNvPr>
            <p:cNvSpPr/>
            <p:nvPr/>
          </p:nvSpPr>
          <p:spPr>
            <a:xfrm>
              <a:off x="2506225" y="1835561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8" name="object 545">
              <a:extLst>
                <a:ext uri="{FF2B5EF4-FFF2-40B4-BE49-F238E27FC236}">
                  <a16:creationId xmlns:a16="http://schemas.microsoft.com/office/drawing/2014/main" id="{B2F348BE-44C9-4A5B-B02F-08D681EE3036}"/>
                </a:ext>
              </a:extLst>
            </p:cNvPr>
            <p:cNvSpPr/>
            <p:nvPr/>
          </p:nvSpPr>
          <p:spPr>
            <a:xfrm>
              <a:off x="2506225" y="1835561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9" name="object 546">
              <a:extLst>
                <a:ext uri="{FF2B5EF4-FFF2-40B4-BE49-F238E27FC236}">
                  <a16:creationId xmlns:a16="http://schemas.microsoft.com/office/drawing/2014/main" id="{592B290C-1FB3-489E-AEBE-5826719CE9F1}"/>
                </a:ext>
              </a:extLst>
            </p:cNvPr>
            <p:cNvSpPr/>
            <p:nvPr/>
          </p:nvSpPr>
          <p:spPr>
            <a:xfrm>
              <a:off x="2496619" y="1828129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40" name="object 547">
              <a:extLst>
                <a:ext uri="{FF2B5EF4-FFF2-40B4-BE49-F238E27FC236}">
                  <a16:creationId xmlns:a16="http://schemas.microsoft.com/office/drawing/2014/main" id="{1D588A4A-4CAF-4058-ABC6-2AB8C7ACFB9D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496629" y="1773275"/>
              <a:ext cx="32296" cy="73913"/>
            </a:xfrm>
            <a:prstGeom prst="rect">
              <a:avLst/>
            </a:prstGeom>
          </p:spPr>
        </p:pic>
        <p:sp>
          <p:nvSpPr>
            <p:cNvPr id="1241" name="object 548">
              <a:extLst>
                <a:ext uri="{FF2B5EF4-FFF2-40B4-BE49-F238E27FC236}">
                  <a16:creationId xmlns:a16="http://schemas.microsoft.com/office/drawing/2014/main" id="{6552B8C4-72CA-4334-9351-CFA7454443AD}"/>
                </a:ext>
              </a:extLst>
            </p:cNvPr>
            <p:cNvSpPr/>
            <p:nvPr/>
          </p:nvSpPr>
          <p:spPr>
            <a:xfrm>
              <a:off x="2496630" y="1773276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16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2" name="object 549">
              <a:extLst>
                <a:ext uri="{FF2B5EF4-FFF2-40B4-BE49-F238E27FC236}">
                  <a16:creationId xmlns:a16="http://schemas.microsoft.com/office/drawing/2014/main" id="{EF819B42-5442-4DB2-A62E-2BCBB6F81CAD}"/>
                </a:ext>
              </a:extLst>
            </p:cNvPr>
            <p:cNvSpPr/>
            <p:nvPr/>
          </p:nvSpPr>
          <p:spPr>
            <a:xfrm>
              <a:off x="2496916" y="176307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3" name="object 550">
              <a:extLst>
                <a:ext uri="{FF2B5EF4-FFF2-40B4-BE49-F238E27FC236}">
                  <a16:creationId xmlns:a16="http://schemas.microsoft.com/office/drawing/2014/main" id="{31752C85-80AE-4E91-B607-02F8396C158E}"/>
                </a:ext>
              </a:extLst>
            </p:cNvPr>
            <p:cNvSpPr/>
            <p:nvPr/>
          </p:nvSpPr>
          <p:spPr>
            <a:xfrm>
              <a:off x="2496916" y="176307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4" name="object 551">
              <a:extLst>
                <a:ext uri="{FF2B5EF4-FFF2-40B4-BE49-F238E27FC236}">
                  <a16:creationId xmlns:a16="http://schemas.microsoft.com/office/drawing/2014/main" id="{A2C1216D-8E38-42DE-95F0-66C99C2B5729}"/>
                </a:ext>
              </a:extLst>
            </p:cNvPr>
            <p:cNvSpPr/>
            <p:nvPr/>
          </p:nvSpPr>
          <p:spPr>
            <a:xfrm>
              <a:off x="2545806" y="254409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96"/>
                  </a:lnTo>
                  <a:lnTo>
                    <a:pt x="16014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45" name="object 552">
              <a:extLst>
                <a:ext uri="{FF2B5EF4-FFF2-40B4-BE49-F238E27FC236}">
                  <a16:creationId xmlns:a16="http://schemas.microsoft.com/office/drawing/2014/main" id="{CA02B229-4C22-4DE6-A211-18C6E18A6C38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545816" y="2489237"/>
              <a:ext cx="32308" cy="73926"/>
            </a:xfrm>
            <a:prstGeom prst="rect">
              <a:avLst/>
            </a:prstGeom>
          </p:spPr>
        </p:pic>
        <p:sp>
          <p:nvSpPr>
            <p:cNvPr id="1246" name="object 553">
              <a:extLst>
                <a:ext uri="{FF2B5EF4-FFF2-40B4-BE49-F238E27FC236}">
                  <a16:creationId xmlns:a16="http://schemas.microsoft.com/office/drawing/2014/main" id="{1DFC87E6-F193-4DAE-AA0F-F13CE1653551}"/>
                </a:ext>
              </a:extLst>
            </p:cNvPr>
            <p:cNvSpPr/>
            <p:nvPr/>
          </p:nvSpPr>
          <p:spPr>
            <a:xfrm>
              <a:off x="2545819" y="248923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17"/>
                  </a:lnTo>
                  <a:lnTo>
                    <a:pt x="14846" y="73926"/>
                  </a:lnTo>
                  <a:lnTo>
                    <a:pt x="19634" y="73926"/>
                  </a:lnTo>
                  <a:lnTo>
                    <a:pt x="32308" y="63449"/>
                  </a:lnTo>
                  <a:lnTo>
                    <a:pt x="32308" y="0"/>
                  </a:lnTo>
                  <a:lnTo>
                    <a:pt x="30556" y="3213"/>
                  </a:lnTo>
                  <a:lnTo>
                    <a:pt x="29235" y="5397"/>
                  </a:lnTo>
                  <a:lnTo>
                    <a:pt x="27051" y="5829"/>
                  </a:lnTo>
                  <a:lnTo>
                    <a:pt x="24879" y="7581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98"/>
                  </a:lnTo>
                  <a:lnTo>
                    <a:pt x="13093" y="9309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68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7" name="object 554">
              <a:extLst>
                <a:ext uri="{FF2B5EF4-FFF2-40B4-BE49-F238E27FC236}">
                  <a16:creationId xmlns:a16="http://schemas.microsoft.com/office/drawing/2014/main" id="{B1A8946F-6B0E-40F7-B871-80E68EA29239}"/>
                </a:ext>
              </a:extLst>
            </p:cNvPr>
            <p:cNvSpPr/>
            <p:nvPr/>
          </p:nvSpPr>
          <p:spPr>
            <a:xfrm>
              <a:off x="2546104" y="247904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84"/>
                  </a:lnTo>
                  <a:lnTo>
                    <a:pt x="0" y="15811"/>
                  </a:lnTo>
                  <a:lnTo>
                    <a:pt x="7162" y="20396"/>
                  </a:lnTo>
                  <a:lnTo>
                    <a:pt x="24853" y="20396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84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8" name="object 555">
              <a:extLst>
                <a:ext uri="{FF2B5EF4-FFF2-40B4-BE49-F238E27FC236}">
                  <a16:creationId xmlns:a16="http://schemas.microsoft.com/office/drawing/2014/main" id="{DBAC1403-0A76-4B25-A4E8-70000B7B1E9C}"/>
                </a:ext>
              </a:extLst>
            </p:cNvPr>
            <p:cNvSpPr/>
            <p:nvPr/>
          </p:nvSpPr>
          <p:spPr>
            <a:xfrm>
              <a:off x="2546104" y="247904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01" y="20396"/>
                  </a:lnTo>
                  <a:lnTo>
                    <a:pt x="7162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9" name="object 556">
              <a:extLst>
                <a:ext uri="{FF2B5EF4-FFF2-40B4-BE49-F238E27FC236}">
                  <a16:creationId xmlns:a16="http://schemas.microsoft.com/office/drawing/2014/main" id="{F33E4E25-736B-466D-B20D-253BC6349AB1}"/>
                </a:ext>
              </a:extLst>
            </p:cNvPr>
            <p:cNvSpPr/>
            <p:nvPr/>
          </p:nvSpPr>
          <p:spPr>
            <a:xfrm>
              <a:off x="2538533" y="1816635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0" name="object 557">
              <a:extLst>
                <a:ext uri="{FF2B5EF4-FFF2-40B4-BE49-F238E27FC236}">
                  <a16:creationId xmlns:a16="http://schemas.microsoft.com/office/drawing/2014/main" id="{1D9C30F2-1FF8-482A-89DE-5B15DB1D7813}"/>
                </a:ext>
              </a:extLst>
            </p:cNvPr>
            <p:cNvSpPr/>
            <p:nvPr/>
          </p:nvSpPr>
          <p:spPr>
            <a:xfrm>
              <a:off x="2538533" y="1816635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1" name="object 558">
              <a:extLst>
                <a:ext uri="{FF2B5EF4-FFF2-40B4-BE49-F238E27FC236}">
                  <a16:creationId xmlns:a16="http://schemas.microsoft.com/office/drawing/2014/main" id="{18EE646C-8153-4F63-96D8-14E6D1933EC1}"/>
                </a:ext>
              </a:extLst>
            </p:cNvPr>
            <p:cNvSpPr/>
            <p:nvPr/>
          </p:nvSpPr>
          <p:spPr>
            <a:xfrm>
              <a:off x="2538533" y="1836714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2" name="object 559">
              <a:extLst>
                <a:ext uri="{FF2B5EF4-FFF2-40B4-BE49-F238E27FC236}">
                  <a16:creationId xmlns:a16="http://schemas.microsoft.com/office/drawing/2014/main" id="{8DA63E97-C889-455B-9712-91D3CE638F28}"/>
                </a:ext>
              </a:extLst>
            </p:cNvPr>
            <p:cNvSpPr/>
            <p:nvPr/>
          </p:nvSpPr>
          <p:spPr>
            <a:xfrm>
              <a:off x="2538533" y="1836714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98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3" name="object 560">
              <a:extLst>
                <a:ext uri="{FF2B5EF4-FFF2-40B4-BE49-F238E27FC236}">
                  <a16:creationId xmlns:a16="http://schemas.microsoft.com/office/drawing/2014/main" id="{FF6E4A53-2B08-4D9E-A420-DE0650956BC1}"/>
                </a:ext>
              </a:extLst>
            </p:cNvPr>
            <p:cNvSpPr/>
            <p:nvPr/>
          </p:nvSpPr>
          <p:spPr>
            <a:xfrm>
              <a:off x="2555126" y="1826234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4" name="object 561">
              <a:extLst>
                <a:ext uri="{FF2B5EF4-FFF2-40B4-BE49-F238E27FC236}">
                  <a16:creationId xmlns:a16="http://schemas.microsoft.com/office/drawing/2014/main" id="{6D609C3E-0DD6-4B7D-A49F-168EB6325E2C}"/>
                </a:ext>
              </a:extLst>
            </p:cNvPr>
            <p:cNvSpPr/>
            <p:nvPr/>
          </p:nvSpPr>
          <p:spPr>
            <a:xfrm>
              <a:off x="2555127" y="1826233"/>
              <a:ext cx="31751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11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5" name="object 562">
              <a:extLst>
                <a:ext uri="{FF2B5EF4-FFF2-40B4-BE49-F238E27FC236}">
                  <a16:creationId xmlns:a16="http://schemas.microsoft.com/office/drawing/2014/main" id="{33BBEE9D-9164-457E-B162-F34D7184641C}"/>
                </a:ext>
              </a:extLst>
            </p:cNvPr>
            <p:cNvSpPr/>
            <p:nvPr/>
          </p:nvSpPr>
          <p:spPr>
            <a:xfrm>
              <a:off x="2545521" y="1818826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56" name="object 563">
              <a:extLst>
                <a:ext uri="{FF2B5EF4-FFF2-40B4-BE49-F238E27FC236}">
                  <a16:creationId xmlns:a16="http://schemas.microsoft.com/office/drawing/2014/main" id="{F3A9FF47-250B-4DAA-9700-26F0AA0E3D3B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545511" y="1763966"/>
              <a:ext cx="32321" cy="73926"/>
            </a:xfrm>
            <a:prstGeom prst="rect">
              <a:avLst/>
            </a:prstGeom>
          </p:spPr>
        </p:pic>
        <p:sp>
          <p:nvSpPr>
            <p:cNvPr id="1257" name="object 564">
              <a:extLst>
                <a:ext uri="{FF2B5EF4-FFF2-40B4-BE49-F238E27FC236}">
                  <a16:creationId xmlns:a16="http://schemas.microsoft.com/office/drawing/2014/main" id="{164D2A5D-2194-4717-A060-6EEE1FDED613}"/>
                </a:ext>
              </a:extLst>
            </p:cNvPr>
            <p:cNvSpPr/>
            <p:nvPr/>
          </p:nvSpPr>
          <p:spPr>
            <a:xfrm>
              <a:off x="2545520" y="1763975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04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36"/>
                  </a:lnTo>
                  <a:lnTo>
                    <a:pt x="32308" y="0"/>
                  </a:lnTo>
                  <a:lnTo>
                    <a:pt x="30556" y="3187"/>
                  </a:lnTo>
                  <a:lnTo>
                    <a:pt x="29248" y="5372"/>
                  </a:lnTo>
                  <a:lnTo>
                    <a:pt x="27063" y="5803"/>
                  </a:lnTo>
                  <a:lnTo>
                    <a:pt x="24892" y="7556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69" y="7988"/>
                  </a:lnTo>
                  <a:lnTo>
                    <a:pt x="5245" y="5803"/>
                  </a:lnTo>
                  <a:lnTo>
                    <a:pt x="2171" y="2755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8" name="object 565">
              <a:extLst>
                <a:ext uri="{FF2B5EF4-FFF2-40B4-BE49-F238E27FC236}">
                  <a16:creationId xmlns:a16="http://schemas.microsoft.com/office/drawing/2014/main" id="{05FA7FFC-6994-4FB0-8BD5-C00E43772A28}"/>
                </a:ext>
              </a:extLst>
            </p:cNvPr>
            <p:cNvSpPr/>
            <p:nvPr/>
          </p:nvSpPr>
          <p:spPr>
            <a:xfrm>
              <a:off x="2545806" y="175377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9" name="object 566">
              <a:extLst>
                <a:ext uri="{FF2B5EF4-FFF2-40B4-BE49-F238E27FC236}">
                  <a16:creationId xmlns:a16="http://schemas.microsoft.com/office/drawing/2014/main" id="{A0DC675D-E83A-42C7-99B9-E07ED834B059}"/>
                </a:ext>
              </a:extLst>
            </p:cNvPr>
            <p:cNvSpPr/>
            <p:nvPr/>
          </p:nvSpPr>
          <p:spPr>
            <a:xfrm>
              <a:off x="2545806" y="1753777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0" name="object 567">
              <a:extLst>
                <a:ext uri="{FF2B5EF4-FFF2-40B4-BE49-F238E27FC236}">
                  <a16:creationId xmlns:a16="http://schemas.microsoft.com/office/drawing/2014/main" id="{37822CF1-9469-41BE-9F99-805156FA2AE6}"/>
                </a:ext>
              </a:extLst>
            </p:cNvPr>
            <p:cNvSpPr/>
            <p:nvPr/>
          </p:nvSpPr>
          <p:spPr>
            <a:xfrm>
              <a:off x="2431718" y="258833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61" name="object 568">
              <a:extLst>
                <a:ext uri="{FF2B5EF4-FFF2-40B4-BE49-F238E27FC236}">
                  <a16:creationId xmlns:a16="http://schemas.microsoft.com/office/drawing/2014/main" id="{058B9395-13D6-44A3-97C1-F3285DFA7E9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1719" y="2533472"/>
              <a:ext cx="32308" cy="73913"/>
            </a:xfrm>
            <a:prstGeom prst="rect">
              <a:avLst/>
            </a:prstGeom>
          </p:spPr>
        </p:pic>
        <p:sp>
          <p:nvSpPr>
            <p:cNvPr id="1262" name="object 569">
              <a:extLst>
                <a:ext uri="{FF2B5EF4-FFF2-40B4-BE49-F238E27FC236}">
                  <a16:creationId xmlns:a16="http://schemas.microsoft.com/office/drawing/2014/main" id="{111E0EA2-4822-4B28-A116-806236497F15}"/>
                </a:ext>
              </a:extLst>
            </p:cNvPr>
            <p:cNvSpPr/>
            <p:nvPr/>
          </p:nvSpPr>
          <p:spPr>
            <a:xfrm>
              <a:off x="2431729" y="2533478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3" name="object 570">
              <a:extLst>
                <a:ext uri="{FF2B5EF4-FFF2-40B4-BE49-F238E27FC236}">
                  <a16:creationId xmlns:a16="http://schemas.microsoft.com/office/drawing/2014/main" id="{A7EA1AAA-D7DE-402E-8144-339F507E5D2B}"/>
                </a:ext>
              </a:extLst>
            </p:cNvPr>
            <p:cNvSpPr/>
            <p:nvPr/>
          </p:nvSpPr>
          <p:spPr>
            <a:xfrm>
              <a:off x="2432015" y="252329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4" name="object 571">
              <a:extLst>
                <a:ext uri="{FF2B5EF4-FFF2-40B4-BE49-F238E27FC236}">
                  <a16:creationId xmlns:a16="http://schemas.microsoft.com/office/drawing/2014/main" id="{0E5F039D-5AAD-4C27-B21E-5CED8FEDCDD2}"/>
                </a:ext>
              </a:extLst>
            </p:cNvPr>
            <p:cNvSpPr/>
            <p:nvPr/>
          </p:nvSpPr>
          <p:spPr>
            <a:xfrm>
              <a:off x="2432015" y="252329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5" name="object 572">
              <a:extLst>
                <a:ext uri="{FF2B5EF4-FFF2-40B4-BE49-F238E27FC236}">
                  <a16:creationId xmlns:a16="http://schemas.microsoft.com/office/drawing/2014/main" id="{74710161-B675-4A2D-A513-571F362770D8}"/>
                </a:ext>
              </a:extLst>
            </p:cNvPr>
            <p:cNvSpPr/>
            <p:nvPr/>
          </p:nvSpPr>
          <p:spPr>
            <a:xfrm>
              <a:off x="2424443" y="1860875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85" y="0"/>
                  </a:moveTo>
                  <a:lnTo>
                    <a:pt x="0" y="20078"/>
                  </a:lnTo>
                  <a:lnTo>
                    <a:pt x="16598" y="27076"/>
                  </a:lnTo>
                  <a:lnTo>
                    <a:pt x="48018" y="9613"/>
                  </a:lnTo>
                  <a:lnTo>
                    <a:pt x="3318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6" name="object 573">
              <a:extLst>
                <a:ext uri="{FF2B5EF4-FFF2-40B4-BE49-F238E27FC236}">
                  <a16:creationId xmlns:a16="http://schemas.microsoft.com/office/drawing/2014/main" id="{FCF63885-CA44-4C60-876D-DC69378DFD0C}"/>
                </a:ext>
              </a:extLst>
            </p:cNvPr>
            <p:cNvSpPr/>
            <p:nvPr/>
          </p:nvSpPr>
          <p:spPr>
            <a:xfrm>
              <a:off x="2424443" y="1860875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98" y="27076"/>
                  </a:lnTo>
                  <a:lnTo>
                    <a:pt x="48018" y="9613"/>
                  </a:lnTo>
                  <a:lnTo>
                    <a:pt x="33185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7" name="object 574">
              <a:extLst>
                <a:ext uri="{FF2B5EF4-FFF2-40B4-BE49-F238E27FC236}">
                  <a16:creationId xmlns:a16="http://schemas.microsoft.com/office/drawing/2014/main" id="{E4DC4C9F-0329-439E-8E4C-E26D08D696DD}"/>
                </a:ext>
              </a:extLst>
            </p:cNvPr>
            <p:cNvSpPr/>
            <p:nvPr/>
          </p:nvSpPr>
          <p:spPr>
            <a:xfrm>
              <a:off x="2424443" y="188095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92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8" name="object 575">
              <a:extLst>
                <a:ext uri="{FF2B5EF4-FFF2-40B4-BE49-F238E27FC236}">
                  <a16:creationId xmlns:a16="http://schemas.microsoft.com/office/drawing/2014/main" id="{D781353C-FBC3-47C8-BED7-6ABD893F01A6}"/>
                </a:ext>
              </a:extLst>
            </p:cNvPr>
            <p:cNvSpPr/>
            <p:nvPr/>
          </p:nvSpPr>
          <p:spPr>
            <a:xfrm>
              <a:off x="2424443" y="1880953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92" y="657758"/>
                  </a:lnTo>
                  <a:lnTo>
                    <a:pt x="16878" y="666483"/>
                  </a:lnTo>
                  <a:lnTo>
                    <a:pt x="16598" y="699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9" name="object 576">
              <a:extLst>
                <a:ext uri="{FF2B5EF4-FFF2-40B4-BE49-F238E27FC236}">
                  <a16:creationId xmlns:a16="http://schemas.microsoft.com/office/drawing/2014/main" id="{26C91E55-BA21-439D-B058-5EE5B80D06B1}"/>
                </a:ext>
              </a:extLst>
            </p:cNvPr>
            <p:cNvSpPr/>
            <p:nvPr/>
          </p:nvSpPr>
          <p:spPr>
            <a:xfrm>
              <a:off x="2441037" y="1870486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32" y="0"/>
                  </a:moveTo>
                  <a:lnTo>
                    <a:pt x="0" y="17462"/>
                  </a:ln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" name="object 577">
              <a:extLst>
                <a:ext uri="{FF2B5EF4-FFF2-40B4-BE49-F238E27FC236}">
                  <a16:creationId xmlns:a16="http://schemas.microsoft.com/office/drawing/2014/main" id="{1280CF30-1AB2-454E-B26B-7CEC040097ED}"/>
                </a:ext>
              </a:extLst>
            </p:cNvPr>
            <p:cNvSpPr/>
            <p:nvPr/>
          </p:nvSpPr>
          <p:spPr>
            <a:xfrm>
              <a:off x="2441037" y="1870486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79" y="676960"/>
                  </a:lnTo>
                  <a:lnTo>
                    <a:pt x="31724" y="659498"/>
                  </a:lnTo>
                  <a:lnTo>
                    <a:pt x="31432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1" name="object 578">
              <a:extLst>
                <a:ext uri="{FF2B5EF4-FFF2-40B4-BE49-F238E27FC236}">
                  <a16:creationId xmlns:a16="http://schemas.microsoft.com/office/drawing/2014/main" id="{4952DEC3-10DF-4927-AC48-D8119001EE73}"/>
                </a:ext>
              </a:extLst>
            </p:cNvPr>
            <p:cNvSpPr/>
            <p:nvPr/>
          </p:nvSpPr>
          <p:spPr>
            <a:xfrm>
              <a:off x="2431432" y="186305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14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72" name="object 579">
              <a:extLst>
                <a:ext uri="{FF2B5EF4-FFF2-40B4-BE49-F238E27FC236}">
                  <a16:creationId xmlns:a16="http://schemas.microsoft.com/office/drawing/2014/main" id="{13E39099-F280-40D3-89EC-A20E45CA20E3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431440" y="1808200"/>
              <a:ext cx="32296" cy="73939"/>
            </a:xfrm>
            <a:prstGeom prst="rect">
              <a:avLst/>
            </a:prstGeom>
          </p:spPr>
        </p:pic>
        <p:sp>
          <p:nvSpPr>
            <p:cNvPr id="1273" name="object 580">
              <a:extLst>
                <a:ext uri="{FF2B5EF4-FFF2-40B4-BE49-F238E27FC236}">
                  <a16:creationId xmlns:a16="http://schemas.microsoft.com/office/drawing/2014/main" id="{2B281399-3DAB-4C35-B76D-1B15AD07B4FC}"/>
                </a:ext>
              </a:extLst>
            </p:cNvPr>
            <p:cNvSpPr/>
            <p:nvPr/>
          </p:nvSpPr>
          <p:spPr>
            <a:xfrm>
              <a:off x="2431444" y="1808201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13"/>
                  </a:lnTo>
                  <a:lnTo>
                    <a:pt x="29235" y="5397"/>
                  </a:lnTo>
                  <a:lnTo>
                    <a:pt x="27051" y="5829"/>
                  </a:lnTo>
                  <a:lnTo>
                    <a:pt x="24879" y="7581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98"/>
                  </a:lnTo>
                  <a:lnTo>
                    <a:pt x="13093" y="9309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4" name="object 581">
              <a:extLst>
                <a:ext uri="{FF2B5EF4-FFF2-40B4-BE49-F238E27FC236}">
                  <a16:creationId xmlns:a16="http://schemas.microsoft.com/office/drawing/2014/main" id="{279DF6FA-1A9B-4CE7-8825-6F71954AF18F}"/>
                </a:ext>
              </a:extLst>
            </p:cNvPr>
            <p:cNvSpPr/>
            <p:nvPr/>
          </p:nvSpPr>
          <p:spPr>
            <a:xfrm>
              <a:off x="2431718" y="179800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84"/>
                  </a:lnTo>
                  <a:lnTo>
                    <a:pt x="0" y="15811"/>
                  </a:lnTo>
                  <a:lnTo>
                    <a:pt x="7175" y="20396"/>
                  </a:lnTo>
                  <a:lnTo>
                    <a:pt x="24853" y="20396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84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5" name="object 582">
              <a:extLst>
                <a:ext uri="{FF2B5EF4-FFF2-40B4-BE49-F238E27FC236}">
                  <a16:creationId xmlns:a16="http://schemas.microsoft.com/office/drawing/2014/main" id="{CFA9F48D-3CE3-4080-95EA-AFBAD41DD5B0}"/>
                </a:ext>
              </a:extLst>
            </p:cNvPr>
            <p:cNvSpPr/>
            <p:nvPr/>
          </p:nvSpPr>
          <p:spPr>
            <a:xfrm>
              <a:off x="2431718" y="179800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96"/>
                  </a:lnTo>
                  <a:lnTo>
                    <a:pt x="16014" y="20396"/>
                  </a:lnTo>
                  <a:lnTo>
                    <a:pt x="7175" y="20396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84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84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6" name="object 583">
              <a:extLst>
                <a:ext uri="{FF2B5EF4-FFF2-40B4-BE49-F238E27FC236}">
                  <a16:creationId xmlns:a16="http://schemas.microsoft.com/office/drawing/2014/main" id="{B7396EE9-5A79-4CD0-810A-15E85E7005F2}"/>
                </a:ext>
              </a:extLst>
            </p:cNvPr>
            <p:cNvSpPr/>
            <p:nvPr/>
          </p:nvSpPr>
          <p:spPr>
            <a:xfrm>
              <a:off x="2480619" y="257902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77" name="object 584">
              <a:extLst>
                <a:ext uri="{FF2B5EF4-FFF2-40B4-BE49-F238E27FC236}">
                  <a16:creationId xmlns:a16="http://schemas.microsoft.com/office/drawing/2014/main" id="{B48E03AC-500D-4370-8007-78E2C645228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80627" y="2524175"/>
              <a:ext cx="32308" cy="73926"/>
            </a:xfrm>
            <a:prstGeom prst="rect">
              <a:avLst/>
            </a:prstGeom>
          </p:spPr>
        </p:pic>
        <p:sp>
          <p:nvSpPr>
            <p:cNvPr id="1278" name="object 585">
              <a:extLst>
                <a:ext uri="{FF2B5EF4-FFF2-40B4-BE49-F238E27FC236}">
                  <a16:creationId xmlns:a16="http://schemas.microsoft.com/office/drawing/2014/main" id="{1E53CDF2-B580-4562-ABA4-8B3AF9DD3C8A}"/>
                </a:ext>
              </a:extLst>
            </p:cNvPr>
            <p:cNvSpPr/>
            <p:nvPr/>
          </p:nvSpPr>
          <p:spPr>
            <a:xfrm>
              <a:off x="2480632" y="2524176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9" name="object 586">
              <a:extLst>
                <a:ext uri="{FF2B5EF4-FFF2-40B4-BE49-F238E27FC236}">
                  <a16:creationId xmlns:a16="http://schemas.microsoft.com/office/drawing/2014/main" id="{2079B9BE-3016-4E83-A82F-1839CD47B939}"/>
                </a:ext>
              </a:extLst>
            </p:cNvPr>
            <p:cNvSpPr/>
            <p:nvPr/>
          </p:nvSpPr>
          <p:spPr>
            <a:xfrm>
              <a:off x="2480918" y="251397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41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41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41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0" name="object 587">
              <a:extLst>
                <a:ext uri="{FF2B5EF4-FFF2-40B4-BE49-F238E27FC236}">
                  <a16:creationId xmlns:a16="http://schemas.microsoft.com/office/drawing/2014/main" id="{C8DC93E1-D374-4D1E-804E-3460BAB550A5}"/>
                </a:ext>
              </a:extLst>
            </p:cNvPr>
            <p:cNvSpPr/>
            <p:nvPr/>
          </p:nvSpPr>
          <p:spPr>
            <a:xfrm>
              <a:off x="2480918" y="251397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41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41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1" name="object 588">
              <a:extLst>
                <a:ext uri="{FF2B5EF4-FFF2-40B4-BE49-F238E27FC236}">
                  <a16:creationId xmlns:a16="http://schemas.microsoft.com/office/drawing/2014/main" id="{A75B44F0-1949-4FB4-A63B-42185CA8321F}"/>
                </a:ext>
              </a:extLst>
            </p:cNvPr>
            <p:cNvSpPr/>
            <p:nvPr/>
          </p:nvSpPr>
          <p:spPr>
            <a:xfrm>
              <a:off x="2473346" y="1851573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33172" y="0"/>
                  </a:moveTo>
                  <a:lnTo>
                    <a:pt x="0" y="20078"/>
                  </a:ln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2" name="object 589">
              <a:extLst>
                <a:ext uri="{FF2B5EF4-FFF2-40B4-BE49-F238E27FC236}">
                  <a16:creationId xmlns:a16="http://schemas.microsoft.com/office/drawing/2014/main" id="{0D5A15F5-51C2-4BDB-ABD2-B382CACC1410}"/>
                </a:ext>
              </a:extLst>
            </p:cNvPr>
            <p:cNvSpPr/>
            <p:nvPr/>
          </p:nvSpPr>
          <p:spPr>
            <a:xfrm>
              <a:off x="2473346" y="1851573"/>
              <a:ext cx="48260" cy="27305"/>
            </a:xfrm>
            <a:custGeom>
              <a:avLst/>
              <a:gdLst/>
              <a:ahLst/>
              <a:cxnLst/>
              <a:rect l="l" t="t" r="r" b="b"/>
              <a:pathLst>
                <a:path w="48260" h="27305">
                  <a:moveTo>
                    <a:pt x="0" y="20078"/>
                  </a:moveTo>
                  <a:lnTo>
                    <a:pt x="16586" y="27063"/>
                  </a:lnTo>
                  <a:lnTo>
                    <a:pt x="48018" y="9601"/>
                  </a:lnTo>
                  <a:lnTo>
                    <a:pt x="33172" y="0"/>
                  </a:lnTo>
                  <a:lnTo>
                    <a:pt x="0" y="2007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3" name="object 590">
              <a:extLst>
                <a:ext uri="{FF2B5EF4-FFF2-40B4-BE49-F238E27FC236}">
                  <a16:creationId xmlns:a16="http://schemas.microsoft.com/office/drawing/2014/main" id="{60898204-269C-4345-8BE1-E0C459BDE970}"/>
                </a:ext>
              </a:extLst>
            </p:cNvPr>
            <p:cNvSpPr/>
            <p:nvPr/>
          </p:nvSpPr>
          <p:spPr>
            <a:xfrm>
              <a:off x="2473346" y="187165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4" name="object 591">
              <a:extLst>
                <a:ext uri="{FF2B5EF4-FFF2-40B4-BE49-F238E27FC236}">
                  <a16:creationId xmlns:a16="http://schemas.microsoft.com/office/drawing/2014/main" id="{1D80469D-5438-4E81-A79B-DFC44958AFBD}"/>
                </a:ext>
              </a:extLst>
            </p:cNvPr>
            <p:cNvSpPr/>
            <p:nvPr/>
          </p:nvSpPr>
          <p:spPr>
            <a:xfrm>
              <a:off x="2473346" y="1871652"/>
              <a:ext cx="17145" cy="666750"/>
            </a:xfrm>
            <a:custGeom>
              <a:avLst/>
              <a:gdLst/>
              <a:ahLst/>
              <a:cxnLst/>
              <a:rect l="l" t="t" r="r" b="b"/>
              <a:pathLst>
                <a:path w="17144" h="666750">
                  <a:moveTo>
                    <a:pt x="0" y="0"/>
                  </a:moveTo>
                  <a:lnTo>
                    <a:pt x="279" y="657745"/>
                  </a:lnTo>
                  <a:lnTo>
                    <a:pt x="16878" y="666483"/>
                  </a:lnTo>
                  <a:lnTo>
                    <a:pt x="16586" y="698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5" name="object 592">
              <a:extLst>
                <a:ext uri="{FF2B5EF4-FFF2-40B4-BE49-F238E27FC236}">
                  <a16:creationId xmlns:a16="http://schemas.microsoft.com/office/drawing/2014/main" id="{21B1F6B5-D6E2-4D74-B4E9-012EF2BF72A1}"/>
                </a:ext>
              </a:extLst>
            </p:cNvPr>
            <p:cNvSpPr/>
            <p:nvPr/>
          </p:nvSpPr>
          <p:spPr>
            <a:xfrm>
              <a:off x="2489928" y="186117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31445" y="0"/>
                  </a:moveTo>
                  <a:lnTo>
                    <a:pt x="0" y="17462"/>
                  </a:ln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6" name="object 593">
              <a:extLst>
                <a:ext uri="{FF2B5EF4-FFF2-40B4-BE49-F238E27FC236}">
                  <a16:creationId xmlns:a16="http://schemas.microsoft.com/office/drawing/2014/main" id="{60A691D0-9FCB-45BE-BD24-D21CF33D753C}"/>
                </a:ext>
              </a:extLst>
            </p:cNvPr>
            <p:cNvSpPr/>
            <p:nvPr/>
          </p:nvSpPr>
          <p:spPr>
            <a:xfrm>
              <a:off x="2489928" y="1861172"/>
              <a:ext cx="31750" cy="677545"/>
            </a:xfrm>
            <a:custGeom>
              <a:avLst/>
              <a:gdLst/>
              <a:ahLst/>
              <a:cxnLst/>
              <a:rect l="l" t="t" r="r" b="b"/>
              <a:pathLst>
                <a:path w="31750" h="677544">
                  <a:moveTo>
                    <a:pt x="0" y="17462"/>
                  </a:moveTo>
                  <a:lnTo>
                    <a:pt x="292" y="676960"/>
                  </a:lnTo>
                  <a:lnTo>
                    <a:pt x="31724" y="659498"/>
                  </a:lnTo>
                  <a:lnTo>
                    <a:pt x="31445" y="0"/>
                  </a:lnTo>
                  <a:lnTo>
                    <a:pt x="0" y="17462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7" name="object 594">
              <a:extLst>
                <a:ext uri="{FF2B5EF4-FFF2-40B4-BE49-F238E27FC236}">
                  <a16:creationId xmlns:a16="http://schemas.microsoft.com/office/drawing/2014/main" id="{CCA3BB67-4F2E-4E70-841B-FC349289D1CC}"/>
                </a:ext>
              </a:extLst>
            </p:cNvPr>
            <p:cNvSpPr/>
            <p:nvPr/>
          </p:nvSpPr>
          <p:spPr>
            <a:xfrm>
              <a:off x="2480322" y="185375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88" name="object 595">
              <a:extLst>
                <a:ext uri="{FF2B5EF4-FFF2-40B4-BE49-F238E27FC236}">
                  <a16:creationId xmlns:a16="http://schemas.microsoft.com/office/drawing/2014/main" id="{26D57F07-FAEC-4746-96C3-A5CAB541C441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480335" y="1798903"/>
              <a:ext cx="32296" cy="73913"/>
            </a:xfrm>
            <a:prstGeom prst="rect">
              <a:avLst/>
            </a:prstGeom>
          </p:spPr>
        </p:pic>
        <p:sp>
          <p:nvSpPr>
            <p:cNvPr id="1289" name="object 596">
              <a:extLst>
                <a:ext uri="{FF2B5EF4-FFF2-40B4-BE49-F238E27FC236}">
                  <a16:creationId xmlns:a16="http://schemas.microsoft.com/office/drawing/2014/main" id="{0243733B-1D74-4BE0-8D34-8B8BB64087BA}"/>
                </a:ext>
              </a:extLst>
            </p:cNvPr>
            <p:cNvSpPr/>
            <p:nvPr/>
          </p:nvSpPr>
          <p:spPr>
            <a:xfrm>
              <a:off x="2480335" y="1798900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03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32" y="5803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0" name="object 597">
              <a:extLst>
                <a:ext uri="{FF2B5EF4-FFF2-40B4-BE49-F238E27FC236}">
                  <a16:creationId xmlns:a16="http://schemas.microsoft.com/office/drawing/2014/main" id="{DFB9E162-8E38-4E62-A0B7-EEE067AA68D3}"/>
                </a:ext>
              </a:extLst>
            </p:cNvPr>
            <p:cNvSpPr/>
            <p:nvPr/>
          </p:nvSpPr>
          <p:spPr>
            <a:xfrm>
              <a:off x="2480619" y="178870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1" name="object 598">
              <a:extLst>
                <a:ext uri="{FF2B5EF4-FFF2-40B4-BE49-F238E27FC236}">
                  <a16:creationId xmlns:a16="http://schemas.microsoft.com/office/drawing/2014/main" id="{CE3CEBF0-135B-420F-87B9-F83413C8EF19}"/>
                </a:ext>
              </a:extLst>
            </p:cNvPr>
            <p:cNvSpPr/>
            <p:nvPr/>
          </p:nvSpPr>
          <p:spPr>
            <a:xfrm>
              <a:off x="2480619" y="178870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2" name="object 599">
              <a:extLst>
                <a:ext uri="{FF2B5EF4-FFF2-40B4-BE49-F238E27FC236}">
                  <a16:creationId xmlns:a16="http://schemas.microsoft.com/office/drawing/2014/main" id="{9C08727D-4E6F-4B86-A39E-B2F351EC2249}"/>
                </a:ext>
              </a:extLst>
            </p:cNvPr>
            <p:cNvSpPr/>
            <p:nvPr/>
          </p:nvSpPr>
          <p:spPr>
            <a:xfrm>
              <a:off x="2334235" y="258958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93" name="object 600">
              <a:extLst>
                <a:ext uri="{FF2B5EF4-FFF2-40B4-BE49-F238E27FC236}">
                  <a16:creationId xmlns:a16="http://schemas.microsoft.com/office/drawing/2014/main" id="{EA52C4CD-5457-4DCE-B955-BB2F4DDDFA9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34247" y="2534716"/>
              <a:ext cx="32296" cy="73926"/>
            </a:xfrm>
            <a:prstGeom prst="rect">
              <a:avLst/>
            </a:prstGeom>
          </p:spPr>
        </p:pic>
        <p:sp>
          <p:nvSpPr>
            <p:cNvPr id="1294" name="object 601">
              <a:extLst>
                <a:ext uri="{FF2B5EF4-FFF2-40B4-BE49-F238E27FC236}">
                  <a16:creationId xmlns:a16="http://schemas.microsoft.com/office/drawing/2014/main" id="{0801D3B0-B6E1-473F-8737-4982D50E38E2}"/>
                </a:ext>
              </a:extLst>
            </p:cNvPr>
            <p:cNvSpPr/>
            <p:nvPr/>
          </p:nvSpPr>
          <p:spPr>
            <a:xfrm>
              <a:off x="2334247" y="2534717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26"/>
                  </a:lnTo>
                  <a:lnTo>
                    <a:pt x="19634" y="73926"/>
                  </a:lnTo>
                  <a:lnTo>
                    <a:pt x="32296" y="63461"/>
                  </a:lnTo>
                  <a:lnTo>
                    <a:pt x="32296" y="0"/>
                  </a:lnTo>
                  <a:lnTo>
                    <a:pt x="30556" y="3213"/>
                  </a:lnTo>
                  <a:lnTo>
                    <a:pt x="29235" y="5397"/>
                  </a:lnTo>
                  <a:lnTo>
                    <a:pt x="27051" y="5829"/>
                  </a:lnTo>
                  <a:lnTo>
                    <a:pt x="24879" y="7581"/>
                  </a:lnTo>
                  <a:lnTo>
                    <a:pt x="22694" y="8890"/>
                  </a:lnTo>
                  <a:lnTo>
                    <a:pt x="19634" y="8890"/>
                  </a:lnTo>
                  <a:lnTo>
                    <a:pt x="16294" y="10198"/>
                  </a:lnTo>
                  <a:lnTo>
                    <a:pt x="13093" y="9321"/>
                  </a:lnTo>
                  <a:lnTo>
                    <a:pt x="9156" y="8013"/>
                  </a:lnTo>
                  <a:lnTo>
                    <a:pt x="5232" y="5829"/>
                  </a:lnTo>
                  <a:lnTo>
                    <a:pt x="2171" y="2781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5" name="object 602">
              <a:extLst>
                <a:ext uri="{FF2B5EF4-FFF2-40B4-BE49-F238E27FC236}">
                  <a16:creationId xmlns:a16="http://schemas.microsoft.com/office/drawing/2014/main" id="{97A8EDF7-58F0-4796-BDD0-6217969C8979}"/>
                </a:ext>
              </a:extLst>
            </p:cNvPr>
            <p:cNvSpPr/>
            <p:nvPr/>
          </p:nvSpPr>
          <p:spPr>
            <a:xfrm>
              <a:off x="2334532" y="252453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6" name="object 603">
              <a:extLst>
                <a:ext uri="{FF2B5EF4-FFF2-40B4-BE49-F238E27FC236}">
                  <a16:creationId xmlns:a16="http://schemas.microsoft.com/office/drawing/2014/main" id="{FB30DFF7-A0E3-4FAD-ACEA-2F4BFCEC2D62}"/>
                </a:ext>
              </a:extLst>
            </p:cNvPr>
            <p:cNvSpPr/>
            <p:nvPr/>
          </p:nvSpPr>
          <p:spPr>
            <a:xfrm>
              <a:off x="2334532" y="252453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7" name="object 604">
              <a:extLst>
                <a:ext uri="{FF2B5EF4-FFF2-40B4-BE49-F238E27FC236}">
                  <a16:creationId xmlns:a16="http://schemas.microsoft.com/office/drawing/2014/main" id="{35DE5E15-F86D-4519-93DE-3AF6908ECD4B}"/>
                </a:ext>
              </a:extLst>
            </p:cNvPr>
            <p:cNvSpPr/>
            <p:nvPr/>
          </p:nvSpPr>
          <p:spPr>
            <a:xfrm>
              <a:off x="2328125" y="1881911"/>
              <a:ext cx="46990" cy="659130"/>
            </a:xfrm>
            <a:custGeom>
              <a:avLst/>
              <a:gdLst/>
              <a:ahLst/>
              <a:cxnLst/>
              <a:rect l="l" t="t" r="r" b="b"/>
              <a:pathLst>
                <a:path w="46989" h="659130">
                  <a:moveTo>
                    <a:pt x="46558" y="0"/>
                  </a:moveTo>
                  <a:lnTo>
                    <a:pt x="0" y="0"/>
                  </a:lnTo>
                  <a:lnTo>
                    <a:pt x="0" y="658926"/>
                  </a:lnTo>
                  <a:lnTo>
                    <a:pt x="46558" y="658926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8" name="object 605">
              <a:extLst>
                <a:ext uri="{FF2B5EF4-FFF2-40B4-BE49-F238E27FC236}">
                  <a16:creationId xmlns:a16="http://schemas.microsoft.com/office/drawing/2014/main" id="{00E640BE-D96D-4A40-BEB1-B8261B152C07}"/>
                </a:ext>
              </a:extLst>
            </p:cNvPr>
            <p:cNvSpPr/>
            <p:nvPr/>
          </p:nvSpPr>
          <p:spPr>
            <a:xfrm>
              <a:off x="2328125" y="1881911"/>
              <a:ext cx="46990" cy="659130"/>
            </a:xfrm>
            <a:custGeom>
              <a:avLst/>
              <a:gdLst/>
              <a:ahLst/>
              <a:cxnLst/>
              <a:rect l="l" t="t" r="r" b="b"/>
              <a:pathLst>
                <a:path w="46989" h="659130">
                  <a:moveTo>
                    <a:pt x="46558" y="658926"/>
                  </a:moveTo>
                  <a:lnTo>
                    <a:pt x="0" y="658926"/>
                  </a:lnTo>
                  <a:lnTo>
                    <a:pt x="0" y="0"/>
                  </a:lnTo>
                  <a:lnTo>
                    <a:pt x="46558" y="0"/>
                  </a:lnTo>
                  <a:lnTo>
                    <a:pt x="46558" y="658926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9" name="object 606">
              <a:extLst>
                <a:ext uri="{FF2B5EF4-FFF2-40B4-BE49-F238E27FC236}">
                  <a16:creationId xmlns:a16="http://schemas.microsoft.com/office/drawing/2014/main" id="{4EEF209A-B4CE-45A8-9A15-3D55FD6ABB46}"/>
                </a:ext>
              </a:extLst>
            </p:cNvPr>
            <p:cNvSpPr/>
            <p:nvPr/>
          </p:nvSpPr>
          <p:spPr>
            <a:xfrm>
              <a:off x="2328125" y="1871446"/>
              <a:ext cx="46990" cy="10795"/>
            </a:xfrm>
            <a:custGeom>
              <a:avLst/>
              <a:gdLst/>
              <a:ahLst/>
              <a:cxnLst/>
              <a:rect l="l" t="t" r="r" b="b"/>
              <a:pathLst>
                <a:path w="46989" h="10794">
                  <a:moveTo>
                    <a:pt x="46558" y="0"/>
                  </a:moveTo>
                  <a:lnTo>
                    <a:pt x="0" y="0"/>
                  </a:lnTo>
                  <a:lnTo>
                    <a:pt x="0" y="10464"/>
                  </a:lnTo>
                  <a:lnTo>
                    <a:pt x="46558" y="10464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0" name="object 607">
              <a:extLst>
                <a:ext uri="{FF2B5EF4-FFF2-40B4-BE49-F238E27FC236}">
                  <a16:creationId xmlns:a16="http://schemas.microsoft.com/office/drawing/2014/main" id="{825EFEC7-6C51-4324-B8FD-C76564EE779C}"/>
                </a:ext>
              </a:extLst>
            </p:cNvPr>
            <p:cNvSpPr/>
            <p:nvPr/>
          </p:nvSpPr>
          <p:spPr>
            <a:xfrm>
              <a:off x="2328125" y="1871446"/>
              <a:ext cx="46990" cy="10795"/>
            </a:xfrm>
            <a:custGeom>
              <a:avLst/>
              <a:gdLst/>
              <a:ahLst/>
              <a:cxnLst/>
              <a:rect l="l" t="t" r="r" b="b"/>
              <a:pathLst>
                <a:path w="46989" h="10794">
                  <a:moveTo>
                    <a:pt x="46558" y="10464"/>
                  </a:moveTo>
                  <a:lnTo>
                    <a:pt x="0" y="10464"/>
                  </a:lnTo>
                  <a:lnTo>
                    <a:pt x="0" y="0"/>
                  </a:lnTo>
                  <a:lnTo>
                    <a:pt x="46558" y="0"/>
                  </a:lnTo>
                  <a:lnTo>
                    <a:pt x="46558" y="10464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1" name="object 608">
              <a:extLst>
                <a:ext uri="{FF2B5EF4-FFF2-40B4-BE49-F238E27FC236}">
                  <a16:creationId xmlns:a16="http://schemas.microsoft.com/office/drawing/2014/main" id="{908FBAA0-1B8A-4517-98D6-2088B3EFDC0E}"/>
                </a:ext>
              </a:extLst>
            </p:cNvPr>
            <p:cNvSpPr/>
            <p:nvPr/>
          </p:nvSpPr>
          <p:spPr>
            <a:xfrm>
              <a:off x="2335103" y="186547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02" name="object 609">
              <a:extLst>
                <a:ext uri="{FF2B5EF4-FFF2-40B4-BE49-F238E27FC236}">
                  <a16:creationId xmlns:a16="http://schemas.microsoft.com/office/drawing/2014/main" id="{BFE89392-F7BD-40B6-802D-46DA1621481E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35111" y="1810613"/>
              <a:ext cx="32308" cy="73926"/>
            </a:xfrm>
            <a:prstGeom prst="rect">
              <a:avLst/>
            </a:prstGeom>
          </p:spPr>
        </p:pic>
        <p:sp>
          <p:nvSpPr>
            <p:cNvPr id="1303" name="object 610">
              <a:extLst>
                <a:ext uri="{FF2B5EF4-FFF2-40B4-BE49-F238E27FC236}">
                  <a16:creationId xmlns:a16="http://schemas.microsoft.com/office/drawing/2014/main" id="{A2720B98-55EF-4E9D-A7D1-417389545225}"/>
                </a:ext>
              </a:extLst>
            </p:cNvPr>
            <p:cNvSpPr/>
            <p:nvPr/>
          </p:nvSpPr>
          <p:spPr>
            <a:xfrm>
              <a:off x="2335115" y="181061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48" y="5372"/>
                  </a:lnTo>
                  <a:lnTo>
                    <a:pt x="27063" y="5803"/>
                  </a:lnTo>
                  <a:lnTo>
                    <a:pt x="24879" y="7556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45" y="5803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4" name="object 611">
              <a:extLst>
                <a:ext uri="{FF2B5EF4-FFF2-40B4-BE49-F238E27FC236}">
                  <a16:creationId xmlns:a16="http://schemas.microsoft.com/office/drawing/2014/main" id="{DBCF320D-A675-408A-866A-8F1DA0C7F2DA}"/>
                </a:ext>
              </a:extLst>
            </p:cNvPr>
            <p:cNvSpPr/>
            <p:nvPr/>
          </p:nvSpPr>
          <p:spPr>
            <a:xfrm>
              <a:off x="2335401" y="180042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5" name="object 612">
              <a:extLst>
                <a:ext uri="{FF2B5EF4-FFF2-40B4-BE49-F238E27FC236}">
                  <a16:creationId xmlns:a16="http://schemas.microsoft.com/office/drawing/2014/main" id="{332C191A-3624-4DA1-A6C4-E01661773086}"/>
                </a:ext>
              </a:extLst>
            </p:cNvPr>
            <p:cNvSpPr/>
            <p:nvPr/>
          </p:nvSpPr>
          <p:spPr>
            <a:xfrm>
              <a:off x="2335401" y="180042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6" name="object 613">
              <a:extLst>
                <a:ext uri="{FF2B5EF4-FFF2-40B4-BE49-F238E27FC236}">
                  <a16:creationId xmlns:a16="http://schemas.microsoft.com/office/drawing/2014/main" id="{DE32DE5E-A3C1-42D7-AC8D-D4BEE8C2A886}"/>
                </a:ext>
              </a:extLst>
            </p:cNvPr>
            <p:cNvSpPr/>
            <p:nvPr/>
          </p:nvSpPr>
          <p:spPr>
            <a:xfrm>
              <a:off x="2286511" y="2601229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50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07" name="object 614">
              <a:extLst>
                <a:ext uri="{FF2B5EF4-FFF2-40B4-BE49-F238E27FC236}">
                  <a16:creationId xmlns:a16="http://schemas.microsoft.com/office/drawing/2014/main" id="{5576B538-7369-4BF3-BDCF-A4FCC26B142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495" y="2546375"/>
              <a:ext cx="32321" cy="73926"/>
            </a:xfrm>
            <a:prstGeom prst="rect">
              <a:avLst/>
            </a:prstGeom>
          </p:spPr>
        </p:pic>
        <p:sp>
          <p:nvSpPr>
            <p:cNvPr id="1308" name="object 615">
              <a:extLst>
                <a:ext uri="{FF2B5EF4-FFF2-40B4-BE49-F238E27FC236}">
                  <a16:creationId xmlns:a16="http://schemas.microsoft.com/office/drawing/2014/main" id="{937E5E2E-07D3-4F00-844D-0757428BABF9}"/>
                </a:ext>
              </a:extLst>
            </p:cNvPr>
            <p:cNvSpPr/>
            <p:nvPr/>
          </p:nvSpPr>
          <p:spPr>
            <a:xfrm>
              <a:off x="2286510" y="2546376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03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32" y="5803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9" name="object 616">
              <a:extLst>
                <a:ext uri="{FF2B5EF4-FFF2-40B4-BE49-F238E27FC236}">
                  <a16:creationId xmlns:a16="http://schemas.microsoft.com/office/drawing/2014/main" id="{FB51F77C-F53B-46AD-9E7A-459817403743}"/>
                </a:ext>
              </a:extLst>
            </p:cNvPr>
            <p:cNvSpPr/>
            <p:nvPr/>
          </p:nvSpPr>
          <p:spPr>
            <a:xfrm>
              <a:off x="2286796" y="253617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0" name="object 617">
              <a:extLst>
                <a:ext uri="{FF2B5EF4-FFF2-40B4-BE49-F238E27FC236}">
                  <a16:creationId xmlns:a16="http://schemas.microsoft.com/office/drawing/2014/main" id="{8458BDBF-30D6-438E-AB2C-89A2D66EF42C}"/>
                </a:ext>
              </a:extLst>
            </p:cNvPr>
            <p:cNvSpPr/>
            <p:nvPr/>
          </p:nvSpPr>
          <p:spPr>
            <a:xfrm>
              <a:off x="2286796" y="253617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1" name="object 618">
              <a:extLst>
                <a:ext uri="{FF2B5EF4-FFF2-40B4-BE49-F238E27FC236}">
                  <a16:creationId xmlns:a16="http://schemas.microsoft.com/office/drawing/2014/main" id="{5B2CB7DE-8EBA-42D1-98AB-F77324EA94BA}"/>
                </a:ext>
              </a:extLst>
            </p:cNvPr>
            <p:cNvSpPr/>
            <p:nvPr/>
          </p:nvSpPr>
          <p:spPr>
            <a:xfrm>
              <a:off x="2280386" y="1893557"/>
              <a:ext cx="46990" cy="659130"/>
            </a:xfrm>
            <a:custGeom>
              <a:avLst/>
              <a:gdLst/>
              <a:ahLst/>
              <a:cxnLst/>
              <a:rect l="l" t="t" r="r" b="b"/>
              <a:pathLst>
                <a:path w="46989" h="659130">
                  <a:moveTo>
                    <a:pt x="46558" y="0"/>
                  </a:moveTo>
                  <a:lnTo>
                    <a:pt x="0" y="0"/>
                  </a:lnTo>
                  <a:lnTo>
                    <a:pt x="0" y="658926"/>
                  </a:lnTo>
                  <a:lnTo>
                    <a:pt x="46558" y="658926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2" name="object 619">
              <a:extLst>
                <a:ext uri="{FF2B5EF4-FFF2-40B4-BE49-F238E27FC236}">
                  <a16:creationId xmlns:a16="http://schemas.microsoft.com/office/drawing/2014/main" id="{3B109297-D174-4570-A16E-F8DC5FB7107B}"/>
                </a:ext>
              </a:extLst>
            </p:cNvPr>
            <p:cNvSpPr/>
            <p:nvPr/>
          </p:nvSpPr>
          <p:spPr>
            <a:xfrm>
              <a:off x="2280386" y="1893557"/>
              <a:ext cx="46990" cy="659130"/>
            </a:xfrm>
            <a:custGeom>
              <a:avLst/>
              <a:gdLst/>
              <a:ahLst/>
              <a:cxnLst/>
              <a:rect l="l" t="t" r="r" b="b"/>
              <a:pathLst>
                <a:path w="46989" h="659130">
                  <a:moveTo>
                    <a:pt x="46558" y="658926"/>
                  </a:moveTo>
                  <a:lnTo>
                    <a:pt x="0" y="658926"/>
                  </a:lnTo>
                  <a:lnTo>
                    <a:pt x="0" y="0"/>
                  </a:lnTo>
                  <a:lnTo>
                    <a:pt x="46558" y="0"/>
                  </a:lnTo>
                  <a:lnTo>
                    <a:pt x="46558" y="658926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3" name="object 620">
              <a:extLst>
                <a:ext uri="{FF2B5EF4-FFF2-40B4-BE49-F238E27FC236}">
                  <a16:creationId xmlns:a16="http://schemas.microsoft.com/office/drawing/2014/main" id="{6979D48A-B9EB-47FD-8716-CD4BF08C3ACD}"/>
                </a:ext>
              </a:extLst>
            </p:cNvPr>
            <p:cNvSpPr/>
            <p:nvPr/>
          </p:nvSpPr>
          <p:spPr>
            <a:xfrm>
              <a:off x="2280386" y="1883079"/>
              <a:ext cx="46990" cy="10795"/>
            </a:xfrm>
            <a:custGeom>
              <a:avLst/>
              <a:gdLst/>
              <a:ahLst/>
              <a:cxnLst/>
              <a:rect l="l" t="t" r="r" b="b"/>
              <a:pathLst>
                <a:path w="46989" h="10794">
                  <a:moveTo>
                    <a:pt x="46558" y="0"/>
                  </a:moveTo>
                  <a:lnTo>
                    <a:pt x="0" y="0"/>
                  </a:lnTo>
                  <a:lnTo>
                    <a:pt x="0" y="10477"/>
                  </a:lnTo>
                  <a:lnTo>
                    <a:pt x="46558" y="10477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4" name="object 621">
              <a:extLst>
                <a:ext uri="{FF2B5EF4-FFF2-40B4-BE49-F238E27FC236}">
                  <a16:creationId xmlns:a16="http://schemas.microsoft.com/office/drawing/2014/main" id="{FF05D494-0D9F-48C8-BE22-6CE9573FDA40}"/>
                </a:ext>
              </a:extLst>
            </p:cNvPr>
            <p:cNvSpPr/>
            <p:nvPr/>
          </p:nvSpPr>
          <p:spPr>
            <a:xfrm>
              <a:off x="2280386" y="1883079"/>
              <a:ext cx="46990" cy="10795"/>
            </a:xfrm>
            <a:custGeom>
              <a:avLst/>
              <a:gdLst/>
              <a:ahLst/>
              <a:cxnLst/>
              <a:rect l="l" t="t" r="r" b="b"/>
              <a:pathLst>
                <a:path w="46989" h="10794">
                  <a:moveTo>
                    <a:pt x="46558" y="10477"/>
                  </a:moveTo>
                  <a:lnTo>
                    <a:pt x="0" y="10477"/>
                  </a:lnTo>
                  <a:lnTo>
                    <a:pt x="0" y="0"/>
                  </a:lnTo>
                  <a:lnTo>
                    <a:pt x="46558" y="0"/>
                  </a:lnTo>
                  <a:lnTo>
                    <a:pt x="46558" y="10477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5" name="object 622">
              <a:extLst>
                <a:ext uri="{FF2B5EF4-FFF2-40B4-BE49-F238E27FC236}">
                  <a16:creationId xmlns:a16="http://schemas.microsoft.com/office/drawing/2014/main" id="{F07E6EA6-7E3F-4A1A-A46F-446DA16F6A9D}"/>
                </a:ext>
              </a:extLst>
            </p:cNvPr>
            <p:cNvSpPr/>
            <p:nvPr/>
          </p:nvSpPr>
          <p:spPr>
            <a:xfrm>
              <a:off x="2287366" y="1877105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16" name="object 623">
              <a:extLst>
                <a:ext uri="{FF2B5EF4-FFF2-40B4-BE49-F238E27FC236}">
                  <a16:creationId xmlns:a16="http://schemas.microsoft.com/office/drawing/2014/main" id="{6F493DE4-0B86-431F-9017-87E18820677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87371" y="1822259"/>
              <a:ext cx="32308" cy="73913"/>
            </a:xfrm>
            <a:prstGeom prst="rect">
              <a:avLst/>
            </a:prstGeom>
          </p:spPr>
        </p:pic>
        <p:sp>
          <p:nvSpPr>
            <p:cNvPr id="1317" name="object 624">
              <a:extLst>
                <a:ext uri="{FF2B5EF4-FFF2-40B4-BE49-F238E27FC236}">
                  <a16:creationId xmlns:a16="http://schemas.microsoft.com/office/drawing/2014/main" id="{7AC7CFD5-7159-4E83-AC98-A61C24BBB993}"/>
                </a:ext>
              </a:extLst>
            </p:cNvPr>
            <p:cNvSpPr/>
            <p:nvPr/>
          </p:nvSpPr>
          <p:spPr>
            <a:xfrm>
              <a:off x="2287379" y="1822252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79" y="7569"/>
                  </a:lnTo>
                  <a:lnTo>
                    <a:pt x="22707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296"/>
                  </a:lnTo>
                  <a:lnTo>
                    <a:pt x="9156" y="8001"/>
                  </a:lnTo>
                  <a:lnTo>
                    <a:pt x="5245" y="5816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8" name="object 625">
              <a:extLst>
                <a:ext uri="{FF2B5EF4-FFF2-40B4-BE49-F238E27FC236}">
                  <a16:creationId xmlns:a16="http://schemas.microsoft.com/office/drawing/2014/main" id="{81301158-05DC-4C37-91D6-4C32C465807E}"/>
                </a:ext>
              </a:extLst>
            </p:cNvPr>
            <p:cNvSpPr/>
            <p:nvPr/>
          </p:nvSpPr>
          <p:spPr>
            <a:xfrm>
              <a:off x="2287664" y="181205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62" y="20383"/>
                  </a:lnTo>
                  <a:lnTo>
                    <a:pt x="24853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9" name="object 626">
              <a:extLst>
                <a:ext uri="{FF2B5EF4-FFF2-40B4-BE49-F238E27FC236}">
                  <a16:creationId xmlns:a16="http://schemas.microsoft.com/office/drawing/2014/main" id="{AF76F097-EB8B-46C5-B7F8-16F6FAA4F947}"/>
                </a:ext>
              </a:extLst>
            </p:cNvPr>
            <p:cNvSpPr/>
            <p:nvPr/>
          </p:nvSpPr>
          <p:spPr>
            <a:xfrm>
              <a:off x="2287664" y="181205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62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0" name="object 627">
              <a:extLst>
                <a:ext uri="{FF2B5EF4-FFF2-40B4-BE49-F238E27FC236}">
                  <a16:creationId xmlns:a16="http://schemas.microsoft.com/office/drawing/2014/main" id="{7662EEB8-B993-4874-AAA5-CC812F42853C}"/>
                </a:ext>
              </a:extLst>
            </p:cNvPr>
            <p:cNvSpPr/>
            <p:nvPr/>
          </p:nvSpPr>
          <p:spPr>
            <a:xfrm>
              <a:off x="2380806" y="260238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83"/>
                  </a:lnTo>
                  <a:lnTo>
                    <a:pt x="16001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1" name="object 628">
              <a:extLst>
                <a:ext uri="{FF2B5EF4-FFF2-40B4-BE49-F238E27FC236}">
                  <a16:creationId xmlns:a16="http://schemas.microsoft.com/office/drawing/2014/main" id="{C2369742-AA02-4124-9791-C3B5F7B6EDEC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80805" y="2547530"/>
              <a:ext cx="32308" cy="73913"/>
            </a:xfrm>
            <a:prstGeom prst="rect">
              <a:avLst/>
            </a:prstGeom>
          </p:spPr>
        </p:pic>
        <p:sp>
          <p:nvSpPr>
            <p:cNvPr id="1322" name="object 629">
              <a:extLst>
                <a:ext uri="{FF2B5EF4-FFF2-40B4-BE49-F238E27FC236}">
                  <a16:creationId xmlns:a16="http://schemas.microsoft.com/office/drawing/2014/main" id="{537218C4-BEAC-488A-83F5-384277EDD779}"/>
                </a:ext>
              </a:extLst>
            </p:cNvPr>
            <p:cNvSpPr/>
            <p:nvPr/>
          </p:nvSpPr>
          <p:spPr>
            <a:xfrm>
              <a:off x="2380818" y="254752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3" name="object 630">
              <a:extLst>
                <a:ext uri="{FF2B5EF4-FFF2-40B4-BE49-F238E27FC236}">
                  <a16:creationId xmlns:a16="http://schemas.microsoft.com/office/drawing/2014/main" id="{BEB51F59-1522-4A60-B7F1-5E31D3C3BA8B}"/>
                </a:ext>
              </a:extLst>
            </p:cNvPr>
            <p:cNvSpPr/>
            <p:nvPr/>
          </p:nvSpPr>
          <p:spPr>
            <a:xfrm>
              <a:off x="2381091" y="253734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75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75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4" name="object 631">
              <a:extLst>
                <a:ext uri="{FF2B5EF4-FFF2-40B4-BE49-F238E27FC236}">
                  <a16:creationId xmlns:a16="http://schemas.microsoft.com/office/drawing/2014/main" id="{F5FB18BD-A33B-4A82-84FC-CC28EEB7A44C}"/>
                </a:ext>
              </a:extLst>
            </p:cNvPr>
            <p:cNvSpPr/>
            <p:nvPr/>
          </p:nvSpPr>
          <p:spPr>
            <a:xfrm>
              <a:off x="2381091" y="2537344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5" name="object 632">
              <a:extLst>
                <a:ext uri="{FF2B5EF4-FFF2-40B4-BE49-F238E27FC236}">
                  <a16:creationId xmlns:a16="http://schemas.microsoft.com/office/drawing/2014/main" id="{2789558C-A2BE-4EF1-B987-BEAB3B13D2AA}"/>
                </a:ext>
              </a:extLst>
            </p:cNvPr>
            <p:cNvSpPr/>
            <p:nvPr/>
          </p:nvSpPr>
          <p:spPr>
            <a:xfrm>
              <a:off x="2374684" y="1894700"/>
              <a:ext cx="46990" cy="659130"/>
            </a:xfrm>
            <a:custGeom>
              <a:avLst/>
              <a:gdLst/>
              <a:ahLst/>
              <a:cxnLst/>
              <a:rect l="l" t="t" r="r" b="b"/>
              <a:pathLst>
                <a:path w="46989" h="659130">
                  <a:moveTo>
                    <a:pt x="46570" y="0"/>
                  </a:moveTo>
                  <a:lnTo>
                    <a:pt x="0" y="0"/>
                  </a:lnTo>
                  <a:lnTo>
                    <a:pt x="0" y="658926"/>
                  </a:lnTo>
                  <a:lnTo>
                    <a:pt x="46570" y="658926"/>
                  </a:lnTo>
                  <a:lnTo>
                    <a:pt x="46570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6" name="object 633">
              <a:extLst>
                <a:ext uri="{FF2B5EF4-FFF2-40B4-BE49-F238E27FC236}">
                  <a16:creationId xmlns:a16="http://schemas.microsoft.com/office/drawing/2014/main" id="{7F55C2CA-3CE2-4D25-950B-5BCC509E82B0}"/>
                </a:ext>
              </a:extLst>
            </p:cNvPr>
            <p:cNvSpPr/>
            <p:nvPr/>
          </p:nvSpPr>
          <p:spPr>
            <a:xfrm>
              <a:off x="2374684" y="1894700"/>
              <a:ext cx="46990" cy="659130"/>
            </a:xfrm>
            <a:custGeom>
              <a:avLst/>
              <a:gdLst/>
              <a:ahLst/>
              <a:cxnLst/>
              <a:rect l="l" t="t" r="r" b="b"/>
              <a:pathLst>
                <a:path w="46989" h="659130">
                  <a:moveTo>
                    <a:pt x="46570" y="658926"/>
                  </a:moveTo>
                  <a:lnTo>
                    <a:pt x="0" y="658926"/>
                  </a:lnTo>
                  <a:lnTo>
                    <a:pt x="0" y="0"/>
                  </a:lnTo>
                  <a:lnTo>
                    <a:pt x="46570" y="0"/>
                  </a:lnTo>
                  <a:lnTo>
                    <a:pt x="46570" y="658926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7" name="object 634">
              <a:extLst>
                <a:ext uri="{FF2B5EF4-FFF2-40B4-BE49-F238E27FC236}">
                  <a16:creationId xmlns:a16="http://schemas.microsoft.com/office/drawing/2014/main" id="{45308A34-9A96-4431-8BE8-C5EABDFE252A}"/>
                </a:ext>
              </a:extLst>
            </p:cNvPr>
            <p:cNvSpPr/>
            <p:nvPr/>
          </p:nvSpPr>
          <p:spPr>
            <a:xfrm>
              <a:off x="2374684" y="1884248"/>
              <a:ext cx="46990" cy="10795"/>
            </a:xfrm>
            <a:custGeom>
              <a:avLst/>
              <a:gdLst/>
              <a:ahLst/>
              <a:cxnLst/>
              <a:rect l="l" t="t" r="r" b="b"/>
              <a:pathLst>
                <a:path w="46989" h="10794">
                  <a:moveTo>
                    <a:pt x="46570" y="0"/>
                  </a:moveTo>
                  <a:lnTo>
                    <a:pt x="0" y="0"/>
                  </a:lnTo>
                  <a:lnTo>
                    <a:pt x="0" y="10464"/>
                  </a:lnTo>
                  <a:lnTo>
                    <a:pt x="46570" y="10464"/>
                  </a:lnTo>
                  <a:lnTo>
                    <a:pt x="4657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8" name="object 635">
              <a:extLst>
                <a:ext uri="{FF2B5EF4-FFF2-40B4-BE49-F238E27FC236}">
                  <a16:creationId xmlns:a16="http://schemas.microsoft.com/office/drawing/2014/main" id="{0428EE82-E4BD-476F-BB1A-386E739ED0B6}"/>
                </a:ext>
              </a:extLst>
            </p:cNvPr>
            <p:cNvSpPr/>
            <p:nvPr/>
          </p:nvSpPr>
          <p:spPr>
            <a:xfrm>
              <a:off x="2374684" y="1884248"/>
              <a:ext cx="46990" cy="10795"/>
            </a:xfrm>
            <a:custGeom>
              <a:avLst/>
              <a:gdLst/>
              <a:ahLst/>
              <a:cxnLst/>
              <a:rect l="l" t="t" r="r" b="b"/>
              <a:pathLst>
                <a:path w="46989" h="10794">
                  <a:moveTo>
                    <a:pt x="46570" y="10464"/>
                  </a:moveTo>
                  <a:lnTo>
                    <a:pt x="0" y="10464"/>
                  </a:lnTo>
                  <a:lnTo>
                    <a:pt x="0" y="0"/>
                  </a:lnTo>
                  <a:lnTo>
                    <a:pt x="46570" y="0"/>
                  </a:lnTo>
                  <a:lnTo>
                    <a:pt x="46570" y="10464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9" name="object 636">
              <a:extLst>
                <a:ext uri="{FF2B5EF4-FFF2-40B4-BE49-F238E27FC236}">
                  <a16:creationId xmlns:a16="http://schemas.microsoft.com/office/drawing/2014/main" id="{9F524C2E-5092-4F55-825A-475FE763B22C}"/>
                </a:ext>
              </a:extLst>
            </p:cNvPr>
            <p:cNvSpPr/>
            <p:nvPr/>
          </p:nvSpPr>
          <p:spPr>
            <a:xfrm>
              <a:off x="2381674" y="187827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0" name="object 637">
              <a:extLst>
                <a:ext uri="{FF2B5EF4-FFF2-40B4-BE49-F238E27FC236}">
                  <a16:creationId xmlns:a16="http://schemas.microsoft.com/office/drawing/2014/main" id="{B6CDE1D9-8ABA-450F-8588-689897D3A0EA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81668" y="1823414"/>
              <a:ext cx="32308" cy="73926"/>
            </a:xfrm>
            <a:prstGeom prst="rect">
              <a:avLst/>
            </a:prstGeom>
          </p:spPr>
        </p:pic>
        <p:sp>
          <p:nvSpPr>
            <p:cNvPr id="1331" name="object 638">
              <a:extLst>
                <a:ext uri="{FF2B5EF4-FFF2-40B4-BE49-F238E27FC236}">
                  <a16:creationId xmlns:a16="http://schemas.microsoft.com/office/drawing/2014/main" id="{84AA593C-9092-4B47-9867-1A7849C27C25}"/>
                </a:ext>
              </a:extLst>
            </p:cNvPr>
            <p:cNvSpPr/>
            <p:nvPr/>
          </p:nvSpPr>
          <p:spPr>
            <a:xfrm>
              <a:off x="2381674" y="1823418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92" y="0"/>
                  </a:moveTo>
                  <a:lnTo>
                    <a:pt x="0" y="64604"/>
                  </a:lnTo>
                  <a:lnTo>
                    <a:pt x="14846" y="73914"/>
                  </a:lnTo>
                  <a:lnTo>
                    <a:pt x="19634" y="73914"/>
                  </a:lnTo>
                  <a:lnTo>
                    <a:pt x="32308" y="63449"/>
                  </a:lnTo>
                  <a:lnTo>
                    <a:pt x="32308" y="0"/>
                  </a:lnTo>
                  <a:lnTo>
                    <a:pt x="30556" y="3200"/>
                  </a:lnTo>
                  <a:lnTo>
                    <a:pt x="29248" y="5384"/>
                  </a:lnTo>
                  <a:lnTo>
                    <a:pt x="27063" y="5816"/>
                  </a:lnTo>
                  <a:lnTo>
                    <a:pt x="24892" y="7569"/>
                  </a:lnTo>
                  <a:lnTo>
                    <a:pt x="22707" y="8877"/>
                  </a:lnTo>
                  <a:lnTo>
                    <a:pt x="19634" y="8877"/>
                  </a:lnTo>
                  <a:lnTo>
                    <a:pt x="16306" y="10185"/>
                  </a:lnTo>
                  <a:lnTo>
                    <a:pt x="13093" y="9309"/>
                  </a:lnTo>
                  <a:lnTo>
                    <a:pt x="9169" y="8001"/>
                  </a:lnTo>
                  <a:lnTo>
                    <a:pt x="5245" y="5816"/>
                  </a:lnTo>
                  <a:lnTo>
                    <a:pt x="2171" y="2768"/>
                  </a:lnTo>
                  <a:lnTo>
                    <a:pt x="292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2" name="object 639">
              <a:extLst>
                <a:ext uri="{FF2B5EF4-FFF2-40B4-BE49-F238E27FC236}">
                  <a16:creationId xmlns:a16="http://schemas.microsoft.com/office/drawing/2014/main" id="{98FCEF62-D906-4CDB-AFF2-81B7D34B597C}"/>
                </a:ext>
              </a:extLst>
            </p:cNvPr>
            <p:cNvSpPr/>
            <p:nvPr/>
          </p:nvSpPr>
          <p:spPr>
            <a:xfrm>
              <a:off x="2381959" y="181322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66" y="0"/>
                  </a:moveTo>
                  <a:lnTo>
                    <a:pt x="7175" y="0"/>
                  </a:lnTo>
                  <a:lnTo>
                    <a:pt x="0" y="4571"/>
                  </a:lnTo>
                  <a:lnTo>
                    <a:pt x="0" y="15811"/>
                  </a:lnTo>
                  <a:lnTo>
                    <a:pt x="7175" y="20383"/>
                  </a:lnTo>
                  <a:lnTo>
                    <a:pt x="24866" y="20383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71"/>
                  </a:lnTo>
                  <a:lnTo>
                    <a:pt x="24866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3" name="object 640">
              <a:extLst>
                <a:ext uri="{FF2B5EF4-FFF2-40B4-BE49-F238E27FC236}">
                  <a16:creationId xmlns:a16="http://schemas.microsoft.com/office/drawing/2014/main" id="{1E99B97E-5911-4B7D-8887-F1AEF432FA3F}"/>
                </a:ext>
              </a:extLst>
            </p:cNvPr>
            <p:cNvSpPr/>
            <p:nvPr/>
          </p:nvSpPr>
          <p:spPr>
            <a:xfrm>
              <a:off x="2381959" y="1813220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83"/>
                  </a:lnTo>
                  <a:lnTo>
                    <a:pt x="16014" y="20383"/>
                  </a:lnTo>
                  <a:lnTo>
                    <a:pt x="7175" y="20383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71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71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4" name="object 641">
              <a:extLst>
                <a:ext uri="{FF2B5EF4-FFF2-40B4-BE49-F238E27FC236}">
                  <a16:creationId xmlns:a16="http://schemas.microsoft.com/office/drawing/2014/main" id="{614FCB00-3D67-45D2-8A5B-FEAEB45DE094}"/>
                </a:ext>
              </a:extLst>
            </p:cNvPr>
            <p:cNvSpPr/>
            <p:nvPr/>
          </p:nvSpPr>
          <p:spPr>
            <a:xfrm>
              <a:off x="2239940" y="2589583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798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798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5" name="object 642">
              <a:extLst>
                <a:ext uri="{FF2B5EF4-FFF2-40B4-BE49-F238E27FC236}">
                  <a16:creationId xmlns:a16="http://schemas.microsoft.com/office/drawing/2014/main" id="{1F113623-434E-4929-A7CB-BF402C28924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39949" y="2534716"/>
              <a:ext cx="32296" cy="73926"/>
            </a:xfrm>
            <a:prstGeom prst="rect">
              <a:avLst/>
            </a:prstGeom>
          </p:spPr>
        </p:pic>
        <p:sp>
          <p:nvSpPr>
            <p:cNvPr id="1336" name="object 643">
              <a:extLst>
                <a:ext uri="{FF2B5EF4-FFF2-40B4-BE49-F238E27FC236}">
                  <a16:creationId xmlns:a16="http://schemas.microsoft.com/office/drawing/2014/main" id="{B9C47BE2-436C-4BC1-A84C-97D723318181}"/>
                </a:ext>
              </a:extLst>
            </p:cNvPr>
            <p:cNvSpPr/>
            <p:nvPr/>
          </p:nvSpPr>
          <p:spPr>
            <a:xfrm>
              <a:off x="2239952" y="2534717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17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49"/>
                  </a:lnTo>
                  <a:lnTo>
                    <a:pt x="32296" y="0"/>
                  </a:lnTo>
                  <a:lnTo>
                    <a:pt x="30556" y="3200"/>
                  </a:lnTo>
                  <a:lnTo>
                    <a:pt x="29235" y="5384"/>
                  </a:lnTo>
                  <a:lnTo>
                    <a:pt x="27051" y="5816"/>
                  </a:lnTo>
                  <a:lnTo>
                    <a:pt x="24879" y="7569"/>
                  </a:lnTo>
                  <a:lnTo>
                    <a:pt x="22694" y="8877"/>
                  </a:lnTo>
                  <a:lnTo>
                    <a:pt x="19634" y="8877"/>
                  </a:lnTo>
                  <a:lnTo>
                    <a:pt x="16294" y="10185"/>
                  </a:lnTo>
                  <a:lnTo>
                    <a:pt x="13093" y="9309"/>
                  </a:lnTo>
                  <a:lnTo>
                    <a:pt x="9156" y="8001"/>
                  </a:lnTo>
                  <a:lnTo>
                    <a:pt x="5232" y="5816"/>
                  </a:lnTo>
                  <a:lnTo>
                    <a:pt x="2171" y="2768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7" name="object 644">
              <a:extLst>
                <a:ext uri="{FF2B5EF4-FFF2-40B4-BE49-F238E27FC236}">
                  <a16:creationId xmlns:a16="http://schemas.microsoft.com/office/drawing/2014/main" id="{5865422A-CF51-4D03-94FD-BDD1EA43E9A3}"/>
                </a:ext>
              </a:extLst>
            </p:cNvPr>
            <p:cNvSpPr/>
            <p:nvPr/>
          </p:nvSpPr>
          <p:spPr>
            <a:xfrm>
              <a:off x="2240225" y="252453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66" y="0"/>
                  </a:moveTo>
                  <a:lnTo>
                    <a:pt x="7175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75" y="20370"/>
                  </a:lnTo>
                  <a:lnTo>
                    <a:pt x="24866" y="20370"/>
                  </a:lnTo>
                  <a:lnTo>
                    <a:pt x="32016" y="15811"/>
                  </a:lnTo>
                  <a:lnTo>
                    <a:pt x="32016" y="10185"/>
                  </a:lnTo>
                  <a:lnTo>
                    <a:pt x="32016" y="4559"/>
                  </a:lnTo>
                  <a:lnTo>
                    <a:pt x="24866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8" name="object 645">
              <a:extLst>
                <a:ext uri="{FF2B5EF4-FFF2-40B4-BE49-F238E27FC236}">
                  <a16:creationId xmlns:a16="http://schemas.microsoft.com/office/drawing/2014/main" id="{534244C3-1B04-44B0-B704-7F89A9778DA9}"/>
                </a:ext>
              </a:extLst>
            </p:cNvPr>
            <p:cNvSpPr/>
            <p:nvPr/>
          </p:nvSpPr>
          <p:spPr>
            <a:xfrm>
              <a:off x="2240225" y="252453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85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85"/>
                  </a:lnTo>
                  <a:lnTo>
                    <a:pt x="0" y="4559"/>
                  </a:lnTo>
                  <a:lnTo>
                    <a:pt x="7175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8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9" name="object 646">
              <a:extLst>
                <a:ext uri="{FF2B5EF4-FFF2-40B4-BE49-F238E27FC236}">
                  <a16:creationId xmlns:a16="http://schemas.microsoft.com/office/drawing/2014/main" id="{DEBDFA47-92A9-4931-8C4C-FCDCC8AAF603}"/>
                </a:ext>
              </a:extLst>
            </p:cNvPr>
            <p:cNvSpPr/>
            <p:nvPr/>
          </p:nvSpPr>
          <p:spPr>
            <a:xfrm>
              <a:off x="2233828" y="1881911"/>
              <a:ext cx="46990" cy="659130"/>
            </a:xfrm>
            <a:custGeom>
              <a:avLst/>
              <a:gdLst/>
              <a:ahLst/>
              <a:cxnLst/>
              <a:rect l="l" t="t" r="r" b="b"/>
              <a:pathLst>
                <a:path w="46989" h="659130">
                  <a:moveTo>
                    <a:pt x="46558" y="0"/>
                  </a:moveTo>
                  <a:lnTo>
                    <a:pt x="0" y="0"/>
                  </a:lnTo>
                  <a:lnTo>
                    <a:pt x="0" y="658914"/>
                  </a:lnTo>
                  <a:lnTo>
                    <a:pt x="46558" y="658914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6364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0" name="object 647">
              <a:extLst>
                <a:ext uri="{FF2B5EF4-FFF2-40B4-BE49-F238E27FC236}">
                  <a16:creationId xmlns:a16="http://schemas.microsoft.com/office/drawing/2014/main" id="{0836D38C-B3EE-470A-BBD1-BB1DEDFC58ED}"/>
                </a:ext>
              </a:extLst>
            </p:cNvPr>
            <p:cNvSpPr/>
            <p:nvPr/>
          </p:nvSpPr>
          <p:spPr>
            <a:xfrm>
              <a:off x="2233828" y="1881911"/>
              <a:ext cx="46990" cy="659130"/>
            </a:xfrm>
            <a:custGeom>
              <a:avLst/>
              <a:gdLst/>
              <a:ahLst/>
              <a:cxnLst/>
              <a:rect l="l" t="t" r="r" b="b"/>
              <a:pathLst>
                <a:path w="46989" h="659130">
                  <a:moveTo>
                    <a:pt x="46558" y="658914"/>
                  </a:moveTo>
                  <a:lnTo>
                    <a:pt x="0" y="658914"/>
                  </a:lnTo>
                  <a:lnTo>
                    <a:pt x="0" y="0"/>
                  </a:lnTo>
                  <a:lnTo>
                    <a:pt x="46558" y="0"/>
                  </a:lnTo>
                  <a:lnTo>
                    <a:pt x="46558" y="658914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1" name="object 648">
              <a:extLst>
                <a:ext uri="{FF2B5EF4-FFF2-40B4-BE49-F238E27FC236}">
                  <a16:creationId xmlns:a16="http://schemas.microsoft.com/office/drawing/2014/main" id="{8D708AFD-43D9-40E4-B8DA-58AFA482F7C8}"/>
                </a:ext>
              </a:extLst>
            </p:cNvPr>
            <p:cNvSpPr/>
            <p:nvPr/>
          </p:nvSpPr>
          <p:spPr>
            <a:xfrm>
              <a:off x="2233828" y="1871446"/>
              <a:ext cx="46990" cy="10795"/>
            </a:xfrm>
            <a:custGeom>
              <a:avLst/>
              <a:gdLst/>
              <a:ahLst/>
              <a:cxnLst/>
              <a:rect l="l" t="t" r="r" b="b"/>
              <a:pathLst>
                <a:path w="46989" h="10794">
                  <a:moveTo>
                    <a:pt x="46558" y="0"/>
                  </a:moveTo>
                  <a:lnTo>
                    <a:pt x="0" y="0"/>
                  </a:lnTo>
                  <a:lnTo>
                    <a:pt x="0" y="10464"/>
                  </a:lnTo>
                  <a:lnTo>
                    <a:pt x="46558" y="10464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2" name="object 649">
              <a:extLst>
                <a:ext uri="{FF2B5EF4-FFF2-40B4-BE49-F238E27FC236}">
                  <a16:creationId xmlns:a16="http://schemas.microsoft.com/office/drawing/2014/main" id="{9C769913-2873-4AAE-B6B5-D9D6DB9E0916}"/>
                </a:ext>
              </a:extLst>
            </p:cNvPr>
            <p:cNvSpPr/>
            <p:nvPr/>
          </p:nvSpPr>
          <p:spPr>
            <a:xfrm>
              <a:off x="2233828" y="1871446"/>
              <a:ext cx="46990" cy="10795"/>
            </a:xfrm>
            <a:custGeom>
              <a:avLst/>
              <a:gdLst/>
              <a:ahLst/>
              <a:cxnLst/>
              <a:rect l="l" t="t" r="r" b="b"/>
              <a:pathLst>
                <a:path w="46989" h="10794">
                  <a:moveTo>
                    <a:pt x="46558" y="10464"/>
                  </a:moveTo>
                  <a:lnTo>
                    <a:pt x="0" y="10464"/>
                  </a:lnTo>
                  <a:lnTo>
                    <a:pt x="0" y="0"/>
                  </a:lnTo>
                  <a:lnTo>
                    <a:pt x="46558" y="0"/>
                  </a:lnTo>
                  <a:lnTo>
                    <a:pt x="46558" y="10464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3" name="object 650">
              <a:extLst>
                <a:ext uri="{FF2B5EF4-FFF2-40B4-BE49-F238E27FC236}">
                  <a16:creationId xmlns:a16="http://schemas.microsoft.com/office/drawing/2014/main" id="{A8372E9E-913C-4DB2-8779-EC7A66910BB6}"/>
                </a:ext>
              </a:extLst>
            </p:cNvPr>
            <p:cNvSpPr/>
            <p:nvPr/>
          </p:nvSpPr>
          <p:spPr>
            <a:xfrm>
              <a:off x="2240808" y="186547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66" y="20370"/>
                  </a:lnTo>
                  <a:lnTo>
                    <a:pt x="16014" y="20370"/>
                  </a:lnTo>
                  <a:lnTo>
                    <a:pt x="7175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14" y="0"/>
                  </a:lnTo>
                  <a:lnTo>
                    <a:pt x="24866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44" name="object 651">
              <a:extLst>
                <a:ext uri="{FF2B5EF4-FFF2-40B4-BE49-F238E27FC236}">
                  <a16:creationId xmlns:a16="http://schemas.microsoft.com/office/drawing/2014/main" id="{A45579FF-C457-4077-843E-5AE8BA947AD2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240813" y="1810613"/>
              <a:ext cx="32308" cy="73926"/>
            </a:xfrm>
            <a:prstGeom prst="rect">
              <a:avLst/>
            </a:prstGeom>
          </p:spPr>
        </p:pic>
        <p:sp>
          <p:nvSpPr>
            <p:cNvPr id="1345" name="object 652">
              <a:extLst>
                <a:ext uri="{FF2B5EF4-FFF2-40B4-BE49-F238E27FC236}">
                  <a16:creationId xmlns:a16="http://schemas.microsoft.com/office/drawing/2014/main" id="{B955700F-FAB0-4E68-8781-9B90B2CD607B}"/>
                </a:ext>
              </a:extLst>
            </p:cNvPr>
            <p:cNvSpPr/>
            <p:nvPr/>
          </p:nvSpPr>
          <p:spPr>
            <a:xfrm>
              <a:off x="2240820" y="1810619"/>
              <a:ext cx="32384" cy="74295"/>
            </a:xfrm>
            <a:custGeom>
              <a:avLst/>
              <a:gdLst/>
              <a:ahLst/>
              <a:cxnLst/>
              <a:rect l="l" t="t" r="r" b="b"/>
              <a:pathLst>
                <a:path w="32385" h="74294">
                  <a:moveTo>
                    <a:pt x="279" y="0"/>
                  </a:moveTo>
                  <a:lnTo>
                    <a:pt x="0" y="64604"/>
                  </a:lnTo>
                  <a:lnTo>
                    <a:pt x="14833" y="73914"/>
                  </a:lnTo>
                  <a:lnTo>
                    <a:pt x="19634" y="73914"/>
                  </a:lnTo>
                  <a:lnTo>
                    <a:pt x="32296" y="63436"/>
                  </a:lnTo>
                  <a:lnTo>
                    <a:pt x="32296" y="0"/>
                  </a:lnTo>
                  <a:lnTo>
                    <a:pt x="30556" y="3187"/>
                  </a:lnTo>
                  <a:lnTo>
                    <a:pt x="29235" y="5372"/>
                  </a:lnTo>
                  <a:lnTo>
                    <a:pt x="27051" y="5803"/>
                  </a:lnTo>
                  <a:lnTo>
                    <a:pt x="24879" y="7556"/>
                  </a:lnTo>
                  <a:lnTo>
                    <a:pt x="22694" y="8864"/>
                  </a:lnTo>
                  <a:lnTo>
                    <a:pt x="19634" y="8864"/>
                  </a:lnTo>
                  <a:lnTo>
                    <a:pt x="16294" y="10172"/>
                  </a:lnTo>
                  <a:lnTo>
                    <a:pt x="13093" y="9296"/>
                  </a:lnTo>
                  <a:lnTo>
                    <a:pt x="9156" y="7988"/>
                  </a:lnTo>
                  <a:lnTo>
                    <a:pt x="5232" y="5803"/>
                  </a:lnTo>
                  <a:lnTo>
                    <a:pt x="2171" y="2755"/>
                  </a:lnTo>
                  <a:lnTo>
                    <a:pt x="279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6" name="object 653">
              <a:extLst>
                <a:ext uri="{FF2B5EF4-FFF2-40B4-BE49-F238E27FC236}">
                  <a16:creationId xmlns:a16="http://schemas.microsoft.com/office/drawing/2014/main" id="{21C9E310-623C-4EF5-B4DF-670277C55EBC}"/>
                </a:ext>
              </a:extLst>
            </p:cNvPr>
            <p:cNvSpPr/>
            <p:nvPr/>
          </p:nvSpPr>
          <p:spPr>
            <a:xfrm>
              <a:off x="2241106" y="180042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24853" y="0"/>
                  </a:moveTo>
                  <a:lnTo>
                    <a:pt x="7162" y="0"/>
                  </a:lnTo>
                  <a:lnTo>
                    <a:pt x="0" y="4559"/>
                  </a:lnTo>
                  <a:lnTo>
                    <a:pt x="0" y="15811"/>
                  </a:lnTo>
                  <a:lnTo>
                    <a:pt x="7162" y="20370"/>
                  </a:lnTo>
                  <a:lnTo>
                    <a:pt x="24853" y="20370"/>
                  </a:lnTo>
                  <a:lnTo>
                    <a:pt x="32016" y="15811"/>
                  </a:lnTo>
                  <a:lnTo>
                    <a:pt x="32016" y="10198"/>
                  </a:lnTo>
                  <a:lnTo>
                    <a:pt x="32016" y="4559"/>
                  </a:lnTo>
                  <a:lnTo>
                    <a:pt x="2485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7" name="object 654">
              <a:extLst>
                <a:ext uri="{FF2B5EF4-FFF2-40B4-BE49-F238E27FC236}">
                  <a16:creationId xmlns:a16="http://schemas.microsoft.com/office/drawing/2014/main" id="{BA65684E-CC92-4C45-9DB2-9C891BB81E77}"/>
                </a:ext>
              </a:extLst>
            </p:cNvPr>
            <p:cNvSpPr/>
            <p:nvPr/>
          </p:nvSpPr>
          <p:spPr>
            <a:xfrm>
              <a:off x="2241106" y="180042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5">
                  <a:moveTo>
                    <a:pt x="32016" y="10198"/>
                  </a:moveTo>
                  <a:lnTo>
                    <a:pt x="32016" y="15811"/>
                  </a:lnTo>
                  <a:lnTo>
                    <a:pt x="24853" y="20370"/>
                  </a:lnTo>
                  <a:lnTo>
                    <a:pt x="16001" y="20370"/>
                  </a:lnTo>
                  <a:lnTo>
                    <a:pt x="7162" y="20370"/>
                  </a:lnTo>
                  <a:lnTo>
                    <a:pt x="0" y="15811"/>
                  </a:lnTo>
                  <a:lnTo>
                    <a:pt x="0" y="10198"/>
                  </a:lnTo>
                  <a:lnTo>
                    <a:pt x="0" y="4559"/>
                  </a:lnTo>
                  <a:lnTo>
                    <a:pt x="7162" y="0"/>
                  </a:lnTo>
                  <a:lnTo>
                    <a:pt x="16001" y="0"/>
                  </a:lnTo>
                  <a:lnTo>
                    <a:pt x="24853" y="0"/>
                  </a:lnTo>
                  <a:lnTo>
                    <a:pt x="32016" y="4559"/>
                  </a:lnTo>
                  <a:lnTo>
                    <a:pt x="32016" y="1019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8" name="object 655">
              <a:extLst>
                <a:ext uri="{FF2B5EF4-FFF2-40B4-BE49-F238E27FC236}">
                  <a16:creationId xmlns:a16="http://schemas.microsoft.com/office/drawing/2014/main" id="{BE54864A-78FC-4BD7-B0D0-F7D7A9027782}"/>
                </a:ext>
              </a:extLst>
            </p:cNvPr>
            <p:cNvSpPr/>
            <p:nvPr/>
          </p:nvSpPr>
          <p:spPr>
            <a:xfrm>
              <a:off x="2520782" y="1581340"/>
              <a:ext cx="1470660" cy="1367155"/>
            </a:xfrm>
            <a:custGeom>
              <a:avLst/>
              <a:gdLst/>
              <a:ahLst/>
              <a:cxnLst/>
              <a:rect l="l" t="t" r="r" b="b"/>
              <a:pathLst>
                <a:path w="1470660" h="1367155">
                  <a:moveTo>
                    <a:pt x="1468018" y="0"/>
                  </a:moveTo>
                  <a:lnTo>
                    <a:pt x="0" y="800938"/>
                  </a:lnTo>
                  <a:lnTo>
                    <a:pt x="1168" y="1366723"/>
                  </a:lnTo>
                  <a:lnTo>
                    <a:pt x="1470634" y="568693"/>
                  </a:lnTo>
                  <a:lnTo>
                    <a:pt x="1468018" y="0"/>
                  </a:lnTo>
                  <a:close/>
                </a:path>
              </a:pathLst>
            </a:custGeom>
            <a:solidFill>
              <a:srgbClr val="4C75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9" name="object 656">
              <a:extLst>
                <a:ext uri="{FF2B5EF4-FFF2-40B4-BE49-F238E27FC236}">
                  <a16:creationId xmlns:a16="http://schemas.microsoft.com/office/drawing/2014/main" id="{A93D022B-4E5B-4213-A354-07B16E47688B}"/>
                </a:ext>
              </a:extLst>
            </p:cNvPr>
            <p:cNvSpPr/>
            <p:nvPr/>
          </p:nvSpPr>
          <p:spPr>
            <a:xfrm>
              <a:off x="2520782" y="1581340"/>
              <a:ext cx="1470660" cy="1367155"/>
            </a:xfrm>
            <a:custGeom>
              <a:avLst/>
              <a:gdLst/>
              <a:ahLst/>
              <a:cxnLst/>
              <a:rect l="l" t="t" r="r" b="b"/>
              <a:pathLst>
                <a:path w="1470660" h="1367155">
                  <a:moveTo>
                    <a:pt x="1168" y="1366723"/>
                  </a:moveTo>
                  <a:lnTo>
                    <a:pt x="0" y="800938"/>
                  </a:lnTo>
                  <a:lnTo>
                    <a:pt x="1468018" y="0"/>
                  </a:lnTo>
                  <a:lnTo>
                    <a:pt x="1470634" y="568693"/>
                  </a:lnTo>
                  <a:lnTo>
                    <a:pt x="1168" y="1366723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0" name="object 657">
              <a:extLst>
                <a:ext uri="{FF2B5EF4-FFF2-40B4-BE49-F238E27FC236}">
                  <a16:creationId xmlns:a16="http://schemas.microsoft.com/office/drawing/2014/main" id="{681A3FAB-8DD4-492D-B2C0-B4D9574BA2F5}"/>
                </a:ext>
              </a:extLst>
            </p:cNvPr>
            <p:cNvSpPr/>
            <p:nvPr/>
          </p:nvSpPr>
          <p:spPr>
            <a:xfrm>
              <a:off x="2480043" y="1558051"/>
              <a:ext cx="1508760" cy="824230"/>
            </a:xfrm>
            <a:custGeom>
              <a:avLst/>
              <a:gdLst/>
              <a:ahLst/>
              <a:cxnLst/>
              <a:rect l="l" t="t" r="r" b="b"/>
              <a:pathLst>
                <a:path w="1508760" h="824230">
                  <a:moveTo>
                    <a:pt x="1469186" y="0"/>
                  </a:moveTo>
                  <a:lnTo>
                    <a:pt x="0" y="800938"/>
                  </a:lnTo>
                  <a:lnTo>
                    <a:pt x="40741" y="824230"/>
                  </a:lnTo>
                  <a:lnTo>
                    <a:pt x="1508760" y="23291"/>
                  </a:lnTo>
                  <a:lnTo>
                    <a:pt x="146918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1" name="object 658">
              <a:extLst>
                <a:ext uri="{FF2B5EF4-FFF2-40B4-BE49-F238E27FC236}">
                  <a16:creationId xmlns:a16="http://schemas.microsoft.com/office/drawing/2014/main" id="{D5D8CF5F-670B-41F0-A10D-BFA408CEBB2D}"/>
                </a:ext>
              </a:extLst>
            </p:cNvPr>
            <p:cNvSpPr/>
            <p:nvPr/>
          </p:nvSpPr>
          <p:spPr>
            <a:xfrm>
              <a:off x="2480043" y="1558051"/>
              <a:ext cx="1508760" cy="824230"/>
            </a:xfrm>
            <a:custGeom>
              <a:avLst/>
              <a:gdLst/>
              <a:ahLst/>
              <a:cxnLst/>
              <a:rect l="l" t="t" r="r" b="b"/>
              <a:pathLst>
                <a:path w="1508760" h="824230">
                  <a:moveTo>
                    <a:pt x="0" y="800938"/>
                  </a:moveTo>
                  <a:lnTo>
                    <a:pt x="40741" y="824230"/>
                  </a:lnTo>
                  <a:lnTo>
                    <a:pt x="1508760" y="23291"/>
                  </a:lnTo>
                  <a:lnTo>
                    <a:pt x="1469186" y="0"/>
                  </a:lnTo>
                  <a:lnTo>
                    <a:pt x="0" y="800938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2" name="object 659">
              <a:extLst>
                <a:ext uri="{FF2B5EF4-FFF2-40B4-BE49-F238E27FC236}">
                  <a16:creationId xmlns:a16="http://schemas.microsoft.com/office/drawing/2014/main" id="{3671B1B5-BD98-473E-A01A-343B31555172}"/>
                </a:ext>
              </a:extLst>
            </p:cNvPr>
            <p:cNvSpPr/>
            <p:nvPr/>
          </p:nvSpPr>
          <p:spPr>
            <a:xfrm>
              <a:off x="551888" y="1297280"/>
              <a:ext cx="42545" cy="588645"/>
            </a:xfrm>
            <a:custGeom>
              <a:avLst/>
              <a:gdLst/>
              <a:ahLst/>
              <a:cxnLst/>
              <a:rect l="l" t="t" r="r" b="b"/>
              <a:pathLst>
                <a:path w="42545" h="588644">
                  <a:moveTo>
                    <a:pt x="41033" y="0"/>
                  </a:moveTo>
                  <a:lnTo>
                    <a:pt x="0" y="25907"/>
                  </a:lnTo>
                  <a:lnTo>
                    <a:pt x="0" y="588187"/>
                  </a:lnTo>
                  <a:lnTo>
                    <a:pt x="42202" y="565772"/>
                  </a:lnTo>
                  <a:lnTo>
                    <a:pt x="41033" y="0"/>
                  </a:lnTo>
                  <a:close/>
                </a:path>
              </a:pathLst>
            </a:custGeom>
            <a:solidFill>
              <a:srgbClr val="4C75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3" name="object 660">
              <a:extLst>
                <a:ext uri="{FF2B5EF4-FFF2-40B4-BE49-F238E27FC236}">
                  <a16:creationId xmlns:a16="http://schemas.microsoft.com/office/drawing/2014/main" id="{EE9B0F91-8017-423D-BA38-FBD8F88D35D1}"/>
                </a:ext>
              </a:extLst>
            </p:cNvPr>
            <p:cNvSpPr/>
            <p:nvPr/>
          </p:nvSpPr>
          <p:spPr>
            <a:xfrm>
              <a:off x="551888" y="1297280"/>
              <a:ext cx="42545" cy="588645"/>
            </a:xfrm>
            <a:custGeom>
              <a:avLst/>
              <a:gdLst/>
              <a:ahLst/>
              <a:cxnLst/>
              <a:rect l="l" t="t" r="r" b="b"/>
              <a:pathLst>
                <a:path w="42545" h="588644">
                  <a:moveTo>
                    <a:pt x="0" y="588187"/>
                  </a:moveTo>
                  <a:lnTo>
                    <a:pt x="0" y="25907"/>
                  </a:lnTo>
                  <a:lnTo>
                    <a:pt x="41033" y="0"/>
                  </a:lnTo>
                  <a:lnTo>
                    <a:pt x="42202" y="565772"/>
                  </a:lnTo>
                  <a:lnTo>
                    <a:pt x="0" y="588187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4" name="object 661">
              <a:extLst>
                <a:ext uri="{FF2B5EF4-FFF2-40B4-BE49-F238E27FC236}">
                  <a16:creationId xmlns:a16="http://schemas.microsoft.com/office/drawing/2014/main" id="{82007B35-318F-402C-8EDB-B2F5CCCEBD00}"/>
                </a:ext>
              </a:extLst>
            </p:cNvPr>
            <p:cNvSpPr/>
            <p:nvPr/>
          </p:nvSpPr>
          <p:spPr>
            <a:xfrm>
              <a:off x="700431" y="1461984"/>
              <a:ext cx="26670" cy="590550"/>
            </a:xfrm>
            <a:custGeom>
              <a:avLst/>
              <a:gdLst/>
              <a:ahLst/>
              <a:cxnLst/>
              <a:rect l="l" t="t" r="r" b="b"/>
              <a:pathLst>
                <a:path w="26670" h="590550">
                  <a:moveTo>
                    <a:pt x="26390" y="0"/>
                  </a:moveTo>
                  <a:lnTo>
                    <a:pt x="1651" y="24447"/>
                  </a:lnTo>
                  <a:lnTo>
                    <a:pt x="0" y="590257"/>
                  </a:lnTo>
                  <a:lnTo>
                    <a:pt x="26390" y="558812"/>
                  </a:lnTo>
                  <a:lnTo>
                    <a:pt x="26390" y="0"/>
                  </a:lnTo>
                  <a:close/>
                </a:path>
              </a:pathLst>
            </a:custGeom>
            <a:solidFill>
              <a:srgbClr val="4C75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5" name="object 662">
              <a:extLst>
                <a:ext uri="{FF2B5EF4-FFF2-40B4-BE49-F238E27FC236}">
                  <a16:creationId xmlns:a16="http://schemas.microsoft.com/office/drawing/2014/main" id="{D78C95C5-E7AF-450F-911C-8E688CA1BEC7}"/>
                </a:ext>
              </a:extLst>
            </p:cNvPr>
            <p:cNvSpPr/>
            <p:nvPr/>
          </p:nvSpPr>
          <p:spPr>
            <a:xfrm>
              <a:off x="700431" y="1461984"/>
              <a:ext cx="26670" cy="590550"/>
            </a:xfrm>
            <a:custGeom>
              <a:avLst/>
              <a:gdLst/>
              <a:ahLst/>
              <a:cxnLst/>
              <a:rect l="l" t="t" r="r" b="b"/>
              <a:pathLst>
                <a:path w="26670" h="590550">
                  <a:moveTo>
                    <a:pt x="0" y="590257"/>
                  </a:moveTo>
                  <a:lnTo>
                    <a:pt x="1651" y="24447"/>
                  </a:lnTo>
                  <a:lnTo>
                    <a:pt x="26390" y="0"/>
                  </a:lnTo>
                  <a:lnTo>
                    <a:pt x="26390" y="558812"/>
                  </a:lnTo>
                  <a:lnTo>
                    <a:pt x="0" y="590257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6" name="object 663">
              <a:extLst>
                <a:ext uri="{FF2B5EF4-FFF2-40B4-BE49-F238E27FC236}">
                  <a16:creationId xmlns:a16="http://schemas.microsoft.com/office/drawing/2014/main" id="{F0278BC8-D4EB-46EE-9E6C-D61F36A1E5C7}"/>
                </a:ext>
              </a:extLst>
            </p:cNvPr>
            <p:cNvSpPr/>
            <p:nvPr/>
          </p:nvSpPr>
          <p:spPr>
            <a:xfrm>
              <a:off x="549569" y="1320256"/>
              <a:ext cx="150495" cy="730250"/>
            </a:xfrm>
            <a:custGeom>
              <a:avLst/>
              <a:gdLst/>
              <a:ahLst/>
              <a:cxnLst/>
              <a:rect l="l" t="t" r="r" b="b"/>
              <a:pathLst>
                <a:path w="150495" h="730250">
                  <a:moveTo>
                    <a:pt x="0" y="0"/>
                  </a:moveTo>
                  <a:lnTo>
                    <a:pt x="0" y="558800"/>
                  </a:lnTo>
                  <a:lnTo>
                    <a:pt x="148666" y="729653"/>
                  </a:lnTo>
                  <a:lnTo>
                    <a:pt x="150317" y="1638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7" name="object 664">
              <a:extLst>
                <a:ext uri="{FF2B5EF4-FFF2-40B4-BE49-F238E27FC236}">
                  <a16:creationId xmlns:a16="http://schemas.microsoft.com/office/drawing/2014/main" id="{44A6500B-C760-4988-BE5A-A839B499F35B}"/>
                </a:ext>
              </a:extLst>
            </p:cNvPr>
            <p:cNvSpPr/>
            <p:nvPr/>
          </p:nvSpPr>
          <p:spPr>
            <a:xfrm>
              <a:off x="549569" y="1320256"/>
              <a:ext cx="150495" cy="730250"/>
            </a:xfrm>
            <a:custGeom>
              <a:avLst/>
              <a:gdLst/>
              <a:ahLst/>
              <a:cxnLst/>
              <a:rect l="l" t="t" r="r" b="b"/>
              <a:pathLst>
                <a:path w="150495" h="730250">
                  <a:moveTo>
                    <a:pt x="0" y="558800"/>
                  </a:moveTo>
                  <a:lnTo>
                    <a:pt x="148666" y="729653"/>
                  </a:lnTo>
                  <a:lnTo>
                    <a:pt x="150317" y="163842"/>
                  </a:lnTo>
                  <a:lnTo>
                    <a:pt x="0" y="0"/>
                  </a:lnTo>
                  <a:lnTo>
                    <a:pt x="0" y="55880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8" name="object 665">
              <a:extLst>
                <a:ext uri="{FF2B5EF4-FFF2-40B4-BE49-F238E27FC236}">
                  <a16:creationId xmlns:a16="http://schemas.microsoft.com/office/drawing/2014/main" id="{3313C09C-2E51-47BE-8345-A055CF459F79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46394" y="1286817"/>
              <a:ext cx="181127" cy="200456"/>
            </a:xfrm>
            <a:prstGeom prst="rect">
              <a:avLst/>
            </a:prstGeom>
          </p:spPr>
        </p:pic>
        <p:sp>
          <p:nvSpPr>
            <p:cNvPr id="1359" name="object 666">
              <a:extLst>
                <a:ext uri="{FF2B5EF4-FFF2-40B4-BE49-F238E27FC236}">
                  <a16:creationId xmlns:a16="http://schemas.microsoft.com/office/drawing/2014/main" id="{C2A46108-C6C3-4193-B8E3-0C435F1FC15C}"/>
                </a:ext>
              </a:extLst>
            </p:cNvPr>
            <p:cNvSpPr/>
            <p:nvPr/>
          </p:nvSpPr>
          <p:spPr>
            <a:xfrm>
              <a:off x="121439" y="1092387"/>
              <a:ext cx="428625" cy="791210"/>
            </a:xfrm>
            <a:custGeom>
              <a:avLst/>
              <a:gdLst/>
              <a:ahLst/>
              <a:cxnLst/>
              <a:rect l="l" t="t" r="r" b="b"/>
              <a:pathLst>
                <a:path w="428625" h="791210">
                  <a:moveTo>
                    <a:pt x="0" y="0"/>
                  </a:moveTo>
                  <a:lnTo>
                    <a:pt x="0" y="563460"/>
                  </a:lnTo>
                  <a:lnTo>
                    <a:pt x="428117" y="790752"/>
                  </a:lnTo>
                  <a:lnTo>
                    <a:pt x="428117" y="228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0" name="object 667">
              <a:extLst>
                <a:ext uri="{FF2B5EF4-FFF2-40B4-BE49-F238E27FC236}">
                  <a16:creationId xmlns:a16="http://schemas.microsoft.com/office/drawing/2014/main" id="{3F411DF1-7E1F-444A-9CDF-78809ED8B9D1}"/>
                </a:ext>
              </a:extLst>
            </p:cNvPr>
            <p:cNvSpPr/>
            <p:nvPr/>
          </p:nvSpPr>
          <p:spPr>
            <a:xfrm>
              <a:off x="121439" y="1092387"/>
              <a:ext cx="428625" cy="791210"/>
            </a:xfrm>
            <a:custGeom>
              <a:avLst/>
              <a:gdLst/>
              <a:ahLst/>
              <a:cxnLst/>
              <a:rect l="l" t="t" r="r" b="b"/>
              <a:pathLst>
                <a:path w="428625" h="791210">
                  <a:moveTo>
                    <a:pt x="0" y="0"/>
                  </a:moveTo>
                  <a:lnTo>
                    <a:pt x="0" y="563460"/>
                  </a:lnTo>
                  <a:lnTo>
                    <a:pt x="428117" y="790752"/>
                  </a:lnTo>
                  <a:lnTo>
                    <a:pt x="428117" y="22846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1" name="object 668">
              <a:extLst>
                <a:ext uri="{FF2B5EF4-FFF2-40B4-BE49-F238E27FC236}">
                  <a16:creationId xmlns:a16="http://schemas.microsoft.com/office/drawing/2014/main" id="{7E3E6786-BC4D-44D2-8F44-7B11CC4E042D}"/>
                </a:ext>
              </a:extLst>
            </p:cNvPr>
            <p:cNvSpPr/>
            <p:nvPr/>
          </p:nvSpPr>
          <p:spPr>
            <a:xfrm>
              <a:off x="119108" y="1066771"/>
              <a:ext cx="469265" cy="254635"/>
            </a:xfrm>
            <a:custGeom>
              <a:avLst/>
              <a:gdLst/>
              <a:ahLst/>
              <a:cxnLst/>
              <a:rect l="l" t="t" r="r" b="b"/>
              <a:pathLst>
                <a:path w="469265" h="254634">
                  <a:moveTo>
                    <a:pt x="46570" y="0"/>
                  </a:moveTo>
                  <a:lnTo>
                    <a:pt x="0" y="25615"/>
                  </a:lnTo>
                  <a:lnTo>
                    <a:pt x="428117" y="254076"/>
                  </a:lnTo>
                  <a:lnTo>
                    <a:pt x="469163" y="228168"/>
                  </a:lnTo>
                  <a:lnTo>
                    <a:pt x="4657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2" name="object 669">
              <a:extLst>
                <a:ext uri="{FF2B5EF4-FFF2-40B4-BE49-F238E27FC236}">
                  <a16:creationId xmlns:a16="http://schemas.microsoft.com/office/drawing/2014/main" id="{8FA34B88-4C62-4383-BFD8-22B69EAC6B7A}"/>
                </a:ext>
              </a:extLst>
            </p:cNvPr>
            <p:cNvSpPr/>
            <p:nvPr/>
          </p:nvSpPr>
          <p:spPr>
            <a:xfrm>
              <a:off x="119108" y="1066771"/>
              <a:ext cx="469265" cy="254635"/>
            </a:xfrm>
            <a:custGeom>
              <a:avLst/>
              <a:gdLst/>
              <a:ahLst/>
              <a:cxnLst/>
              <a:rect l="l" t="t" r="r" b="b"/>
              <a:pathLst>
                <a:path w="469265" h="254634">
                  <a:moveTo>
                    <a:pt x="0" y="25615"/>
                  </a:moveTo>
                  <a:lnTo>
                    <a:pt x="428117" y="254076"/>
                  </a:lnTo>
                  <a:lnTo>
                    <a:pt x="469163" y="228168"/>
                  </a:lnTo>
                  <a:lnTo>
                    <a:pt x="46570" y="0"/>
                  </a:lnTo>
                  <a:lnTo>
                    <a:pt x="0" y="2561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3" name="object 670">
              <a:extLst>
                <a:ext uri="{FF2B5EF4-FFF2-40B4-BE49-F238E27FC236}">
                  <a16:creationId xmlns:a16="http://schemas.microsoft.com/office/drawing/2014/main" id="{1E6C4129-54B7-45EB-89A6-6ADD292BFAB2}"/>
                </a:ext>
              </a:extLst>
            </p:cNvPr>
            <p:cNvSpPr/>
            <p:nvPr/>
          </p:nvSpPr>
          <p:spPr>
            <a:xfrm>
              <a:off x="907827" y="805434"/>
              <a:ext cx="35560" cy="32384"/>
            </a:xfrm>
            <a:custGeom>
              <a:avLst/>
              <a:gdLst/>
              <a:ahLst/>
              <a:cxnLst/>
              <a:rect l="l" t="t" r="r" b="b"/>
              <a:pathLst>
                <a:path w="35559" h="32384">
                  <a:moveTo>
                    <a:pt x="16730" y="0"/>
                  </a:moveTo>
                  <a:lnTo>
                    <a:pt x="9992" y="2270"/>
                  </a:lnTo>
                  <a:lnTo>
                    <a:pt x="4429" y="6704"/>
                  </a:lnTo>
                  <a:lnTo>
                    <a:pt x="1008" y="12382"/>
                  </a:lnTo>
                  <a:lnTo>
                    <a:pt x="0" y="18590"/>
                  </a:lnTo>
                  <a:lnTo>
                    <a:pt x="1673" y="24609"/>
                  </a:lnTo>
                  <a:lnTo>
                    <a:pt x="5818" y="29268"/>
                  </a:lnTo>
                  <a:lnTo>
                    <a:pt x="11578" y="31780"/>
                  </a:lnTo>
                  <a:lnTo>
                    <a:pt x="18202" y="31980"/>
                  </a:lnTo>
                  <a:lnTo>
                    <a:pt x="24940" y="29702"/>
                  </a:lnTo>
                  <a:lnTo>
                    <a:pt x="30501" y="25274"/>
                  </a:lnTo>
                  <a:lnTo>
                    <a:pt x="33920" y="19596"/>
                  </a:lnTo>
                  <a:lnTo>
                    <a:pt x="34932" y="13389"/>
                  </a:lnTo>
                  <a:lnTo>
                    <a:pt x="33271" y="7375"/>
                  </a:lnTo>
                  <a:lnTo>
                    <a:pt x="29119" y="2717"/>
                  </a:lnTo>
                  <a:lnTo>
                    <a:pt x="23355" y="203"/>
                  </a:lnTo>
                  <a:lnTo>
                    <a:pt x="16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4" name="object 671">
              <a:extLst>
                <a:ext uri="{FF2B5EF4-FFF2-40B4-BE49-F238E27FC236}">
                  <a16:creationId xmlns:a16="http://schemas.microsoft.com/office/drawing/2014/main" id="{7B28B81D-F6B6-4600-80DF-578A16F948EC}"/>
                </a:ext>
              </a:extLst>
            </p:cNvPr>
            <p:cNvSpPr/>
            <p:nvPr/>
          </p:nvSpPr>
          <p:spPr>
            <a:xfrm>
              <a:off x="907827" y="805434"/>
              <a:ext cx="35560" cy="32384"/>
            </a:xfrm>
            <a:custGeom>
              <a:avLst/>
              <a:gdLst/>
              <a:ahLst/>
              <a:cxnLst/>
              <a:rect l="l" t="t" r="r" b="b"/>
              <a:pathLst>
                <a:path w="35559" h="32384">
                  <a:moveTo>
                    <a:pt x="9992" y="2270"/>
                  </a:moveTo>
                  <a:lnTo>
                    <a:pt x="16730" y="0"/>
                  </a:lnTo>
                  <a:lnTo>
                    <a:pt x="23355" y="203"/>
                  </a:lnTo>
                  <a:lnTo>
                    <a:pt x="29119" y="2717"/>
                  </a:lnTo>
                  <a:lnTo>
                    <a:pt x="33271" y="7375"/>
                  </a:lnTo>
                  <a:lnTo>
                    <a:pt x="34932" y="13389"/>
                  </a:lnTo>
                  <a:lnTo>
                    <a:pt x="33920" y="19596"/>
                  </a:lnTo>
                  <a:lnTo>
                    <a:pt x="30501" y="25274"/>
                  </a:lnTo>
                  <a:lnTo>
                    <a:pt x="24940" y="29702"/>
                  </a:lnTo>
                  <a:lnTo>
                    <a:pt x="18202" y="31980"/>
                  </a:lnTo>
                  <a:lnTo>
                    <a:pt x="11578" y="31780"/>
                  </a:lnTo>
                  <a:lnTo>
                    <a:pt x="5818" y="29268"/>
                  </a:lnTo>
                  <a:lnTo>
                    <a:pt x="1673" y="24609"/>
                  </a:lnTo>
                  <a:lnTo>
                    <a:pt x="0" y="18590"/>
                  </a:lnTo>
                  <a:lnTo>
                    <a:pt x="1008" y="12382"/>
                  </a:lnTo>
                  <a:lnTo>
                    <a:pt x="4429" y="6704"/>
                  </a:lnTo>
                  <a:lnTo>
                    <a:pt x="9992" y="227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65" name="object 672">
              <a:extLst>
                <a:ext uri="{FF2B5EF4-FFF2-40B4-BE49-F238E27FC236}">
                  <a16:creationId xmlns:a16="http://schemas.microsoft.com/office/drawing/2014/main" id="{BBE55302-53BF-4995-9380-5A9669804ADF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08710" y="804836"/>
              <a:ext cx="83807" cy="61709"/>
            </a:xfrm>
            <a:prstGeom prst="rect">
              <a:avLst/>
            </a:prstGeom>
          </p:spPr>
        </p:pic>
        <p:sp>
          <p:nvSpPr>
            <p:cNvPr id="1366" name="object 673">
              <a:extLst>
                <a:ext uri="{FF2B5EF4-FFF2-40B4-BE49-F238E27FC236}">
                  <a16:creationId xmlns:a16="http://schemas.microsoft.com/office/drawing/2014/main" id="{45228AF9-E720-4E78-BC9D-E537D5C71418}"/>
                </a:ext>
              </a:extLst>
            </p:cNvPr>
            <p:cNvSpPr/>
            <p:nvPr/>
          </p:nvSpPr>
          <p:spPr>
            <a:xfrm>
              <a:off x="908698" y="804839"/>
              <a:ext cx="83820" cy="62230"/>
            </a:xfrm>
            <a:custGeom>
              <a:avLst/>
              <a:gdLst/>
              <a:ahLst/>
              <a:cxnLst/>
              <a:rect l="l" t="t" r="r" b="b"/>
              <a:pathLst>
                <a:path w="83819" h="62230">
                  <a:moveTo>
                    <a:pt x="83820" y="34925"/>
                  </a:moveTo>
                  <a:lnTo>
                    <a:pt x="25031" y="1752"/>
                  </a:lnTo>
                  <a:lnTo>
                    <a:pt x="18630" y="0"/>
                  </a:lnTo>
                  <a:lnTo>
                    <a:pt x="12230" y="584"/>
                  </a:lnTo>
                  <a:lnTo>
                    <a:pt x="7569" y="2908"/>
                  </a:lnTo>
                  <a:lnTo>
                    <a:pt x="4089" y="5816"/>
                  </a:lnTo>
                  <a:lnTo>
                    <a:pt x="584" y="11645"/>
                  </a:lnTo>
                  <a:lnTo>
                    <a:pt x="0" y="18630"/>
                  </a:lnTo>
                  <a:lnTo>
                    <a:pt x="0" y="23876"/>
                  </a:lnTo>
                  <a:lnTo>
                    <a:pt x="2921" y="28524"/>
                  </a:lnTo>
                  <a:lnTo>
                    <a:pt x="6985" y="30861"/>
                  </a:lnTo>
                  <a:lnTo>
                    <a:pt x="63449" y="61696"/>
                  </a:lnTo>
                  <a:lnTo>
                    <a:pt x="58204" y="55295"/>
                  </a:lnTo>
                  <a:lnTo>
                    <a:pt x="57619" y="47155"/>
                  </a:lnTo>
                  <a:lnTo>
                    <a:pt x="59372" y="42494"/>
                  </a:lnTo>
                  <a:lnTo>
                    <a:pt x="62877" y="36677"/>
                  </a:lnTo>
                  <a:lnTo>
                    <a:pt x="68110" y="32600"/>
                  </a:lnTo>
                  <a:lnTo>
                    <a:pt x="73939" y="31432"/>
                  </a:lnTo>
                  <a:lnTo>
                    <a:pt x="83820" y="34925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7" name="object 674">
              <a:extLst>
                <a:ext uri="{FF2B5EF4-FFF2-40B4-BE49-F238E27FC236}">
                  <a16:creationId xmlns:a16="http://schemas.microsoft.com/office/drawing/2014/main" id="{7E8E2CE1-E86B-4E60-9068-B84FC921FB70}"/>
                </a:ext>
              </a:extLst>
            </p:cNvPr>
            <p:cNvSpPr/>
            <p:nvPr/>
          </p:nvSpPr>
          <p:spPr>
            <a:xfrm>
              <a:off x="963419" y="836575"/>
              <a:ext cx="35560" cy="32384"/>
            </a:xfrm>
            <a:custGeom>
              <a:avLst/>
              <a:gdLst/>
              <a:ahLst/>
              <a:cxnLst/>
              <a:rect l="l" t="t" r="r" b="b"/>
              <a:pathLst>
                <a:path w="35559" h="32384">
                  <a:moveTo>
                    <a:pt x="16724" y="0"/>
                  </a:moveTo>
                  <a:lnTo>
                    <a:pt x="9986" y="2270"/>
                  </a:lnTo>
                  <a:lnTo>
                    <a:pt x="4425" y="6704"/>
                  </a:lnTo>
                  <a:lnTo>
                    <a:pt x="1008" y="12382"/>
                  </a:lnTo>
                  <a:lnTo>
                    <a:pt x="0" y="18590"/>
                  </a:lnTo>
                  <a:lnTo>
                    <a:pt x="1668" y="24609"/>
                  </a:lnTo>
                  <a:lnTo>
                    <a:pt x="5814" y="29273"/>
                  </a:lnTo>
                  <a:lnTo>
                    <a:pt x="11577" y="31785"/>
                  </a:lnTo>
                  <a:lnTo>
                    <a:pt x="18202" y="31982"/>
                  </a:lnTo>
                  <a:lnTo>
                    <a:pt x="24934" y="29702"/>
                  </a:lnTo>
                  <a:lnTo>
                    <a:pt x="30498" y="25269"/>
                  </a:lnTo>
                  <a:lnTo>
                    <a:pt x="33921" y="19591"/>
                  </a:lnTo>
                  <a:lnTo>
                    <a:pt x="34937" y="13387"/>
                  </a:lnTo>
                  <a:lnTo>
                    <a:pt x="33278" y="7375"/>
                  </a:lnTo>
                  <a:lnTo>
                    <a:pt x="29119" y="2717"/>
                  </a:lnTo>
                  <a:lnTo>
                    <a:pt x="23352" y="203"/>
                  </a:lnTo>
                  <a:lnTo>
                    <a:pt x="167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8" name="object 675">
              <a:extLst>
                <a:ext uri="{FF2B5EF4-FFF2-40B4-BE49-F238E27FC236}">
                  <a16:creationId xmlns:a16="http://schemas.microsoft.com/office/drawing/2014/main" id="{FEF7FC89-388D-429E-BE20-961BD6E1391E}"/>
                </a:ext>
              </a:extLst>
            </p:cNvPr>
            <p:cNvSpPr/>
            <p:nvPr/>
          </p:nvSpPr>
          <p:spPr>
            <a:xfrm>
              <a:off x="963419" y="836575"/>
              <a:ext cx="35560" cy="32384"/>
            </a:xfrm>
            <a:custGeom>
              <a:avLst/>
              <a:gdLst/>
              <a:ahLst/>
              <a:cxnLst/>
              <a:rect l="l" t="t" r="r" b="b"/>
              <a:pathLst>
                <a:path w="35559" h="32384">
                  <a:moveTo>
                    <a:pt x="9986" y="2270"/>
                  </a:moveTo>
                  <a:lnTo>
                    <a:pt x="16724" y="0"/>
                  </a:lnTo>
                  <a:lnTo>
                    <a:pt x="23352" y="203"/>
                  </a:lnTo>
                  <a:lnTo>
                    <a:pt x="29119" y="2717"/>
                  </a:lnTo>
                  <a:lnTo>
                    <a:pt x="33278" y="7375"/>
                  </a:lnTo>
                  <a:lnTo>
                    <a:pt x="34937" y="13387"/>
                  </a:lnTo>
                  <a:lnTo>
                    <a:pt x="33921" y="19591"/>
                  </a:lnTo>
                  <a:lnTo>
                    <a:pt x="30498" y="25269"/>
                  </a:lnTo>
                  <a:lnTo>
                    <a:pt x="24934" y="29702"/>
                  </a:lnTo>
                  <a:lnTo>
                    <a:pt x="18202" y="31982"/>
                  </a:lnTo>
                  <a:lnTo>
                    <a:pt x="11577" y="31785"/>
                  </a:lnTo>
                  <a:lnTo>
                    <a:pt x="5814" y="29273"/>
                  </a:lnTo>
                  <a:lnTo>
                    <a:pt x="1668" y="24609"/>
                  </a:lnTo>
                  <a:lnTo>
                    <a:pt x="0" y="18590"/>
                  </a:lnTo>
                  <a:lnTo>
                    <a:pt x="1008" y="12382"/>
                  </a:lnTo>
                  <a:lnTo>
                    <a:pt x="4425" y="6704"/>
                  </a:lnTo>
                  <a:lnTo>
                    <a:pt x="9986" y="227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9" name="object 676">
              <a:extLst>
                <a:ext uri="{FF2B5EF4-FFF2-40B4-BE49-F238E27FC236}">
                  <a16:creationId xmlns:a16="http://schemas.microsoft.com/office/drawing/2014/main" id="{09E1B370-4D91-4934-93AE-FE3D7B783966}"/>
                </a:ext>
              </a:extLst>
            </p:cNvPr>
            <p:cNvSpPr/>
            <p:nvPr/>
          </p:nvSpPr>
          <p:spPr>
            <a:xfrm>
              <a:off x="1098756" y="1588612"/>
              <a:ext cx="55880" cy="590550"/>
            </a:xfrm>
            <a:custGeom>
              <a:avLst/>
              <a:gdLst/>
              <a:ahLst/>
              <a:cxnLst/>
              <a:rect l="l" t="t" r="r" b="b"/>
              <a:pathLst>
                <a:path w="55880" h="590550">
                  <a:moveTo>
                    <a:pt x="55867" y="0"/>
                  </a:moveTo>
                  <a:lnTo>
                    <a:pt x="3479" y="24460"/>
                  </a:lnTo>
                  <a:lnTo>
                    <a:pt x="0" y="590245"/>
                  </a:lnTo>
                  <a:lnTo>
                    <a:pt x="55867" y="558812"/>
                  </a:lnTo>
                  <a:lnTo>
                    <a:pt x="55867" y="0"/>
                  </a:lnTo>
                  <a:close/>
                </a:path>
              </a:pathLst>
            </a:custGeom>
            <a:solidFill>
              <a:srgbClr val="4C75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0" name="object 677">
              <a:extLst>
                <a:ext uri="{FF2B5EF4-FFF2-40B4-BE49-F238E27FC236}">
                  <a16:creationId xmlns:a16="http://schemas.microsoft.com/office/drawing/2014/main" id="{B740E14F-2917-4700-A54E-2CDC2C3D57E0}"/>
                </a:ext>
              </a:extLst>
            </p:cNvPr>
            <p:cNvSpPr/>
            <p:nvPr/>
          </p:nvSpPr>
          <p:spPr>
            <a:xfrm>
              <a:off x="1098756" y="1588612"/>
              <a:ext cx="55880" cy="590550"/>
            </a:xfrm>
            <a:custGeom>
              <a:avLst/>
              <a:gdLst/>
              <a:ahLst/>
              <a:cxnLst/>
              <a:rect l="l" t="t" r="r" b="b"/>
              <a:pathLst>
                <a:path w="55880" h="590550">
                  <a:moveTo>
                    <a:pt x="0" y="590245"/>
                  </a:moveTo>
                  <a:lnTo>
                    <a:pt x="3479" y="24460"/>
                  </a:lnTo>
                  <a:lnTo>
                    <a:pt x="55867" y="0"/>
                  </a:lnTo>
                  <a:lnTo>
                    <a:pt x="55867" y="558812"/>
                  </a:lnTo>
                  <a:lnTo>
                    <a:pt x="0" y="59024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1" name="object 678">
              <a:extLst>
                <a:ext uri="{FF2B5EF4-FFF2-40B4-BE49-F238E27FC236}">
                  <a16:creationId xmlns:a16="http://schemas.microsoft.com/office/drawing/2014/main" id="{591C40AF-415B-4D4D-8540-E4802474EDDC}"/>
                </a:ext>
              </a:extLst>
            </p:cNvPr>
            <p:cNvSpPr/>
            <p:nvPr/>
          </p:nvSpPr>
          <p:spPr>
            <a:xfrm>
              <a:off x="779185" y="1446871"/>
              <a:ext cx="318770" cy="730250"/>
            </a:xfrm>
            <a:custGeom>
              <a:avLst/>
              <a:gdLst/>
              <a:ahLst/>
              <a:cxnLst/>
              <a:rect l="l" t="t" r="r" b="b"/>
              <a:pathLst>
                <a:path w="318769" h="730250">
                  <a:moveTo>
                    <a:pt x="0" y="0"/>
                  </a:moveTo>
                  <a:lnTo>
                    <a:pt x="0" y="558812"/>
                  </a:lnTo>
                  <a:lnTo>
                    <a:pt x="314909" y="729653"/>
                  </a:lnTo>
                  <a:lnTo>
                    <a:pt x="318389" y="163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" name="object 679">
              <a:extLst>
                <a:ext uri="{FF2B5EF4-FFF2-40B4-BE49-F238E27FC236}">
                  <a16:creationId xmlns:a16="http://schemas.microsoft.com/office/drawing/2014/main" id="{1ACB0CA5-0ED6-4C7F-B1C7-01E10EBEAEE6}"/>
                </a:ext>
              </a:extLst>
            </p:cNvPr>
            <p:cNvSpPr/>
            <p:nvPr/>
          </p:nvSpPr>
          <p:spPr>
            <a:xfrm>
              <a:off x="779185" y="1446871"/>
              <a:ext cx="318770" cy="730250"/>
            </a:xfrm>
            <a:custGeom>
              <a:avLst/>
              <a:gdLst/>
              <a:ahLst/>
              <a:cxnLst/>
              <a:rect l="l" t="t" r="r" b="b"/>
              <a:pathLst>
                <a:path w="318769" h="730250">
                  <a:moveTo>
                    <a:pt x="0" y="558812"/>
                  </a:moveTo>
                  <a:lnTo>
                    <a:pt x="314909" y="729653"/>
                  </a:lnTo>
                  <a:lnTo>
                    <a:pt x="318389" y="163855"/>
                  </a:lnTo>
                  <a:lnTo>
                    <a:pt x="0" y="0"/>
                  </a:lnTo>
                  <a:lnTo>
                    <a:pt x="0" y="558812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" name="object 680">
              <a:extLst>
                <a:ext uri="{FF2B5EF4-FFF2-40B4-BE49-F238E27FC236}">
                  <a16:creationId xmlns:a16="http://schemas.microsoft.com/office/drawing/2014/main" id="{7132356E-6F95-4252-B99F-C8E0496294C5}"/>
                </a:ext>
              </a:extLst>
            </p:cNvPr>
            <p:cNvSpPr/>
            <p:nvPr/>
          </p:nvSpPr>
          <p:spPr>
            <a:xfrm>
              <a:off x="779185" y="1416620"/>
              <a:ext cx="370205" cy="194310"/>
            </a:xfrm>
            <a:custGeom>
              <a:avLst/>
              <a:gdLst/>
              <a:ahLst/>
              <a:cxnLst/>
              <a:rect l="l" t="t" r="r" b="b"/>
              <a:pathLst>
                <a:path w="370205" h="194309">
                  <a:moveTo>
                    <a:pt x="53555" y="0"/>
                  </a:moveTo>
                  <a:lnTo>
                    <a:pt x="0" y="30251"/>
                  </a:lnTo>
                  <a:lnTo>
                    <a:pt x="318389" y="194106"/>
                  </a:lnTo>
                  <a:lnTo>
                    <a:pt x="370205" y="169964"/>
                  </a:lnTo>
                  <a:lnTo>
                    <a:pt x="53555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4" name="object 681">
              <a:extLst>
                <a:ext uri="{FF2B5EF4-FFF2-40B4-BE49-F238E27FC236}">
                  <a16:creationId xmlns:a16="http://schemas.microsoft.com/office/drawing/2014/main" id="{C2B32ACB-C06A-4068-9037-392242212E12}"/>
                </a:ext>
              </a:extLst>
            </p:cNvPr>
            <p:cNvSpPr/>
            <p:nvPr/>
          </p:nvSpPr>
          <p:spPr>
            <a:xfrm>
              <a:off x="779185" y="1416620"/>
              <a:ext cx="370205" cy="194310"/>
            </a:xfrm>
            <a:custGeom>
              <a:avLst/>
              <a:gdLst/>
              <a:ahLst/>
              <a:cxnLst/>
              <a:rect l="l" t="t" r="r" b="b"/>
              <a:pathLst>
                <a:path w="370205" h="194309">
                  <a:moveTo>
                    <a:pt x="0" y="30251"/>
                  </a:moveTo>
                  <a:lnTo>
                    <a:pt x="318389" y="194106"/>
                  </a:lnTo>
                  <a:lnTo>
                    <a:pt x="370205" y="169964"/>
                  </a:lnTo>
                  <a:lnTo>
                    <a:pt x="53555" y="0"/>
                  </a:lnTo>
                  <a:lnTo>
                    <a:pt x="0" y="30251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5" name="object 682">
              <a:extLst>
                <a:ext uri="{FF2B5EF4-FFF2-40B4-BE49-F238E27FC236}">
                  <a16:creationId xmlns:a16="http://schemas.microsoft.com/office/drawing/2014/main" id="{4823650C-F5D3-4139-8F59-483D8556579D}"/>
                </a:ext>
              </a:extLst>
            </p:cNvPr>
            <p:cNvSpPr/>
            <p:nvPr/>
          </p:nvSpPr>
          <p:spPr>
            <a:xfrm>
              <a:off x="1030358" y="1575806"/>
              <a:ext cx="695325" cy="935990"/>
            </a:xfrm>
            <a:custGeom>
              <a:avLst/>
              <a:gdLst/>
              <a:ahLst/>
              <a:cxnLst/>
              <a:rect l="l" t="t" r="r" b="b"/>
              <a:pathLst>
                <a:path w="695325" h="935989">
                  <a:moveTo>
                    <a:pt x="0" y="0"/>
                  </a:moveTo>
                  <a:lnTo>
                    <a:pt x="0" y="565785"/>
                  </a:lnTo>
                  <a:lnTo>
                    <a:pt x="695007" y="935977"/>
                  </a:lnTo>
                  <a:lnTo>
                    <a:pt x="695007" y="373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6" name="object 683">
              <a:extLst>
                <a:ext uri="{FF2B5EF4-FFF2-40B4-BE49-F238E27FC236}">
                  <a16:creationId xmlns:a16="http://schemas.microsoft.com/office/drawing/2014/main" id="{8A78531B-3A4D-48E0-BDC7-6973CFA6185E}"/>
                </a:ext>
              </a:extLst>
            </p:cNvPr>
            <p:cNvSpPr/>
            <p:nvPr/>
          </p:nvSpPr>
          <p:spPr>
            <a:xfrm>
              <a:off x="1030358" y="1575806"/>
              <a:ext cx="695325" cy="935990"/>
            </a:xfrm>
            <a:custGeom>
              <a:avLst/>
              <a:gdLst/>
              <a:ahLst/>
              <a:cxnLst/>
              <a:rect l="l" t="t" r="r" b="b"/>
              <a:pathLst>
                <a:path w="695325" h="935989">
                  <a:moveTo>
                    <a:pt x="0" y="0"/>
                  </a:moveTo>
                  <a:lnTo>
                    <a:pt x="0" y="565785"/>
                  </a:lnTo>
                  <a:lnTo>
                    <a:pt x="695007" y="935977"/>
                  </a:lnTo>
                  <a:lnTo>
                    <a:pt x="695007" y="373697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7" name="object 684">
              <a:extLst>
                <a:ext uri="{FF2B5EF4-FFF2-40B4-BE49-F238E27FC236}">
                  <a16:creationId xmlns:a16="http://schemas.microsoft.com/office/drawing/2014/main" id="{E5AE1FB9-B862-46E4-93B4-1C10B97C2B6F}"/>
                </a:ext>
              </a:extLst>
            </p:cNvPr>
            <p:cNvSpPr/>
            <p:nvPr/>
          </p:nvSpPr>
          <p:spPr>
            <a:xfrm>
              <a:off x="1030358" y="1549911"/>
              <a:ext cx="736600" cy="400050"/>
            </a:xfrm>
            <a:custGeom>
              <a:avLst/>
              <a:gdLst/>
              <a:ahLst/>
              <a:cxnLst/>
              <a:rect l="l" t="t" r="r" b="b"/>
              <a:pathLst>
                <a:path w="736600" h="400050">
                  <a:moveTo>
                    <a:pt x="44526" y="0"/>
                  </a:moveTo>
                  <a:lnTo>
                    <a:pt x="0" y="25895"/>
                  </a:lnTo>
                  <a:lnTo>
                    <a:pt x="695007" y="399592"/>
                  </a:lnTo>
                  <a:lnTo>
                    <a:pt x="736041" y="373697"/>
                  </a:lnTo>
                  <a:lnTo>
                    <a:pt x="4452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8" name="object 685">
              <a:extLst>
                <a:ext uri="{FF2B5EF4-FFF2-40B4-BE49-F238E27FC236}">
                  <a16:creationId xmlns:a16="http://schemas.microsoft.com/office/drawing/2014/main" id="{81C4DC27-F846-4C81-B9A3-F8DC11359948}"/>
                </a:ext>
              </a:extLst>
            </p:cNvPr>
            <p:cNvSpPr/>
            <p:nvPr/>
          </p:nvSpPr>
          <p:spPr>
            <a:xfrm>
              <a:off x="1030358" y="1549911"/>
              <a:ext cx="736600" cy="400050"/>
            </a:xfrm>
            <a:custGeom>
              <a:avLst/>
              <a:gdLst/>
              <a:ahLst/>
              <a:cxnLst/>
              <a:rect l="l" t="t" r="r" b="b"/>
              <a:pathLst>
                <a:path w="736600" h="400050">
                  <a:moveTo>
                    <a:pt x="0" y="25895"/>
                  </a:moveTo>
                  <a:lnTo>
                    <a:pt x="695007" y="399592"/>
                  </a:lnTo>
                  <a:lnTo>
                    <a:pt x="736041" y="373697"/>
                  </a:lnTo>
                  <a:lnTo>
                    <a:pt x="44526" y="0"/>
                  </a:lnTo>
                  <a:lnTo>
                    <a:pt x="0" y="2589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9" name="object 686">
              <a:extLst>
                <a:ext uri="{FF2B5EF4-FFF2-40B4-BE49-F238E27FC236}">
                  <a16:creationId xmlns:a16="http://schemas.microsoft.com/office/drawing/2014/main" id="{23B43611-65F8-45E4-908A-BC20A7293FF9}"/>
                </a:ext>
              </a:extLst>
            </p:cNvPr>
            <p:cNvSpPr/>
            <p:nvPr/>
          </p:nvSpPr>
          <p:spPr>
            <a:xfrm>
              <a:off x="1725360" y="1923611"/>
              <a:ext cx="42545" cy="588645"/>
            </a:xfrm>
            <a:custGeom>
              <a:avLst/>
              <a:gdLst/>
              <a:ahLst/>
              <a:cxnLst/>
              <a:rect l="l" t="t" r="r" b="b"/>
              <a:pathLst>
                <a:path w="42544" h="588644">
                  <a:moveTo>
                    <a:pt x="41033" y="0"/>
                  </a:moveTo>
                  <a:lnTo>
                    <a:pt x="0" y="25895"/>
                  </a:lnTo>
                  <a:lnTo>
                    <a:pt x="0" y="588175"/>
                  </a:lnTo>
                  <a:lnTo>
                    <a:pt x="42202" y="565772"/>
                  </a:lnTo>
                  <a:lnTo>
                    <a:pt x="41033" y="0"/>
                  </a:lnTo>
                  <a:close/>
                </a:path>
              </a:pathLst>
            </a:custGeom>
            <a:solidFill>
              <a:srgbClr val="4C75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0" name="object 687">
              <a:extLst>
                <a:ext uri="{FF2B5EF4-FFF2-40B4-BE49-F238E27FC236}">
                  <a16:creationId xmlns:a16="http://schemas.microsoft.com/office/drawing/2014/main" id="{E4305502-7E12-4778-9FD5-E40F402F7C82}"/>
                </a:ext>
              </a:extLst>
            </p:cNvPr>
            <p:cNvSpPr/>
            <p:nvPr/>
          </p:nvSpPr>
          <p:spPr>
            <a:xfrm>
              <a:off x="1725360" y="1923611"/>
              <a:ext cx="42545" cy="588645"/>
            </a:xfrm>
            <a:custGeom>
              <a:avLst/>
              <a:gdLst/>
              <a:ahLst/>
              <a:cxnLst/>
              <a:rect l="l" t="t" r="r" b="b"/>
              <a:pathLst>
                <a:path w="42544" h="588644">
                  <a:moveTo>
                    <a:pt x="0" y="588175"/>
                  </a:moveTo>
                  <a:lnTo>
                    <a:pt x="0" y="25895"/>
                  </a:lnTo>
                  <a:lnTo>
                    <a:pt x="41033" y="0"/>
                  </a:lnTo>
                  <a:lnTo>
                    <a:pt x="42202" y="565772"/>
                  </a:lnTo>
                  <a:lnTo>
                    <a:pt x="0" y="58817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1" name="object 688">
              <a:extLst>
                <a:ext uri="{FF2B5EF4-FFF2-40B4-BE49-F238E27FC236}">
                  <a16:creationId xmlns:a16="http://schemas.microsoft.com/office/drawing/2014/main" id="{B51E4FC1-FE68-47EC-A4CB-7ADF01C064E5}"/>
                </a:ext>
              </a:extLst>
            </p:cNvPr>
            <p:cNvSpPr/>
            <p:nvPr/>
          </p:nvSpPr>
          <p:spPr>
            <a:xfrm>
              <a:off x="1738755" y="1929720"/>
              <a:ext cx="493395" cy="828040"/>
            </a:xfrm>
            <a:custGeom>
              <a:avLst/>
              <a:gdLst/>
              <a:ahLst/>
              <a:cxnLst/>
              <a:rect l="l" t="t" r="r" b="b"/>
              <a:pathLst>
                <a:path w="493394" h="828039">
                  <a:moveTo>
                    <a:pt x="0" y="0"/>
                  </a:moveTo>
                  <a:lnTo>
                    <a:pt x="0" y="563448"/>
                  </a:lnTo>
                  <a:lnTo>
                    <a:pt x="493318" y="828001"/>
                  </a:lnTo>
                  <a:lnTo>
                    <a:pt x="493318" y="265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2" name="object 689">
              <a:extLst>
                <a:ext uri="{FF2B5EF4-FFF2-40B4-BE49-F238E27FC236}">
                  <a16:creationId xmlns:a16="http://schemas.microsoft.com/office/drawing/2014/main" id="{645D4395-E291-4833-9B0E-7791BE7A6B61}"/>
                </a:ext>
              </a:extLst>
            </p:cNvPr>
            <p:cNvSpPr/>
            <p:nvPr/>
          </p:nvSpPr>
          <p:spPr>
            <a:xfrm>
              <a:off x="1738755" y="1929720"/>
              <a:ext cx="493395" cy="828040"/>
            </a:xfrm>
            <a:custGeom>
              <a:avLst/>
              <a:gdLst/>
              <a:ahLst/>
              <a:cxnLst/>
              <a:rect l="l" t="t" r="r" b="b"/>
              <a:pathLst>
                <a:path w="493394" h="828039">
                  <a:moveTo>
                    <a:pt x="0" y="0"/>
                  </a:moveTo>
                  <a:lnTo>
                    <a:pt x="0" y="563448"/>
                  </a:lnTo>
                  <a:lnTo>
                    <a:pt x="493318" y="828001"/>
                  </a:lnTo>
                  <a:lnTo>
                    <a:pt x="493318" y="265709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3" name="object 690">
              <a:extLst>
                <a:ext uri="{FF2B5EF4-FFF2-40B4-BE49-F238E27FC236}">
                  <a16:creationId xmlns:a16="http://schemas.microsoft.com/office/drawing/2014/main" id="{41A9B078-9FC8-4EFB-AFE2-D003B24A1A51}"/>
                </a:ext>
              </a:extLst>
            </p:cNvPr>
            <p:cNvSpPr/>
            <p:nvPr/>
          </p:nvSpPr>
          <p:spPr>
            <a:xfrm>
              <a:off x="2529231" y="2354197"/>
              <a:ext cx="55880" cy="590550"/>
            </a:xfrm>
            <a:custGeom>
              <a:avLst/>
              <a:gdLst/>
              <a:ahLst/>
              <a:cxnLst/>
              <a:rect l="l" t="t" r="r" b="b"/>
              <a:pathLst>
                <a:path w="55880" h="590550">
                  <a:moveTo>
                    <a:pt x="55880" y="0"/>
                  </a:moveTo>
                  <a:lnTo>
                    <a:pt x="3492" y="24447"/>
                  </a:lnTo>
                  <a:lnTo>
                    <a:pt x="0" y="590245"/>
                  </a:lnTo>
                  <a:lnTo>
                    <a:pt x="55880" y="558800"/>
                  </a:lnTo>
                  <a:lnTo>
                    <a:pt x="55880" y="0"/>
                  </a:lnTo>
                  <a:close/>
                </a:path>
              </a:pathLst>
            </a:custGeom>
            <a:solidFill>
              <a:srgbClr val="4C75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4" name="object 691">
              <a:extLst>
                <a:ext uri="{FF2B5EF4-FFF2-40B4-BE49-F238E27FC236}">
                  <a16:creationId xmlns:a16="http://schemas.microsoft.com/office/drawing/2014/main" id="{6D03BA3B-615A-450F-8CB9-25FECC522E28}"/>
                </a:ext>
              </a:extLst>
            </p:cNvPr>
            <p:cNvSpPr/>
            <p:nvPr/>
          </p:nvSpPr>
          <p:spPr>
            <a:xfrm>
              <a:off x="2529231" y="2354197"/>
              <a:ext cx="55880" cy="590550"/>
            </a:xfrm>
            <a:custGeom>
              <a:avLst/>
              <a:gdLst/>
              <a:ahLst/>
              <a:cxnLst/>
              <a:rect l="l" t="t" r="r" b="b"/>
              <a:pathLst>
                <a:path w="55880" h="590550">
                  <a:moveTo>
                    <a:pt x="0" y="590245"/>
                  </a:moveTo>
                  <a:lnTo>
                    <a:pt x="3492" y="24447"/>
                  </a:lnTo>
                  <a:lnTo>
                    <a:pt x="55880" y="0"/>
                  </a:lnTo>
                  <a:lnTo>
                    <a:pt x="55880" y="558800"/>
                  </a:lnTo>
                  <a:lnTo>
                    <a:pt x="0" y="590245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5" name="object 692">
              <a:extLst>
                <a:ext uri="{FF2B5EF4-FFF2-40B4-BE49-F238E27FC236}">
                  <a16:creationId xmlns:a16="http://schemas.microsoft.com/office/drawing/2014/main" id="{D089B744-1C35-48DB-BCF7-CCB47C40832E}"/>
                </a:ext>
              </a:extLst>
            </p:cNvPr>
            <p:cNvSpPr/>
            <p:nvPr/>
          </p:nvSpPr>
          <p:spPr>
            <a:xfrm>
              <a:off x="2209672" y="2212455"/>
              <a:ext cx="318770" cy="730250"/>
            </a:xfrm>
            <a:custGeom>
              <a:avLst/>
              <a:gdLst/>
              <a:ahLst/>
              <a:cxnLst/>
              <a:rect l="l" t="t" r="r" b="b"/>
              <a:pathLst>
                <a:path w="318769" h="730250">
                  <a:moveTo>
                    <a:pt x="0" y="0"/>
                  </a:moveTo>
                  <a:lnTo>
                    <a:pt x="0" y="558800"/>
                  </a:lnTo>
                  <a:lnTo>
                    <a:pt x="314896" y="729653"/>
                  </a:lnTo>
                  <a:lnTo>
                    <a:pt x="318376" y="163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6" name="object 693">
              <a:extLst>
                <a:ext uri="{FF2B5EF4-FFF2-40B4-BE49-F238E27FC236}">
                  <a16:creationId xmlns:a16="http://schemas.microsoft.com/office/drawing/2014/main" id="{3387B7B0-C41B-4019-BF8A-491F4AEFFC0B}"/>
                </a:ext>
              </a:extLst>
            </p:cNvPr>
            <p:cNvSpPr/>
            <p:nvPr/>
          </p:nvSpPr>
          <p:spPr>
            <a:xfrm>
              <a:off x="2209672" y="2212455"/>
              <a:ext cx="318770" cy="730250"/>
            </a:xfrm>
            <a:custGeom>
              <a:avLst/>
              <a:gdLst/>
              <a:ahLst/>
              <a:cxnLst/>
              <a:rect l="l" t="t" r="r" b="b"/>
              <a:pathLst>
                <a:path w="318769" h="730250">
                  <a:moveTo>
                    <a:pt x="0" y="558800"/>
                  </a:moveTo>
                  <a:lnTo>
                    <a:pt x="314896" y="729653"/>
                  </a:lnTo>
                  <a:lnTo>
                    <a:pt x="318376" y="163855"/>
                  </a:lnTo>
                  <a:lnTo>
                    <a:pt x="0" y="0"/>
                  </a:lnTo>
                  <a:lnTo>
                    <a:pt x="0" y="55880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7" name="object 694">
              <a:extLst>
                <a:ext uri="{FF2B5EF4-FFF2-40B4-BE49-F238E27FC236}">
                  <a16:creationId xmlns:a16="http://schemas.microsoft.com/office/drawing/2014/main" id="{58D77ED1-78E4-48FA-97CC-64796861AADC}"/>
                </a:ext>
              </a:extLst>
            </p:cNvPr>
            <p:cNvSpPr/>
            <p:nvPr/>
          </p:nvSpPr>
          <p:spPr>
            <a:xfrm>
              <a:off x="2209672" y="2182191"/>
              <a:ext cx="370205" cy="194310"/>
            </a:xfrm>
            <a:custGeom>
              <a:avLst/>
              <a:gdLst/>
              <a:ahLst/>
              <a:cxnLst/>
              <a:rect l="l" t="t" r="r" b="b"/>
              <a:pathLst>
                <a:path w="370205" h="194310">
                  <a:moveTo>
                    <a:pt x="53543" y="0"/>
                  </a:moveTo>
                  <a:lnTo>
                    <a:pt x="0" y="30264"/>
                  </a:lnTo>
                  <a:lnTo>
                    <a:pt x="318376" y="194119"/>
                  </a:lnTo>
                  <a:lnTo>
                    <a:pt x="370192" y="169976"/>
                  </a:lnTo>
                  <a:lnTo>
                    <a:pt x="53543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8" name="object 695">
              <a:extLst>
                <a:ext uri="{FF2B5EF4-FFF2-40B4-BE49-F238E27FC236}">
                  <a16:creationId xmlns:a16="http://schemas.microsoft.com/office/drawing/2014/main" id="{20F3FD52-CB30-49BE-9234-0C264CDCA7A6}"/>
                </a:ext>
              </a:extLst>
            </p:cNvPr>
            <p:cNvSpPr/>
            <p:nvPr/>
          </p:nvSpPr>
          <p:spPr>
            <a:xfrm>
              <a:off x="2209672" y="2182191"/>
              <a:ext cx="370205" cy="194310"/>
            </a:xfrm>
            <a:custGeom>
              <a:avLst/>
              <a:gdLst/>
              <a:ahLst/>
              <a:cxnLst/>
              <a:rect l="l" t="t" r="r" b="b"/>
              <a:pathLst>
                <a:path w="370205" h="194310">
                  <a:moveTo>
                    <a:pt x="0" y="30264"/>
                  </a:moveTo>
                  <a:lnTo>
                    <a:pt x="318376" y="194119"/>
                  </a:lnTo>
                  <a:lnTo>
                    <a:pt x="370192" y="169976"/>
                  </a:lnTo>
                  <a:lnTo>
                    <a:pt x="53543" y="0"/>
                  </a:lnTo>
                  <a:lnTo>
                    <a:pt x="0" y="30264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9" name="object 696">
              <a:extLst>
                <a:ext uri="{FF2B5EF4-FFF2-40B4-BE49-F238E27FC236}">
                  <a16:creationId xmlns:a16="http://schemas.microsoft.com/office/drawing/2014/main" id="{E90560E5-6C97-4CFC-9968-142F04EF6282}"/>
                </a:ext>
              </a:extLst>
            </p:cNvPr>
            <p:cNvSpPr/>
            <p:nvPr/>
          </p:nvSpPr>
          <p:spPr>
            <a:xfrm>
              <a:off x="3781657" y="1688753"/>
              <a:ext cx="0" cy="566420"/>
            </a:xfrm>
            <a:custGeom>
              <a:avLst/>
              <a:gdLst/>
              <a:ahLst/>
              <a:cxnLst/>
              <a:rect l="l" t="t" r="r" b="b"/>
              <a:pathLst>
                <a:path h="566419">
                  <a:moveTo>
                    <a:pt x="0" y="0"/>
                  </a:moveTo>
                  <a:lnTo>
                    <a:pt x="0" y="56614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0" name="object 697">
              <a:extLst>
                <a:ext uri="{FF2B5EF4-FFF2-40B4-BE49-F238E27FC236}">
                  <a16:creationId xmlns:a16="http://schemas.microsoft.com/office/drawing/2014/main" id="{B99FEDB9-4754-4E1B-9BB1-2C8A399F98FB}"/>
                </a:ext>
              </a:extLst>
            </p:cNvPr>
            <p:cNvSpPr/>
            <p:nvPr/>
          </p:nvSpPr>
          <p:spPr>
            <a:xfrm>
              <a:off x="3742456" y="1671601"/>
              <a:ext cx="34290" cy="19050"/>
            </a:xfrm>
            <a:custGeom>
              <a:avLst/>
              <a:gdLst/>
              <a:ahLst/>
              <a:cxnLst/>
              <a:rect l="l" t="t" r="r" b="b"/>
              <a:pathLst>
                <a:path w="34289" h="19050">
                  <a:moveTo>
                    <a:pt x="33718" y="1855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1" name="object 698">
              <a:extLst>
                <a:ext uri="{FF2B5EF4-FFF2-40B4-BE49-F238E27FC236}">
                  <a16:creationId xmlns:a16="http://schemas.microsoft.com/office/drawing/2014/main" id="{B3D8EFB9-9312-4011-94AF-8BBD86E94AD9}"/>
                </a:ext>
              </a:extLst>
            </p:cNvPr>
            <p:cNvSpPr/>
            <p:nvPr/>
          </p:nvSpPr>
          <p:spPr>
            <a:xfrm>
              <a:off x="3185699" y="1967368"/>
              <a:ext cx="511809" cy="277495"/>
            </a:xfrm>
            <a:custGeom>
              <a:avLst/>
              <a:gdLst/>
              <a:ahLst/>
              <a:cxnLst/>
              <a:rect l="l" t="t" r="r" b="b"/>
              <a:pathLst>
                <a:path w="511810" h="277494">
                  <a:moveTo>
                    <a:pt x="391172" y="0"/>
                  </a:moveTo>
                  <a:lnTo>
                    <a:pt x="0" y="211874"/>
                  </a:lnTo>
                  <a:lnTo>
                    <a:pt x="117360" y="277075"/>
                  </a:lnTo>
                  <a:lnTo>
                    <a:pt x="511784" y="61925"/>
                  </a:lnTo>
                  <a:lnTo>
                    <a:pt x="391172" y="0"/>
                  </a:lnTo>
                  <a:close/>
                </a:path>
              </a:pathLst>
            </a:custGeom>
            <a:solidFill>
              <a:srgbClr val="008EB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2" name="object 699">
              <a:extLst>
                <a:ext uri="{FF2B5EF4-FFF2-40B4-BE49-F238E27FC236}">
                  <a16:creationId xmlns:a16="http://schemas.microsoft.com/office/drawing/2014/main" id="{40490AF7-500F-4878-BEB7-2DAB7618AE8B}"/>
                </a:ext>
              </a:extLst>
            </p:cNvPr>
            <p:cNvSpPr/>
            <p:nvPr/>
          </p:nvSpPr>
          <p:spPr>
            <a:xfrm>
              <a:off x="3185699" y="1967368"/>
              <a:ext cx="511809" cy="277495"/>
            </a:xfrm>
            <a:custGeom>
              <a:avLst/>
              <a:gdLst/>
              <a:ahLst/>
              <a:cxnLst/>
              <a:rect l="l" t="t" r="r" b="b"/>
              <a:pathLst>
                <a:path w="511810" h="277494">
                  <a:moveTo>
                    <a:pt x="0" y="211874"/>
                  </a:moveTo>
                  <a:lnTo>
                    <a:pt x="391172" y="0"/>
                  </a:lnTo>
                  <a:lnTo>
                    <a:pt x="511784" y="61925"/>
                  </a:lnTo>
                  <a:lnTo>
                    <a:pt x="117360" y="277075"/>
                  </a:lnTo>
                  <a:lnTo>
                    <a:pt x="0" y="211874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3" name="object 700">
              <a:extLst>
                <a:ext uri="{FF2B5EF4-FFF2-40B4-BE49-F238E27FC236}">
                  <a16:creationId xmlns:a16="http://schemas.microsoft.com/office/drawing/2014/main" id="{AE3710C8-F6C0-45DF-84AC-EDCE063E23FC}"/>
                </a:ext>
              </a:extLst>
            </p:cNvPr>
            <p:cNvSpPr/>
            <p:nvPr/>
          </p:nvSpPr>
          <p:spPr>
            <a:xfrm>
              <a:off x="3185699" y="2179242"/>
              <a:ext cx="117475" cy="499109"/>
            </a:xfrm>
            <a:custGeom>
              <a:avLst/>
              <a:gdLst/>
              <a:ahLst/>
              <a:cxnLst/>
              <a:rect l="l" t="t" r="r" b="b"/>
              <a:pathLst>
                <a:path w="117475" h="499110">
                  <a:moveTo>
                    <a:pt x="0" y="0"/>
                  </a:moveTo>
                  <a:lnTo>
                    <a:pt x="0" y="436803"/>
                  </a:lnTo>
                  <a:lnTo>
                    <a:pt x="117360" y="498729"/>
                  </a:lnTo>
                  <a:lnTo>
                    <a:pt x="117360" y="65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EB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4" name="object 701">
              <a:extLst>
                <a:ext uri="{FF2B5EF4-FFF2-40B4-BE49-F238E27FC236}">
                  <a16:creationId xmlns:a16="http://schemas.microsoft.com/office/drawing/2014/main" id="{E044D544-CB34-4BD8-AB63-6A88D68D8B76}"/>
                </a:ext>
              </a:extLst>
            </p:cNvPr>
            <p:cNvSpPr/>
            <p:nvPr/>
          </p:nvSpPr>
          <p:spPr>
            <a:xfrm>
              <a:off x="3185699" y="2179242"/>
              <a:ext cx="117475" cy="499109"/>
            </a:xfrm>
            <a:custGeom>
              <a:avLst/>
              <a:gdLst/>
              <a:ahLst/>
              <a:cxnLst/>
              <a:rect l="l" t="t" r="r" b="b"/>
              <a:pathLst>
                <a:path w="117475" h="499110">
                  <a:moveTo>
                    <a:pt x="0" y="0"/>
                  </a:moveTo>
                  <a:lnTo>
                    <a:pt x="0" y="436803"/>
                  </a:lnTo>
                  <a:lnTo>
                    <a:pt x="117360" y="498729"/>
                  </a:lnTo>
                  <a:lnTo>
                    <a:pt x="117360" y="65201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5" name="object 702">
              <a:extLst>
                <a:ext uri="{FF2B5EF4-FFF2-40B4-BE49-F238E27FC236}">
                  <a16:creationId xmlns:a16="http://schemas.microsoft.com/office/drawing/2014/main" id="{9C774A6D-9F50-4707-BD5E-ACD8E9157112}"/>
                </a:ext>
              </a:extLst>
            </p:cNvPr>
            <p:cNvSpPr/>
            <p:nvPr/>
          </p:nvSpPr>
          <p:spPr>
            <a:xfrm>
              <a:off x="3303062" y="2029303"/>
              <a:ext cx="394970" cy="648970"/>
            </a:xfrm>
            <a:custGeom>
              <a:avLst/>
              <a:gdLst/>
              <a:ahLst/>
              <a:cxnLst/>
              <a:rect l="l" t="t" r="r" b="b"/>
              <a:pathLst>
                <a:path w="394970" h="648969">
                  <a:moveTo>
                    <a:pt x="394423" y="0"/>
                  </a:moveTo>
                  <a:lnTo>
                    <a:pt x="0" y="215137"/>
                  </a:lnTo>
                  <a:lnTo>
                    <a:pt x="0" y="648665"/>
                  </a:lnTo>
                  <a:lnTo>
                    <a:pt x="394423" y="433527"/>
                  </a:lnTo>
                  <a:lnTo>
                    <a:pt x="394423" y="0"/>
                  </a:lnTo>
                  <a:close/>
                </a:path>
              </a:pathLst>
            </a:custGeom>
            <a:solidFill>
              <a:srgbClr val="003C4D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6" name="object 703">
              <a:extLst>
                <a:ext uri="{FF2B5EF4-FFF2-40B4-BE49-F238E27FC236}">
                  <a16:creationId xmlns:a16="http://schemas.microsoft.com/office/drawing/2014/main" id="{49BF8AF2-A3BC-4B8C-83E1-8093328C7737}"/>
                </a:ext>
              </a:extLst>
            </p:cNvPr>
            <p:cNvSpPr/>
            <p:nvPr/>
          </p:nvSpPr>
          <p:spPr>
            <a:xfrm>
              <a:off x="3303062" y="2029303"/>
              <a:ext cx="394970" cy="648970"/>
            </a:xfrm>
            <a:custGeom>
              <a:avLst/>
              <a:gdLst/>
              <a:ahLst/>
              <a:cxnLst/>
              <a:rect l="l" t="t" r="r" b="b"/>
              <a:pathLst>
                <a:path w="394970" h="648969">
                  <a:moveTo>
                    <a:pt x="0" y="215137"/>
                  </a:moveTo>
                  <a:lnTo>
                    <a:pt x="0" y="648665"/>
                  </a:lnTo>
                  <a:lnTo>
                    <a:pt x="394423" y="433527"/>
                  </a:lnTo>
                  <a:lnTo>
                    <a:pt x="394423" y="0"/>
                  </a:lnTo>
                  <a:lnTo>
                    <a:pt x="0" y="215137"/>
                  </a:lnTo>
                  <a:close/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7" name="object 704">
              <a:extLst>
                <a:ext uri="{FF2B5EF4-FFF2-40B4-BE49-F238E27FC236}">
                  <a16:creationId xmlns:a16="http://schemas.microsoft.com/office/drawing/2014/main" id="{D5B13110-D7D2-4D22-A88D-52035BCAC8BC}"/>
                </a:ext>
              </a:extLst>
            </p:cNvPr>
            <p:cNvSpPr/>
            <p:nvPr/>
          </p:nvSpPr>
          <p:spPr>
            <a:xfrm>
              <a:off x="3299999" y="2026043"/>
              <a:ext cx="511809" cy="277495"/>
            </a:xfrm>
            <a:custGeom>
              <a:avLst/>
              <a:gdLst/>
              <a:ahLst/>
              <a:cxnLst/>
              <a:rect l="l" t="t" r="r" b="b"/>
              <a:pathLst>
                <a:path w="511810" h="277494">
                  <a:moveTo>
                    <a:pt x="391160" y="0"/>
                  </a:moveTo>
                  <a:lnTo>
                    <a:pt x="0" y="211874"/>
                  </a:lnTo>
                  <a:lnTo>
                    <a:pt x="117348" y="277075"/>
                  </a:lnTo>
                  <a:lnTo>
                    <a:pt x="511784" y="61925"/>
                  </a:lnTo>
                  <a:lnTo>
                    <a:pt x="391160" y="0"/>
                  </a:lnTo>
                  <a:close/>
                </a:path>
              </a:pathLst>
            </a:custGeom>
            <a:solidFill>
              <a:srgbClr val="008EB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8" name="object 705">
              <a:extLst>
                <a:ext uri="{FF2B5EF4-FFF2-40B4-BE49-F238E27FC236}">
                  <a16:creationId xmlns:a16="http://schemas.microsoft.com/office/drawing/2014/main" id="{85B18FDD-C2CB-419F-B4E6-B981D32294A9}"/>
                </a:ext>
              </a:extLst>
            </p:cNvPr>
            <p:cNvSpPr/>
            <p:nvPr/>
          </p:nvSpPr>
          <p:spPr>
            <a:xfrm>
              <a:off x="3299999" y="2026043"/>
              <a:ext cx="511809" cy="277495"/>
            </a:xfrm>
            <a:custGeom>
              <a:avLst/>
              <a:gdLst/>
              <a:ahLst/>
              <a:cxnLst/>
              <a:rect l="l" t="t" r="r" b="b"/>
              <a:pathLst>
                <a:path w="511810" h="277494">
                  <a:moveTo>
                    <a:pt x="0" y="211874"/>
                  </a:moveTo>
                  <a:lnTo>
                    <a:pt x="391160" y="0"/>
                  </a:lnTo>
                  <a:lnTo>
                    <a:pt x="511784" y="61925"/>
                  </a:lnTo>
                  <a:lnTo>
                    <a:pt x="117348" y="277075"/>
                  </a:lnTo>
                  <a:lnTo>
                    <a:pt x="0" y="211874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9" name="object 706">
              <a:extLst>
                <a:ext uri="{FF2B5EF4-FFF2-40B4-BE49-F238E27FC236}">
                  <a16:creationId xmlns:a16="http://schemas.microsoft.com/office/drawing/2014/main" id="{4829FF74-C042-483A-AA8F-DADAD88A1C04}"/>
                </a:ext>
              </a:extLst>
            </p:cNvPr>
            <p:cNvSpPr/>
            <p:nvPr/>
          </p:nvSpPr>
          <p:spPr>
            <a:xfrm>
              <a:off x="3299999" y="2237917"/>
              <a:ext cx="117475" cy="499109"/>
            </a:xfrm>
            <a:custGeom>
              <a:avLst/>
              <a:gdLst/>
              <a:ahLst/>
              <a:cxnLst/>
              <a:rect l="l" t="t" r="r" b="b"/>
              <a:pathLst>
                <a:path w="117475" h="499110">
                  <a:moveTo>
                    <a:pt x="0" y="0"/>
                  </a:moveTo>
                  <a:lnTo>
                    <a:pt x="0" y="436803"/>
                  </a:lnTo>
                  <a:lnTo>
                    <a:pt x="117348" y="498741"/>
                  </a:lnTo>
                  <a:lnTo>
                    <a:pt x="117348" y="65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EB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0" name="object 707">
              <a:extLst>
                <a:ext uri="{FF2B5EF4-FFF2-40B4-BE49-F238E27FC236}">
                  <a16:creationId xmlns:a16="http://schemas.microsoft.com/office/drawing/2014/main" id="{8560C496-5BD8-46E5-B7EC-97D1A116ADC9}"/>
                </a:ext>
              </a:extLst>
            </p:cNvPr>
            <p:cNvSpPr/>
            <p:nvPr/>
          </p:nvSpPr>
          <p:spPr>
            <a:xfrm>
              <a:off x="3299999" y="2237917"/>
              <a:ext cx="117475" cy="499109"/>
            </a:xfrm>
            <a:custGeom>
              <a:avLst/>
              <a:gdLst/>
              <a:ahLst/>
              <a:cxnLst/>
              <a:rect l="l" t="t" r="r" b="b"/>
              <a:pathLst>
                <a:path w="117475" h="499110">
                  <a:moveTo>
                    <a:pt x="0" y="0"/>
                  </a:moveTo>
                  <a:lnTo>
                    <a:pt x="0" y="436803"/>
                  </a:lnTo>
                  <a:lnTo>
                    <a:pt x="117348" y="498741"/>
                  </a:lnTo>
                  <a:lnTo>
                    <a:pt x="117348" y="65201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1" name="object 708">
              <a:extLst>
                <a:ext uri="{FF2B5EF4-FFF2-40B4-BE49-F238E27FC236}">
                  <a16:creationId xmlns:a16="http://schemas.microsoft.com/office/drawing/2014/main" id="{77FBB2C2-2394-4C4F-A2DE-5030EE50997A}"/>
                </a:ext>
              </a:extLst>
            </p:cNvPr>
            <p:cNvSpPr/>
            <p:nvPr/>
          </p:nvSpPr>
          <p:spPr>
            <a:xfrm>
              <a:off x="3417350" y="2087978"/>
              <a:ext cx="394970" cy="648970"/>
            </a:xfrm>
            <a:custGeom>
              <a:avLst/>
              <a:gdLst/>
              <a:ahLst/>
              <a:cxnLst/>
              <a:rect l="l" t="t" r="r" b="b"/>
              <a:pathLst>
                <a:path w="394970" h="648969">
                  <a:moveTo>
                    <a:pt x="394436" y="0"/>
                  </a:moveTo>
                  <a:lnTo>
                    <a:pt x="0" y="215137"/>
                  </a:lnTo>
                  <a:lnTo>
                    <a:pt x="0" y="648677"/>
                  </a:lnTo>
                  <a:lnTo>
                    <a:pt x="394436" y="433527"/>
                  </a:lnTo>
                  <a:lnTo>
                    <a:pt x="394436" y="0"/>
                  </a:lnTo>
                  <a:close/>
                </a:path>
              </a:pathLst>
            </a:custGeom>
            <a:solidFill>
              <a:srgbClr val="003C4D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2" name="object 709">
              <a:extLst>
                <a:ext uri="{FF2B5EF4-FFF2-40B4-BE49-F238E27FC236}">
                  <a16:creationId xmlns:a16="http://schemas.microsoft.com/office/drawing/2014/main" id="{1D113CE8-6A0E-4165-8DED-A7B13CE8C2A3}"/>
                </a:ext>
              </a:extLst>
            </p:cNvPr>
            <p:cNvSpPr/>
            <p:nvPr/>
          </p:nvSpPr>
          <p:spPr>
            <a:xfrm>
              <a:off x="3417350" y="2087978"/>
              <a:ext cx="394970" cy="648970"/>
            </a:xfrm>
            <a:custGeom>
              <a:avLst/>
              <a:gdLst/>
              <a:ahLst/>
              <a:cxnLst/>
              <a:rect l="l" t="t" r="r" b="b"/>
              <a:pathLst>
                <a:path w="394970" h="648969">
                  <a:moveTo>
                    <a:pt x="0" y="215137"/>
                  </a:moveTo>
                  <a:lnTo>
                    <a:pt x="0" y="648677"/>
                  </a:lnTo>
                  <a:lnTo>
                    <a:pt x="394436" y="433527"/>
                  </a:lnTo>
                  <a:lnTo>
                    <a:pt x="394436" y="0"/>
                  </a:lnTo>
                  <a:lnTo>
                    <a:pt x="0" y="215137"/>
                  </a:lnTo>
                  <a:close/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3" name="object 710">
              <a:extLst>
                <a:ext uri="{FF2B5EF4-FFF2-40B4-BE49-F238E27FC236}">
                  <a16:creationId xmlns:a16="http://schemas.microsoft.com/office/drawing/2014/main" id="{FB89DC67-4503-48C0-90F7-A4CCADED1DFA}"/>
                </a:ext>
              </a:extLst>
            </p:cNvPr>
            <p:cNvSpPr/>
            <p:nvPr/>
          </p:nvSpPr>
          <p:spPr>
            <a:xfrm>
              <a:off x="3417139" y="2087149"/>
              <a:ext cx="511809" cy="277495"/>
            </a:xfrm>
            <a:custGeom>
              <a:avLst/>
              <a:gdLst/>
              <a:ahLst/>
              <a:cxnLst/>
              <a:rect l="l" t="t" r="r" b="b"/>
              <a:pathLst>
                <a:path w="511810" h="277494">
                  <a:moveTo>
                    <a:pt x="391172" y="0"/>
                  </a:moveTo>
                  <a:lnTo>
                    <a:pt x="0" y="211886"/>
                  </a:lnTo>
                  <a:lnTo>
                    <a:pt x="117360" y="277075"/>
                  </a:lnTo>
                  <a:lnTo>
                    <a:pt x="511784" y="61937"/>
                  </a:lnTo>
                  <a:lnTo>
                    <a:pt x="391172" y="0"/>
                  </a:lnTo>
                  <a:close/>
                </a:path>
              </a:pathLst>
            </a:custGeom>
            <a:solidFill>
              <a:srgbClr val="008EB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4" name="object 711">
              <a:extLst>
                <a:ext uri="{FF2B5EF4-FFF2-40B4-BE49-F238E27FC236}">
                  <a16:creationId xmlns:a16="http://schemas.microsoft.com/office/drawing/2014/main" id="{72306670-D3C5-4A1B-B897-D43497B1A8CA}"/>
                </a:ext>
              </a:extLst>
            </p:cNvPr>
            <p:cNvSpPr/>
            <p:nvPr/>
          </p:nvSpPr>
          <p:spPr>
            <a:xfrm>
              <a:off x="3417139" y="2087149"/>
              <a:ext cx="511809" cy="277495"/>
            </a:xfrm>
            <a:custGeom>
              <a:avLst/>
              <a:gdLst/>
              <a:ahLst/>
              <a:cxnLst/>
              <a:rect l="l" t="t" r="r" b="b"/>
              <a:pathLst>
                <a:path w="511810" h="277494">
                  <a:moveTo>
                    <a:pt x="0" y="211886"/>
                  </a:moveTo>
                  <a:lnTo>
                    <a:pt x="391172" y="0"/>
                  </a:lnTo>
                  <a:lnTo>
                    <a:pt x="511784" y="61937"/>
                  </a:lnTo>
                  <a:lnTo>
                    <a:pt x="117360" y="277075"/>
                  </a:lnTo>
                  <a:lnTo>
                    <a:pt x="0" y="211886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5" name="object 712">
              <a:extLst>
                <a:ext uri="{FF2B5EF4-FFF2-40B4-BE49-F238E27FC236}">
                  <a16:creationId xmlns:a16="http://schemas.microsoft.com/office/drawing/2014/main" id="{0B2A1F41-BA87-4401-8467-B0BEDA7CE8C4}"/>
                </a:ext>
              </a:extLst>
            </p:cNvPr>
            <p:cNvSpPr/>
            <p:nvPr/>
          </p:nvSpPr>
          <p:spPr>
            <a:xfrm>
              <a:off x="3417139" y="2299036"/>
              <a:ext cx="117475" cy="499109"/>
            </a:xfrm>
            <a:custGeom>
              <a:avLst/>
              <a:gdLst/>
              <a:ahLst/>
              <a:cxnLst/>
              <a:rect l="l" t="t" r="r" b="b"/>
              <a:pathLst>
                <a:path w="117475" h="499110">
                  <a:moveTo>
                    <a:pt x="0" y="0"/>
                  </a:moveTo>
                  <a:lnTo>
                    <a:pt x="0" y="436803"/>
                  </a:lnTo>
                  <a:lnTo>
                    <a:pt x="117360" y="498716"/>
                  </a:lnTo>
                  <a:lnTo>
                    <a:pt x="117360" y="65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EB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6" name="object 713">
              <a:extLst>
                <a:ext uri="{FF2B5EF4-FFF2-40B4-BE49-F238E27FC236}">
                  <a16:creationId xmlns:a16="http://schemas.microsoft.com/office/drawing/2014/main" id="{73ED48F9-8F99-43A0-B0D5-CF1C47A4A302}"/>
                </a:ext>
              </a:extLst>
            </p:cNvPr>
            <p:cNvSpPr/>
            <p:nvPr/>
          </p:nvSpPr>
          <p:spPr>
            <a:xfrm>
              <a:off x="3417139" y="2299036"/>
              <a:ext cx="117475" cy="499109"/>
            </a:xfrm>
            <a:custGeom>
              <a:avLst/>
              <a:gdLst/>
              <a:ahLst/>
              <a:cxnLst/>
              <a:rect l="l" t="t" r="r" b="b"/>
              <a:pathLst>
                <a:path w="117475" h="499110">
                  <a:moveTo>
                    <a:pt x="0" y="0"/>
                  </a:moveTo>
                  <a:lnTo>
                    <a:pt x="0" y="436803"/>
                  </a:lnTo>
                  <a:lnTo>
                    <a:pt x="117360" y="498716"/>
                  </a:lnTo>
                  <a:lnTo>
                    <a:pt x="117360" y="65189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7" name="object 714">
              <a:extLst>
                <a:ext uri="{FF2B5EF4-FFF2-40B4-BE49-F238E27FC236}">
                  <a16:creationId xmlns:a16="http://schemas.microsoft.com/office/drawing/2014/main" id="{52A44A40-D523-4B4E-A164-5095775355A9}"/>
                </a:ext>
              </a:extLst>
            </p:cNvPr>
            <p:cNvSpPr/>
            <p:nvPr/>
          </p:nvSpPr>
          <p:spPr>
            <a:xfrm>
              <a:off x="3534503" y="2149097"/>
              <a:ext cx="394970" cy="648970"/>
            </a:xfrm>
            <a:custGeom>
              <a:avLst/>
              <a:gdLst/>
              <a:ahLst/>
              <a:cxnLst/>
              <a:rect l="l" t="t" r="r" b="b"/>
              <a:pathLst>
                <a:path w="394970" h="648969">
                  <a:moveTo>
                    <a:pt x="394423" y="0"/>
                  </a:moveTo>
                  <a:lnTo>
                    <a:pt x="0" y="215125"/>
                  </a:lnTo>
                  <a:lnTo>
                    <a:pt x="0" y="648652"/>
                  </a:lnTo>
                  <a:lnTo>
                    <a:pt x="394423" y="433527"/>
                  </a:lnTo>
                  <a:lnTo>
                    <a:pt x="394423" y="0"/>
                  </a:lnTo>
                  <a:close/>
                </a:path>
              </a:pathLst>
            </a:custGeom>
            <a:solidFill>
              <a:srgbClr val="003C4D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8" name="object 715">
              <a:extLst>
                <a:ext uri="{FF2B5EF4-FFF2-40B4-BE49-F238E27FC236}">
                  <a16:creationId xmlns:a16="http://schemas.microsoft.com/office/drawing/2014/main" id="{04C71978-CF4D-455E-8DB0-74BAE3D936BE}"/>
                </a:ext>
              </a:extLst>
            </p:cNvPr>
            <p:cNvSpPr/>
            <p:nvPr/>
          </p:nvSpPr>
          <p:spPr>
            <a:xfrm>
              <a:off x="3534503" y="2149097"/>
              <a:ext cx="394970" cy="648970"/>
            </a:xfrm>
            <a:custGeom>
              <a:avLst/>
              <a:gdLst/>
              <a:ahLst/>
              <a:cxnLst/>
              <a:rect l="l" t="t" r="r" b="b"/>
              <a:pathLst>
                <a:path w="394970" h="648969">
                  <a:moveTo>
                    <a:pt x="0" y="215125"/>
                  </a:moveTo>
                  <a:lnTo>
                    <a:pt x="0" y="648652"/>
                  </a:lnTo>
                  <a:lnTo>
                    <a:pt x="394423" y="433527"/>
                  </a:lnTo>
                  <a:lnTo>
                    <a:pt x="394423" y="0"/>
                  </a:lnTo>
                  <a:lnTo>
                    <a:pt x="0" y="215125"/>
                  </a:lnTo>
                  <a:close/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9" name="object 716">
              <a:extLst>
                <a:ext uri="{FF2B5EF4-FFF2-40B4-BE49-F238E27FC236}">
                  <a16:creationId xmlns:a16="http://schemas.microsoft.com/office/drawing/2014/main" id="{A4E00E60-C77D-45D7-B06C-0E6F27A06715}"/>
                </a:ext>
              </a:extLst>
            </p:cNvPr>
            <p:cNvSpPr/>
            <p:nvPr/>
          </p:nvSpPr>
          <p:spPr>
            <a:xfrm>
              <a:off x="1323884" y="1036788"/>
              <a:ext cx="27305" cy="13335"/>
            </a:xfrm>
            <a:custGeom>
              <a:avLst/>
              <a:gdLst/>
              <a:ahLst/>
              <a:cxnLst/>
              <a:rect l="l" t="t" r="r" b="b"/>
              <a:pathLst>
                <a:path w="27305" h="13334">
                  <a:moveTo>
                    <a:pt x="0" y="0"/>
                  </a:moveTo>
                  <a:lnTo>
                    <a:pt x="27241" y="13131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0" name="object 717">
              <a:extLst>
                <a:ext uri="{FF2B5EF4-FFF2-40B4-BE49-F238E27FC236}">
                  <a16:creationId xmlns:a16="http://schemas.microsoft.com/office/drawing/2014/main" id="{C2CE0BBF-F844-4821-A9AF-6F10363E5CF8}"/>
                </a:ext>
              </a:extLst>
            </p:cNvPr>
            <p:cNvSpPr/>
            <p:nvPr/>
          </p:nvSpPr>
          <p:spPr>
            <a:xfrm>
              <a:off x="155968" y="417898"/>
              <a:ext cx="1896745" cy="1005840"/>
            </a:xfrm>
            <a:custGeom>
              <a:avLst/>
              <a:gdLst/>
              <a:ahLst/>
              <a:cxnLst/>
              <a:rect l="l" t="t" r="r" b="b"/>
              <a:pathLst>
                <a:path w="1896745" h="1005840">
                  <a:moveTo>
                    <a:pt x="0" y="0"/>
                  </a:moveTo>
                  <a:lnTo>
                    <a:pt x="1896313" y="1005306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140C280E-BD77-46D2-80E7-CFFFD8F681E6}"/>
              </a:ext>
            </a:extLst>
          </p:cNvPr>
          <p:cNvCxnSpPr>
            <a:cxnSpLocks/>
          </p:cNvCxnSpPr>
          <p:nvPr/>
        </p:nvCxnSpPr>
        <p:spPr>
          <a:xfrm flipV="1">
            <a:off x="2284611" y="3821701"/>
            <a:ext cx="243542" cy="12580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20">
            <a:extLst>
              <a:ext uri="{FF2B5EF4-FFF2-40B4-BE49-F238E27FC236}">
                <a16:creationId xmlns:a16="http://schemas.microsoft.com/office/drawing/2014/main" id="{74B3E373-00CC-4CF8-8E92-E1953264C980}"/>
              </a:ext>
            </a:extLst>
          </p:cNvPr>
          <p:cNvSpPr txBox="1">
            <a:spLocks noChangeArrowheads="1"/>
          </p:cNvSpPr>
          <p:nvPr/>
        </p:nvSpPr>
        <p:spPr bwMode="auto">
          <a:xfrm rot="1547970">
            <a:off x="4883570" y="5896359"/>
            <a:ext cx="15504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LEPS2 experimental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building</a:t>
            </a:r>
          </a:p>
        </p:txBody>
      </p:sp>
      <p:sp>
        <p:nvSpPr>
          <p:cNvPr id="7" name="Text Box 20">
            <a:extLst>
              <a:ext uri="{FF2B5EF4-FFF2-40B4-BE49-F238E27FC236}">
                <a16:creationId xmlns:a16="http://schemas.microsoft.com/office/drawing/2014/main" id="{846084CD-9842-4C75-95F8-30F1649C8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606" y="6149799"/>
            <a:ext cx="5677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Beam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dump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9F4E839-A6B6-452B-8E18-47059DDA2DAC}"/>
              </a:ext>
            </a:extLst>
          </p:cNvPr>
          <p:cNvCxnSpPr>
            <a:cxnSpLocks/>
          </p:cNvCxnSpPr>
          <p:nvPr/>
        </p:nvCxnSpPr>
        <p:spPr>
          <a:xfrm>
            <a:off x="6195107" y="5027303"/>
            <a:ext cx="966820" cy="468000"/>
          </a:xfrm>
          <a:prstGeom prst="straightConnector1">
            <a:avLst/>
          </a:prstGeom>
          <a:ln w="1905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81CB313-5AB2-4A89-9F4F-0FE348C7D2FF}"/>
              </a:ext>
            </a:extLst>
          </p:cNvPr>
          <p:cNvSpPr txBox="1"/>
          <p:nvPr/>
        </p:nvSpPr>
        <p:spPr>
          <a:xfrm rot="1584509">
            <a:off x="6514305" y="5011006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18 m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BE17888-195F-45E8-8092-CD7EDF147F21}"/>
              </a:ext>
            </a:extLst>
          </p:cNvPr>
          <p:cNvCxnSpPr>
            <a:cxnSpLocks/>
          </p:cNvCxnSpPr>
          <p:nvPr/>
        </p:nvCxnSpPr>
        <p:spPr>
          <a:xfrm flipV="1">
            <a:off x="7084124" y="6051434"/>
            <a:ext cx="468000" cy="288152"/>
          </a:xfrm>
          <a:prstGeom prst="straightConnector1">
            <a:avLst/>
          </a:prstGeom>
          <a:ln w="1905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C7E5555-7613-4E00-8F96-6FFFF18C6235}"/>
              </a:ext>
            </a:extLst>
          </p:cNvPr>
          <p:cNvSpPr txBox="1"/>
          <p:nvPr/>
        </p:nvSpPr>
        <p:spPr>
          <a:xfrm rot="19659652">
            <a:off x="7152598" y="6172259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 m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13B01806-4BFC-4736-919C-C3F78D54197B}"/>
              </a:ext>
            </a:extLst>
          </p:cNvPr>
          <p:cNvCxnSpPr/>
          <p:nvPr/>
        </p:nvCxnSpPr>
        <p:spPr>
          <a:xfrm flipH="1" flipV="1">
            <a:off x="7272150" y="5578121"/>
            <a:ext cx="0" cy="396000"/>
          </a:xfrm>
          <a:prstGeom prst="straightConnector1">
            <a:avLst/>
          </a:prstGeom>
          <a:ln w="1905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EB06369-FDE4-4F60-A1BD-38E6E20DD9D0}"/>
              </a:ext>
            </a:extLst>
          </p:cNvPr>
          <p:cNvSpPr txBox="1"/>
          <p:nvPr/>
        </p:nvSpPr>
        <p:spPr>
          <a:xfrm>
            <a:off x="7339941" y="5648254"/>
            <a:ext cx="36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 m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Line 5">
            <a:extLst>
              <a:ext uri="{FF2B5EF4-FFF2-40B4-BE49-F238E27FC236}">
                <a16:creationId xmlns:a16="http://schemas.microsoft.com/office/drawing/2014/main" id="{F697D2BC-1556-4646-A8EF-8A3DA0A1DE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6107" y="3020893"/>
            <a:ext cx="209550" cy="124620"/>
          </a:xfrm>
          <a:prstGeom prst="line">
            <a:avLst/>
          </a:prstGeom>
          <a:noFill/>
          <a:ln w="19050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F7C379C2-143D-4F5F-BDFB-BAE7216FACA5}"/>
              </a:ext>
            </a:extLst>
          </p:cNvPr>
          <p:cNvSpPr>
            <a:spLocks/>
          </p:cNvSpPr>
          <p:nvPr/>
        </p:nvSpPr>
        <p:spPr bwMode="auto">
          <a:xfrm>
            <a:off x="1144219" y="3132813"/>
            <a:ext cx="55563" cy="26988"/>
          </a:xfrm>
          <a:custGeom>
            <a:avLst/>
            <a:gdLst>
              <a:gd name="T0" fmla="*/ 0 w 35"/>
              <a:gd name="T1" fmla="*/ 12 h 17"/>
              <a:gd name="T2" fmla="*/ 8 w 35"/>
              <a:gd name="T3" fmla="*/ 17 h 17"/>
              <a:gd name="T4" fmla="*/ 35 w 35"/>
              <a:gd name="T5" fmla="*/ 6 h 17"/>
              <a:gd name="T6" fmla="*/ 26 w 35"/>
              <a:gd name="T7" fmla="*/ 0 h 17"/>
              <a:gd name="T8" fmla="*/ 0 w 35"/>
              <a:gd name="T9" fmla="*/ 1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17">
                <a:moveTo>
                  <a:pt x="0" y="12"/>
                </a:moveTo>
                <a:lnTo>
                  <a:pt x="8" y="17"/>
                </a:lnTo>
                <a:lnTo>
                  <a:pt x="35" y="6"/>
                </a:lnTo>
                <a:lnTo>
                  <a:pt x="26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C2EFD64F-D216-4FDD-B5BD-9B424FE78D33}"/>
              </a:ext>
            </a:extLst>
          </p:cNvPr>
          <p:cNvSpPr>
            <a:spLocks/>
          </p:cNvSpPr>
          <p:nvPr/>
        </p:nvSpPr>
        <p:spPr bwMode="auto">
          <a:xfrm>
            <a:off x="1144219" y="3151863"/>
            <a:ext cx="12700" cy="31750"/>
          </a:xfrm>
          <a:custGeom>
            <a:avLst/>
            <a:gdLst>
              <a:gd name="T0" fmla="*/ 0 w 8"/>
              <a:gd name="T1" fmla="*/ 0 h 20"/>
              <a:gd name="T2" fmla="*/ 8 w 8"/>
              <a:gd name="T3" fmla="*/ 5 h 20"/>
              <a:gd name="T4" fmla="*/ 8 w 8"/>
              <a:gd name="T5" fmla="*/ 20 h 20"/>
              <a:gd name="T6" fmla="*/ 0 w 8"/>
              <a:gd name="T7" fmla="*/ 15 h 20"/>
              <a:gd name="T8" fmla="*/ 0 w 8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0">
                <a:moveTo>
                  <a:pt x="0" y="0"/>
                </a:moveTo>
                <a:lnTo>
                  <a:pt x="8" y="5"/>
                </a:lnTo>
                <a:lnTo>
                  <a:pt x="8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1DB2BD2A-3B70-4F5E-90AC-4A130A65DE66}"/>
              </a:ext>
            </a:extLst>
          </p:cNvPr>
          <p:cNvSpPr>
            <a:spLocks/>
          </p:cNvSpPr>
          <p:nvPr/>
        </p:nvSpPr>
        <p:spPr bwMode="auto">
          <a:xfrm>
            <a:off x="1156919" y="3142338"/>
            <a:ext cx="42863" cy="41275"/>
          </a:xfrm>
          <a:custGeom>
            <a:avLst/>
            <a:gdLst>
              <a:gd name="T0" fmla="*/ 0 w 27"/>
              <a:gd name="T1" fmla="*/ 11 h 26"/>
              <a:gd name="T2" fmla="*/ 0 w 27"/>
              <a:gd name="T3" fmla="*/ 26 h 26"/>
              <a:gd name="T4" fmla="*/ 27 w 27"/>
              <a:gd name="T5" fmla="*/ 14 h 26"/>
              <a:gd name="T6" fmla="*/ 27 w 27"/>
              <a:gd name="T7" fmla="*/ 0 h 26"/>
              <a:gd name="T8" fmla="*/ 0 w 27"/>
              <a:gd name="T9" fmla="*/ 1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6">
                <a:moveTo>
                  <a:pt x="0" y="11"/>
                </a:moveTo>
                <a:lnTo>
                  <a:pt x="0" y="26"/>
                </a:lnTo>
                <a:lnTo>
                  <a:pt x="27" y="14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21FCF5C3-1684-42B3-9A91-A18F0E17938B}"/>
              </a:ext>
            </a:extLst>
          </p:cNvPr>
          <p:cNvSpPr>
            <a:spLocks/>
          </p:cNvSpPr>
          <p:nvPr/>
        </p:nvSpPr>
        <p:spPr bwMode="auto">
          <a:xfrm>
            <a:off x="1144219" y="3094713"/>
            <a:ext cx="53975" cy="49213"/>
          </a:xfrm>
          <a:custGeom>
            <a:avLst/>
            <a:gdLst>
              <a:gd name="T0" fmla="*/ 0 w 34"/>
              <a:gd name="T1" fmla="*/ 23 h 31"/>
              <a:gd name="T2" fmla="*/ 17 w 34"/>
              <a:gd name="T3" fmla="*/ 0 h 31"/>
              <a:gd name="T4" fmla="*/ 34 w 34"/>
              <a:gd name="T5" fmla="*/ 8 h 31"/>
              <a:gd name="T6" fmla="*/ 17 w 34"/>
              <a:gd name="T7" fmla="*/ 31 h 31"/>
              <a:gd name="T8" fmla="*/ 0 w 34"/>
              <a:gd name="T9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3"/>
                </a:moveTo>
                <a:lnTo>
                  <a:pt x="17" y="0"/>
                </a:lnTo>
                <a:lnTo>
                  <a:pt x="34" y="8"/>
                </a:lnTo>
                <a:lnTo>
                  <a:pt x="17" y="31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C1110620-2555-410C-851B-40869B8287B5}"/>
              </a:ext>
            </a:extLst>
          </p:cNvPr>
          <p:cNvSpPr>
            <a:spLocks/>
          </p:cNvSpPr>
          <p:nvPr/>
        </p:nvSpPr>
        <p:spPr bwMode="auto">
          <a:xfrm>
            <a:off x="1152157" y="3101063"/>
            <a:ext cx="53975" cy="47625"/>
          </a:xfrm>
          <a:custGeom>
            <a:avLst/>
            <a:gdLst>
              <a:gd name="T0" fmla="*/ 0 w 34"/>
              <a:gd name="T1" fmla="*/ 22 h 30"/>
              <a:gd name="T2" fmla="*/ 17 w 34"/>
              <a:gd name="T3" fmla="*/ 0 h 30"/>
              <a:gd name="T4" fmla="*/ 34 w 34"/>
              <a:gd name="T5" fmla="*/ 8 h 30"/>
              <a:gd name="T6" fmla="*/ 17 w 34"/>
              <a:gd name="T7" fmla="*/ 30 h 30"/>
              <a:gd name="T8" fmla="*/ 0 w 34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">
                <a:moveTo>
                  <a:pt x="0" y="22"/>
                </a:moveTo>
                <a:lnTo>
                  <a:pt x="17" y="0"/>
                </a:lnTo>
                <a:lnTo>
                  <a:pt x="34" y="8"/>
                </a:lnTo>
                <a:lnTo>
                  <a:pt x="17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C85057A4-783D-4C11-9567-8293683A807C}"/>
              </a:ext>
            </a:extLst>
          </p:cNvPr>
          <p:cNvSpPr>
            <a:spLocks/>
          </p:cNvSpPr>
          <p:nvPr/>
        </p:nvSpPr>
        <p:spPr bwMode="auto">
          <a:xfrm>
            <a:off x="1166444" y="3113763"/>
            <a:ext cx="26988" cy="23813"/>
          </a:xfrm>
          <a:custGeom>
            <a:avLst/>
            <a:gdLst>
              <a:gd name="T0" fmla="*/ 0 w 17"/>
              <a:gd name="T1" fmla="*/ 11 h 15"/>
              <a:gd name="T2" fmla="*/ 9 w 17"/>
              <a:gd name="T3" fmla="*/ 0 h 15"/>
              <a:gd name="T4" fmla="*/ 17 w 17"/>
              <a:gd name="T5" fmla="*/ 4 h 15"/>
              <a:gd name="T6" fmla="*/ 9 w 17"/>
              <a:gd name="T7" fmla="*/ 15 h 15"/>
              <a:gd name="T8" fmla="*/ 0 w 17"/>
              <a:gd name="T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5">
                <a:moveTo>
                  <a:pt x="0" y="11"/>
                </a:moveTo>
                <a:lnTo>
                  <a:pt x="9" y="0"/>
                </a:lnTo>
                <a:lnTo>
                  <a:pt x="17" y="4"/>
                </a:lnTo>
                <a:lnTo>
                  <a:pt x="9" y="15"/>
                </a:lnTo>
                <a:lnTo>
                  <a:pt x="0" y="11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FEC66E61-2690-4FC1-9A90-EB48893E5544}"/>
              </a:ext>
            </a:extLst>
          </p:cNvPr>
          <p:cNvSpPr>
            <a:spLocks/>
          </p:cNvSpPr>
          <p:nvPr/>
        </p:nvSpPr>
        <p:spPr bwMode="auto">
          <a:xfrm>
            <a:off x="1144219" y="3094713"/>
            <a:ext cx="34925" cy="41275"/>
          </a:xfrm>
          <a:custGeom>
            <a:avLst/>
            <a:gdLst>
              <a:gd name="T0" fmla="*/ 0 w 22"/>
              <a:gd name="T1" fmla="*/ 23 h 26"/>
              <a:gd name="T2" fmla="*/ 5 w 22"/>
              <a:gd name="T3" fmla="*/ 26 h 26"/>
              <a:gd name="T4" fmla="*/ 22 w 22"/>
              <a:gd name="T5" fmla="*/ 4 h 26"/>
              <a:gd name="T6" fmla="*/ 17 w 22"/>
              <a:gd name="T7" fmla="*/ 0 h 26"/>
              <a:gd name="T8" fmla="*/ 0 w 22"/>
              <a:gd name="T9" fmla="*/ 2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6">
                <a:moveTo>
                  <a:pt x="0" y="23"/>
                </a:moveTo>
                <a:lnTo>
                  <a:pt x="5" y="26"/>
                </a:lnTo>
                <a:lnTo>
                  <a:pt x="22" y="4"/>
                </a:lnTo>
                <a:lnTo>
                  <a:pt x="17" y="0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4E9E0154-913A-4F15-89C3-E90E6925209C}"/>
              </a:ext>
            </a:extLst>
          </p:cNvPr>
          <p:cNvSpPr>
            <a:spLocks/>
          </p:cNvSpPr>
          <p:nvPr/>
        </p:nvSpPr>
        <p:spPr bwMode="auto">
          <a:xfrm>
            <a:off x="1171207" y="3094713"/>
            <a:ext cx="34925" cy="19050"/>
          </a:xfrm>
          <a:custGeom>
            <a:avLst/>
            <a:gdLst>
              <a:gd name="T0" fmla="*/ 5 w 22"/>
              <a:gd name="T1" fmla="*/ 4 h 12"/>
              <a:gd name="T2" fmla="*/ 22 w 22"/>
              <a:gd name="T3" fmla="*/ 12 h 12"/>
              <a:gd name="T4" fmla="*/ 16 w 22"/>
              <a:gd name="T5" fmla="*/ 8 h 12"/>
              <a:gd name="T6" fmla="*/ 0 w 22"/>
              <a:gd name="T7" fmla="*/ 0 h 12"/>
              <a:gd name="T8" fmla="*/ 5 w 22"/>
              <a:gd name="T9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12">
                <a:moveTo>
                  <a:pt x="5" y="4"/>
                </a:moveTo>
                <a:lnTo>
                  <a:pt x="22" y="12"/>
                </a:lnTo>
                <a:lnTo>
                  <a:pt x="16" y="8"/>
                </a:lnTo>
                <a:lnTo>
                  <a:pt x="0" y="0"/>
                </a:lnTo>
                <a:lnTo>
                  <a:pt x="5" y="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Line 15">
            <a:extLst>
              <a:ext uri="{FF2B5EF4-FFF2-40B4-BE49-F238E27FC236}">
                <a16:creationId xmlns:a16="http://schemas.microsoft.com/office/drawing/2014/main" id="{904CE405-43B5-4BD1-98A5-E83BDC07D7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5969" y="3123288"/>
            <a:ext cx="20638" cy="11113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CC336ADC-3E1E-491E-A56D-D49A69801D63}"/>
              </a:ext>
            </a:extLst>
          </p:cNvPr>
          <p:cNvSpPr>
            <a:spLocks/>
          </p:cNvSpPr>
          <p:nvPr/>
        </p:nvSpPr>
        <p:spPr bwMode="auto">
          <a:xfrm>
            <a:off x="1168032" y="3147100"/>
            <a:ext cx="57150" cy="26988"/>
          </a:xfrm>
          <a:custGeom>
            <a:avLst/>
            <a:gdLst>
              <a:gd name="T0" fmla="*/ 0 w 36"/>
              <a:gd name="T1" fmla="*/ 11 h 17"/>
              <a:gd name="T2" fmla="*/ 9 w 36"/>
              <a:gd name="T3" fmla="*/ 17 h 17"/>
              <a:gd name="T4" fmla="*/ 36 w 36"/>
              <a:gd name="T5" fmla="*/ 5 h 17"/>
              <a:gd name="T6" fmla="*/ 27 w 36"/>
              <a:gd name="T7" fmla="*/ 0 h 17"/>
              <a:gd name="T8" fmla="*/ 0 w 36"/>
              <a:gd name="T9" fmla="*/ 11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7">
                <a:moveTo>
                  <a:pt x="0" y="11"/>
                </a:moveTo>
                <a:lnTo>
                  <a:pt x="9" y="17"/>
                </a:lnTo>
                <a:lnTo>
                  <a:pt x="36" y="5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B55EF06-BCE6-421A-855B-CC540134B8DC}"/>
              </a:ext>
            </a:extLst>
          </p:cNvPr>
          <p:cNvSpPr>
            <a:spLocks/>
          </p:cNvSpPr>
          <p:nvPr/>
        </p:nvSpPr>
        <p:spPr bwMode="auto">
          <a:xfrm>
            <a:off x="1168032" y="3164563"/>
            <a:ext cx="14288" cy="31750"/>
          </a:xfrm>
          <a:custGeom>
            <a:avLst/>
            <a:gdLst>
              <a:gd name="T0" fmla="*/ 0 w 9"/>
              <a:gd name="T1" fmla="*/ 0 h 20"/>
              <a:gd name="T2" fmla="*/ 9 w 9"/>
              <a:gd name="T3" fmla="*/ 6 h 20"/>
              <a:gd name="T4" fmla="*/ 9 w 9"/>
              <a:gd name="T5" fmla="*/ 20 h 20"/>
              <a:gd name="T6" fmla="*/ 0 w 9"/>
              <a:gd name="T7" fmla="*/ 15 h 20"/>
              <a:gd name="T8" fmla="*/ 0 w 9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20">
                <a:moveTo>
                  <a:pt x="0" y="0"/>
                </a:moveTo>
                <a:lnTo>
                  <a:pt x="9" y="6"/>
                </a:lnTo>
                <a:lnTo>
                  <a:pt x="9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F1EDB7F2-FE67-4CBE-91AE-6CDEAA85D128}"/>
              </a:ext>
            </a:extLst>
          </p:cNvPr>
          <p:cNvSpPr>
            <a:spLocks/>
          </p:cNvSpPr>
          <p:nvPr/>
        </p:nvSpPr>
        <p:spPr bwMode="auto">
          <a:xfrm>
            <a:off x="1182319" y="3155038"/>
            <a:ext cx="42863" cy="41275"/>
          </a:xfrm>
          <a:custGeom>
            <a:avLst/>
            <a:gdLst>
              <a:gd name="T0" fmla="*/ 0 w 27"/>
              <a:gd name="T1" fmla="*/ 12 h 26"/>
              <a:gd name="T2" fmla="*/ 0 w 27"/>
              <a:gd name="T3" fmla="*/ 26 h 26"/>
              <a:gd name="T4" fmla="*/ 27 w 27"/>
              <a:gd name="T5" fmla="*/ 15 h 26"/>
              <a:gd name="T6" fmla="*/ 27 w 27"/>
              <a:gd name="T7" fmla="*/ 0 h 26"/>
              <a:gd name="T8" fmla="*/ 0 w 27"/>
              <a:gd name="T9" fmla="*/ 1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6">
                <a:moveTo>
                  <a:pt x="0" y="12"/>
                </a:moveTo>
                <a:lnTo>
                  <a:pt x="0" y="26"/>
                </a:lnTo>
                <a:lnTo>
                  <a:pt x="27" y="15"/>
                </a:lnTo>
                <a:lnTo>
                  <a:pt x="27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08EF469D-60E6-409D-9C98-119211931DE6}"/>
              </a:ext>
            </a:extLst>
          </p:cNvPr>
          <p:cNvSpPr>
            <a:spLocks/>
          </p:cNvSpPr>
          <p:nvPr/>
        </p:nvSpPr>
        <p:spPr bwMode="auto">
          <a:xfrm>
            <a:off x="1168032" y="3109000"/>
            <a:ext cx="53975" cy="49213"/>
          </a:xfrm>
          <a:custGeom>
            <a:avLst/>
            <a:gdLst>
              <a:gd name="T0" fmla="*/ 0 w 34"/>
              <a:gd name="T1" fmla="*/ 23 h 31"/>
              <a:gd name="T2" fmla="*/ 17 w 34"/>
              <a:gd name="T3" fmla="*/ 0 h 31"/>
              <a:gd name="T4" fmla="*/ 34 w 34"/>
              <a:gd name="T5" fmla="*/ 8 h 31"/>
              <a:gd name="T6" fmla="*/ 17 w 34"/>
              <a:gd name="T7" fmla="*/ 31 h 31"/>
              <a:gd name="T8" fmla="*/ 0 w 34"/>
              <a:gd name="T9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3"/>
                </a:moveTo>
                <a:lnTo>
                  <a:pt x="17" y="0"/>
                </a:lnTo>
                <a:lnTo>
                  <a:pt x="34" y="8"/>
                </a:lnTo>
                <a:lnTo>
                  <a:pt x="17" y="31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B945EEB4-1E93-4D6D-ACD5-8BC9609212D6}"/>
              </a:ext>
            </a:extLst>
          </p:cNvPr>
          <p:cNvSpPr>
            <a:spLocks/>
          </p:cNvSpPr>
          <p:nvPr/>
        </p:nvSpPr>
        <p:spPr bwMode="auto">
          <a:xfrm>
            <a:off x="1177557" y="3115350"/>
            <a:ext cx="53975" cy="47625"/>
          </a:xfrm>
          <a:custGeom>
            <a:avLst/>
            <a:gdLst>
              <a:gd name="T0" fmla="*/ 0 w 34"/>
              <a:gd name="T1" fmla="*/ 22 h 30"/>
              <a:gd name="T2" fmla="*/ 17 w 34"/>
              <a:gd name="T3" fmla="*/ 0 h 30"/>
              <a:gd name="T4" fmla="*/ 34 w 34"/>
              <a:gd name="T5" fmla="*/ 8 h 30"/>
              <a:gd name="T6" fmla="*/ 17 w 34"/>
              <a:gd name="T7" fmla="*/ 30 h 30"/>
              <a:gd name="T8" fmla="*/ 0 w 34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">
                <a:moveTo>
                  <a:pt x="0" y="22"/>
                </a:moveTo>
                <a:lnTo>
                  <a:pt x="17" y="0"/>
                </a:lnTo>
                <a:lnTo>
                  <a:pt x="34" y="8"/>
                </a:lnTo>
                <a:lnTo>
                  <a:pt x="17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AAE35E74-2B9F-4B39-8C05-D830F1E1D34B}"/>
              </a:ext>
            </a:extLst>
          </p:cNvPr>
          <p:cNvSpPr>
            <a:spLocks/>
          </p:cNvSpPr>
          <p:nvPr/>
        </p:nvSpPr>
        <p:spPr bwMode="auto">
          <a:xfrm>
            <a:off x="1190257" y="3128050"/>
            <a:ext cx="26988" cy="23813"/>
          </a:xfrm>
          <a:custGeom>
            <a:avLst/>
            <a:gdLst>
              <a:gd name="T0" fmla="*/ 0 w 17"/>
              <a:gd name="T1" fmla="*/ 11 h 15"/>
              <a:gd name="T2" fmla="*/ 9 w 17"/>
              <a:gd name="T3" fmla="*/ 0 h 15"/>
              <a:gd name="T4" fmla="*/ 17 w 17"/>
              <a:gd name="T5" fmla="*/ 3 h 15"/>
              <a:gd name="T6" fmla="*/ 9 w 17"/>
              <a:gd name="T7" fmla="*/ 15 h 15"/>
              <a:gd name="T8" fmla="*/ 0 w 17"/>
              <a:gd name="T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5">
                <a:moveTo>
                  <a:pt x="0" y="11"/>
                </a:moveTo>
                <a:lnTo>
                  <a:pt x="9" y="0"/>
                </a:lnTo>
                <a:lnTo>
                  <a:pt x="17" y="3"/>
                </a:lnTo>
                <a:lnTo>
                  <a:pt x="9" y="15"/>
                </a:lnTo>
                <a:lnTo>
                  <a:pt x="0" y="11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39AD8216-0B5F-4E5E-81F1-C5479D81C8E6}"/>
              </a:ext>
            </a:extLst>
          </p:cNvPr>
          <p:cNvSpPr>
            <a:spLocks/>
          </p:cNvSpPr>
          <p:nvPr/>
        </p:nvSpPr>
        <p:spPr bwMode="auto">
          <a:xfrm>
            <a:off x="1168032" y="3109000"/>
            <a:ext cx="36513" cy="41275"/>
          </a:xfrm>
          <a:custGeom>
            <a:avLst/>
            <a:gdLst>
              <a:gd name="T0" fmla="*/ 0 w 23"/>
              <a:gd name="T1" fmla="*/ 23 h 26"/>
              <a:gd name="T2" fmla="*/ 6 w 23"/>
              <a:gd name="T3" fmla="*/ 26 h 26"/>
              <a:gd name="T4" fmla="*/ 23 w 23"/>
              <a:gd name="T5" fmla="*/ 4 h 26"/>
              <a:gd name="T6" fmla="*/ 17 w 23"/>
              <a:gd name="T7" fmla="*/ 0 h 26"/>
              <a:gd name="T8" fmla="*/ 0 w 23"/>
              <a:gd name="T9" fmla="*/ 2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6">
                <a:moveTo>
                  <a:pt x="0" y="23"/>
                </a:moveTo>
                <a:lnTo>
                  <a:pt x="6" y="26"/>
                </a:lnTo>
                <a:lnTo>
                  <a:pt x="23" y="4"/>
                </a:lnTo>
                <a:lnTo>
                  <a:pt x="17" y="0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4B3720FC-C79C-4272-AD15-3D5863DE027B}"/>
              </a:ext>
            </a:extLst>
          </p:cNvPr>
          <p:cNvSpPr>
            <a:spLocks/>
          </p:cNvSpPr>
          <p:nvPr/>
        </p:nvSpPr>
        <p:spPr bwMode="auto">
          <a:xfrm>
            <a:off x="1195019" y="3109000"/>
            <a:ext cx="36513" cy="19050"/>
          </a:xfrm>
          <a:custGeom>
            <a:avLst/>
            <a:gdLst>
              <a:gd name="T0" fmla="*/ 6 w 23"/>
              <a:gd name="T1" fmla="*/ 4 h 12"/>
              <a:gd name="T2" fmla="*/ 23 w 23"/>
              <a:gd name="T3" fmla="*/ 12 h 12"/>
              <a:gd name="T4" fmla="*/ 17 w 23"/>
              <a:gd name="T5" fmla="*/ 8 h 12"/>
              <a:gd name="T6" fmla="*/ 0 w 23"/>
              <a:gd name="T7" fmla="*/ 0 h 12"/>
              <a:gd name="T8" fmla="*/ 6 w 23"/>
              <a:gd name="T9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12">
                <a:moveTo>
                  <a:pt x="6" y="4"/>
                </a:moveTo>
                <a:lnTo>
                  <a:pt x="23" y="12"/>
                </a:lnTo>
                <a:lnTo>
                  <a:pt x="17" y="8"/>
                </a:lnTo>
                <a:lnTo>
                  <a:pt x="0" y="0"/>
                </a:lnTo>
                <a:lnTo>
                  <a:pt x="6" y="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FFF438E4-EA19-415A-B686-CF8B52E0BF71}"/>
              </a:ext>
            </a:extLst>
          </p:cNvPr>
          <p:cNvSpPr>
            <a:spLocks/>
          </p:cNvSpPr>
          <p:nvPr/>
        </p:nvSpPr>
        <p:spPr bwMode="auto">
          <a:xfrm>
            <a:off x="1179144" y="3153450"/>
            <a:ext cx="55563" cy="25400"/>
          </a:xfrm>
          <a:custGeom>
            <a:avLst/>
            <a:gdLst>
              <a:gd name="T0" fmla="*/ 0 w 35"/>
              <a:gd name="T1" fmla="*/ 11 h 16"/>
              <a:gd name="T2" fmla="*/ 8 w 35"/>
              <a:gd name="T3" fmla="*/ 16 h 16"/>
              <a:gd name="T4" fmla="*/ 35 w 35"/>
              <a:gd name="T5" fmla="*/ 5 h 16"/>
              <a:gd name="T6" fmla="*/ 26 w 35"/>
              <a:gd name="T7" fmla="*/ 0 h 16"/>
              <a:gd name="T8" fmla="*/ 0 w 35"/>
              <a:gd name="T9" fmla="*/ 1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16">
                <a:moveTo>
                  <a:pt x="0" y="11"/>
                </a:moveTo>
                <a:lnTo>
                  <a:pt x="8" y="16"/>
                </a:lnTo>
                <a:lnTo>
                  <a:pt x="35" y="5"/>
                </a:lnTo>
                <a:lnTo>
                  <a:pt x="26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Freeform 25">
            <a:extLst>
              <a:ext uri="{FF2B5EF4-FFF2-40B4-BE49-F238E27FC236}">
                <a16:creationId xmlns:a16="http://schemas.microsoft.com/office/drawing/2014/main" id="{D1C7ADCC-E862-421D-B7CF-DD0D6F159E3D}"/>
              </a:ext>
            </a:extLst>
          </p:cNvPr>
          <p:cNvSpPr>
            <a:spLocks/>
          </p:cNvSpPr>
          <p:nvPr/>
        </p:nvSpPr>
        <p:spPr bwMode="auto">
          <a:xfrm>
            <a:off x="1179144" y="3170913"/>
            <a:ext cx="12700" cy="31750"/>
          </a:xfrm>
          <a:custGeom>
            <a:avLst/>
            <a:gdLst>
              <a:gd name="T0" fmla="*/ 0 w 8"/>
              <a:gd name="T1" fmla="*/ 0 h 20"/>
              <a:gd name="T2" fmla="*/ 8 w 8"/>
              <a:gd name="T3" fmla="*/ 5 h 20"/>
              <a:gd name="T4" fmla="*/ 8 w 8"/>
              <a:gd name="T5" fmla="*/ 20 h 20"/>
              <a:gd name="T6" fmla="*/ 0 w 8"/>
              <a:gd name="T7" fmla="*/ 15 h 20"/>
              <a:gd name="T8" fmla="*/ 0 w 8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0">
                <a:moveTo>
                  <a:pt x="0" y="0"/>
                </a:moveTo>
                <a:lnTo>
                  <a:pt x="8" y="5"/>
                </a:lnTo>
                <a:lnTo>
                  <a:pt x="8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Freeform 26">
            <a:extLst>
              <a:ext uri="{FF2B5EF4-FFF2-40B4-BE49-F238E27FC236}">
                <a16:creationId xmlns:a16="http://schemas.microsoft.com/office/drawing/2014/main" id="{D685CC9B-E667-4703-9300-0A504EE6113D}"/>
              </a:ext>
            </a:extLst>
          </p:cNvPr>
          <p:cNvSpPr>
            <a:spLocks/>
          </p:cNvSpPr>
          <p:nvPr/>
        </p:nvSpPr>
        <p:spPr bwMode="auto">
          <a:xfrm>
            <a:off x="1191844" y="3161388"/>
            <a:ext cx="42863" cy="41275"/>
          </a:xfrm>
          <a:custGeom>
            <a:avLst/>
            <a:gdLst>
              <a:gd name="T0" fmla="*/ 0 w 27"/>
              <a:gd name="T1" fmla="*/ 11 h 26"/>
              <a:gd name="T2" fmla="*/ 0 w 27"/>
              <a:gd name="T3" fmla="*/ 26 h 26"/>
              <a:gd name="T4" fmla="*/ 27 w 27"/>
              <a:gd name="T5" fmla="*/ 14 h 26"/>
              <a:gd name="T6" fmla="*/ 27 w 27"/>
              <a:gd name="T7" fmla="*/ 0 h 26"/>
              <a:gd name="T8" fmla="*/ 0 w 27"/>
              <a:gd name="T9" fmla="*/ 1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6">
                <a:moveTo>
                  <a:pt x="0" y="11"/>
                </a:moveTo>
                <a:lnTo>
                  <a:pt x="0" y="26"/>
                </a:lnTo>
                <a:lnTo>
                  <a:pt x="27" y="14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Freeform 27">
            <a:extLst>
              <a:ext uri="{FF2B5EF4-FFF2-40B4-BE49-F238E27FC236}">
                <a16:creationId xmlns:a16="http://schemas.microsoft.com/office/drawing/2014/main" id="{0444FBDE-728C-4C15-A5ED-1650EA273DA0}"/>
              </a:ext>
            </a:extLst>
          </p:cNvPr>
          <p:cNvSpPr>
            <a:spLocks/>
          </p:cNvSpPr>
          <p:nvPr/>
        </p:nvSpPr>
        <p:spPr bwMode="auto">
          <a:xfrm>
            <a:off x="1179144" y="3113763"/>
            <a:ext cx="52388" cy="49213"/>
          </a:xfrm>
          <a:custGeom>
            <a:avLst/>
            <a:gdLst>
              <a:gd name="T0" fmla="*/ 0 w 33"/>
              <a:gd name="T1" fmla="*/ 23 h 31"/>
              <a:gd name="T2" fmla="*/ 17 w 33"/>
              <a:gd name="T3" fmla="*/ 0 h 31"/>
              <a:gd name="T4" fmla="*/ 33 w 33"/>
              <a:gd name="T5" fmla="*/ 9 h 31"/>
              <a:gd name="T6" fmla="*/ 17 w 33"/>
              <a:gd name="T7" fmla="*/ 31 h 31"/>
              <a:gd name="T8" fmla="*/ 0 w 33"/>
              <a:gd name="T9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1">
                <a:moveTo>
                  <a:pt x="0" y="23"/>
                </a:moveTo>
                <a:lnTo>
                  <a:pt x="17" y="0"/>
                </a:lnTo>
                <a:lnTo>
                  <a:pt x="33" y="9"/>
                </a:lnTo>
                <a:lnTo>
                  <a:pt x="17" y="31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Freeform 28">
            <a:extLst>
              <a:ext uri="{FF2B5EF4-FFF2-40B4-BE49-F238E27FC236}">
                <a16:creationId xmlns:a16="http://schemas.microsoft.com/office/drawing/2014/main" id="{41D29A16-15A5-4F65-A528-5E37ADC3C446}"/>
              </a:ext>
            </a:extLst>
          </p:cNvPr>
          <p:cNvSpPr>
            <a:spLocks/>
          </p:cNvSpPr>
          <p:nvPr/>
        </p:nvSpPr>
        <p:spPr bwMode="auto">
          <a:xfrm>
            <a:off x="1187082" y="3120113"/>
            <a:ext cx="53975" cy="49213"/>
          </a:xfrm>
          <a:custGeom>
            <a:avLst/>
            <a:gdLst>
              <a:gd name="T0" fmla="*/ 0 w 34"/>
              <a:gd name="T1" fmla="*/ 22 h 31"/>
              <a:gd name="T2" fmla="*/ 17 w 34"/>
              <a:gd name="T3" fmla="*/ 0 h 31"/>
              <a:gd name="T4" fmla="*/ 34 w 34"/>
              <a:gd name="T5" fmla="*/ 8 h 31"/>
              <a:gd name="T6" fmla="*/ 17 w 34"/>
              <a:gd name="T7" fmla="*/ 31 h 31"/>
              <a:gd name="T8" fmla="*/ 0 w 34"/>
              <a:gd name="T9" fmla="*/ 22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2"/>
                </a:moveTo>
                <a:lnTo>
                  <a:pt x="17" y="0"/>
                </a:lnTo>
                <a:lnTo>
                  <a:pt x="34" y="8"/>
                </a:lnTo>
                <a:lnTo>
                  <a:pt x="17" y="31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Freeform 29">
            <a:extLst>
              <a:ext uri="{FF2B5EF4-FFF2-40B4-BE49-F238E27FC236}">
                <a16:creationId xmlns:a16="http://schemas.microsoft.com/office/drawing/2014/main" id="{29AAEF0A-2376-42E5-AFE8-CC70E421D762}"/>
              </a:ext>
            </a:extLst>
          </p:cNvPr>
          <p:cNvSpPr>
            <a:spLocks/>
          </p:cNvSpPr>
          <p:nvPr/>
        </p:nvSpPr>
        <p:spPr bwMode="auto">
          <a:xfrm>
            <a:off x="1201369" y="3132813"/>
            <a:ext cx="26988" cy="23813"/>
          </a:xfrm>
          <a:custGeom>
            <a:avLst/>
            <a:gdLst>
              <a:gd name="T0" fmla="*/ 0 w 17"/>
              <a:gd name="T1" fmla="*/ 11 h 15"/>
              <a:gd name="T2" fmla="*/ 9 w 17"/>
              <a:gd name="T3" fmla="*/ 0 h 15"/>
              <a:gd name="T4" fmla="*/ 17 w 17"/>
              <a:gd name="T5" fmla="*/ 4 h 15"/>
              <a:gd name="T6" fmla="*/ 9 w 17"/>
              <a:gd name="T7" fmla="*/ 15 h 15"/>
              <a:gd name="T8" fmla="*/ 0 w 17"/>
              <a:gd name="T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5">
                <a:moveTo>
                  <a:pt x="0" y="11"/>
                </a:moveTo>
                <a:lnTo>
                  <a:pt x="9" y="0"/>
                </a:lnTo>
                <a:lnTo>
                  <a:pt x="17" y="4"/>
                </a:lnTo>
                <a:lnTo>
                  <a:pt x="9" y="15"/>
                </a:lnTo>
                <a:lnTo>
                  <a:pt x="0" y="11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4A0076B5-5950-466A-A2E2-ECC8725D6899}"/>
              </a:ext>
            </a:extLst>
          </p:cNvPr>
          <p:cNvSpPr>
            <a:spLocks/>
          </p:cNvSpPr>
          <p:nvPr/>
        </p:nvSpPr>
        <p:spPr bwMode="auto">
          <a:xfrm>
            <a:off x="1179144" y="3113763"/>
            <a:ext cx="34925" cy="41275"/>
          </a:xfrm>
          <a:custGeom>
            <a:avLst/>
            <a:gdLst>
              <a:gd name="T0" fmla="*/ 0 w 22"/>
              <a:gd name="T1" fmla="*/ 23 h 26"/>
              <a:gd name="T2" fmla="*/ 5 w 22"/>
              <a:gd name="T3" fmla="*/ 26 h 26"/>
              <a:gd name="T4" fmla="*/ 22 w 22"/>
              <a:gd name="T5" fmla="*/ 4 h 26"/>
              <a:gd name="T6" fmla="*/ 17 w 22"/>
              <a:gd name="T7" fmla="*/ 0 h 26"/>
              <a:gd name="T8" fmla="*/ 0 w 22"/>
              <a:gd name="T9" fmla="*/ 2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6">
                <a:moveTo>
                  <a:pt x="0" y="23"/>
                </a:moveTo>
                <a:lnTo>
                  <a:pt x="5" y="26"/>
                </a:lnTo>
                <a:lnTo>
                  <a:pt x="22" y="4"/>
                </a:lnTo>
                <a:lnTo>
                  <a:pt x="17" y="0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8C08AC03-0311-4C34-A55D-9A6059C131A8}"/>
              </a:ext>
            </a:extLst>
          </p:cNvPr>
          <p:cNvSpPr>
            <a:spLocks/>
          </p:cNvSpPr>
          <p:nvPr/>
        </p:nvSpPr>
        <p:spPr bwMode="auto">
          <a:xfrm>
            <a:off x="1206132" y="3113763"/>
            <a:ext cx="34925" cy="19050"/>
          </a:xfrm>
          <a:custGeom>
            <a:avLst/>
            <a:gdLst>
              <a:gd name="T0" fmla="*/ 5 w 22"/>
              <a:gd name="T1" fmla="*/ 4 h 12"/>
              <a:gd name="T2" fmla="*/ 22 w 22"/>
              <a:gd name="T3" fmla="*/ 12 h 12"/>
              <a:gd name="T4" fmla="*/ 16 w 22"/>
              <a:gd name="T5" fmla="*/ 8 h 12"/>
              <a:gd name="T6" fmla="*/ 0 w 22"/>
              <a:gd name="T7" fmla="*/ 0 h 12"/>
              <a:gd name="T8" fmla="*/ 5 w 22"/>
              <a:gd name="T9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12">
                <a:moveTo>
                  <a:pt x="5" y="4"/>
                </a:moveTo>
                <a:lnTo>
                  <a:pt x="22" y="12"/>
                </a:lnTo>
                <a:lnTo>
                  <a:pt x="16" y="8"/>
                </a:lnTo>
                <a:lnTo>
                  <a:pt x="0" y="0"/>
                </a:lnTo>
                <a:lnTo>
                  <a:pt x="5" y="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Line 32">
            <a:extLst>
              <a:ext uri="{FF2B5EF4-FFF2-40B4-BE49-F238E27FC236}">
                <a16:creationId xmlns:a16="http://schemas.microsoft.com/office/drawing/2014/main" id="{0176CA25-D0A4-4B94-95D6-0EC76B8425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0894" y="3140750"/>
            <a:ext cx="23813" cy="14288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Freeform 33">
            <a:extLst>
              <a:ext uri="{FF2B5EF4-FFF2-40B4-BE49-F238E27FC236}">
                <a16:creationId xmlns:a16="http://schemas.microsoft.com/office/drawing/2014/main" id="{36B40232-F2D1-4BCD-94C4-D3400C340E39}"/>
              </a:ext>
            </a:extLst>
          </p:cNvPr>
          <p:cNvSpPr>
            <a:spLocks/>
          </p:cNvSpPr>
          <p:nvPr/>
        </p:nvSpPr>
        <p:spPr bwMode="auto">
          <a:xfrm>
            <a:off x="1201369" y="3167738"/>
            <a:ext cx="57150" cy="25400"/>
          </a:xfrm>
          <a:custGeom>
            <a:avLst/>
            <a:gdLst>
              <a:gd name="T0" fmla="*/ 0 w 36"/>
              <a:gd name="T1" fmla="*/ 11 h 16"/>
              <a:gd name="T2" fmla="*/ 9 w 36"/>
              <a:gd name="T3" fmla="*/ 16 h 16"/>
              <a:gd name="T4" fmla="*/ 36 w 36"/>
              <a:gd name="T5" fmla="*/ 5 h 16"/>
              <a:gd name="T6" fmla="*/ 27 w 36"/>
              <a:gd name="T7" fmla="*/ 0 h 16"/>
              <a:gd name="T8" fmla="*/ 0 w 36"/>
              <a:gd name="T9" fmla="*/ 1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6">
                <a:moveTo>
                  <a:pt x="0" y="11"/>
                </a:moveTo>
                <a:lnTo>
                  <a:pt x="9" y="16"/>
                </a:lnTo>
                <a:lnTo>
                  <a:pt x="36" y="5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Freeform 34">
            <a:extLst>
              <a:ext uri="{FF2B5EF4-FFF2-40B4-BE49-F238E27FC236}">
                <a16:creationId xmlns:a16="http://schemas.microsoft.com/office/drawing/2014/main" id="{E1874DC6-AC59-47E8-8EF2-2D9958A459DD}"/>
              </a:ext>
            </a:extLst>
          </p:cNvPr>
          <p:cNvSpPr>
            <a:spLocks/>
          </p:cNvSpPr>
          <p:nvPr/>
        </p:nvSpPr>
        <p:spPr bwMode="auto">
          <a:xfrm>
            <a:off x="1201369" y="3185200"/>
            <a:ext cx="14288" cy="31750"/>
          </a:xfrm>
          <a:custGeom>
            <a:avLst/>
            <a:gdLst>
              <a:gd name="T0" fmla="*/ 0 w 9"/>
              <a:gd name="T1" fmla="*/ 0 h 20"/>
              <a:gd name="T2" fmla="*/ 9 w 9"/>
              <a:gd name="T3" fmla="*/ 5 h 20"/>
              <a:gd name="T4" fmla="*/ 9 w 9"/>
              <a:gd name="T5" fmla="*/ 20 h 20"/>
              <a:gd name="T6" fmla="*/ 0 w 9"/>
              <a:gd name="T7" fmla="*/ 15 h 20"/>
              <a:gd name="T8" fmla="*/ 0 w 9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20">
                <a:moveTo>
                  <a:pt x="0" y="0"/>
                </a:moveTo>
                <a:lnTo>
                  <a:pt x="9" y="5"/>
                </a:lnTo>
                <a:lnTo>
                  <a:pt x="9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Freeform 35">
            <a:extLst>
              <a:ext uri="{FF2B5EF4-FFF2-40B4-BE49-F238E27FC236}">
                <a16:creationId xmlns:a16="http://schemas.microsoft.com/office/drawing/2014/main" id="{2DE304DE-A6DD-48CF-A223-D56F7613E467}"/>
              </a:ext>
            </a:extLst>
          </p:cNvPr>
          <p:cNvSpPr>
            <a:spLocks/>
          </p:cNvSpPr>
          <p:nvPr/>
        </p:nvSpPr>
        <p:spPr bwMode="auto">
          <a:xfrm>
            <a:off x="1215657" y="3175675"/>
            <a:ext cx="42863" cy="41275"/>
          </a:xfrm>
          <a:custGeom>
            <a:avLst/>
            <a:gdLst>
              <a:gd name="T0" fmla="*/ 0 w 27"/>
              <a:gd name="T1" fmla="*/ 11 h 26"/>
              <a:gd name="T2" fmla="*/ 0 w 27"/>
              <a:gd name="T3" fmla="*/ 26 h 26"/>
              <a:gd name="T4" fmla="*/ 27 w 27"/>
              <a:gd name="T5" fmla="*/ 14 h 26"/>
              <a:gd name="T6" fmla="*/ 27 w 27"/>
              <a:gd name="T7" fmla="*/ 0 h 26"/>
              <a:gd name="T8" fmla="*/ 0 w 27"/>
              <a:gd name="T9" fmla="*/ 1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6">
                <a:moveTo>
                  <a:pt x="0" y="11"/>
                </a:moveTo>
                <a:lnTo>
                  <a:pt x="0" y="26"/>
                </a:lnTo>
                <a:lnTo>
                  <a:pt x="27" y="14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Freeform 36">
            <a:extLst>
              <a:ext uri="{FF2B5EF4-FFF2-40B4-BE49-F238E27FC236}">
                <a16:creationId xmlns:a16="http://schemas.microsoft.com/office/drawing/2014/main" id="{B0F907EF-5772-444D-B909-CF62E6A46CF3}"/>
              </a:ext>
            </a:extLst>
          </p:cNvPr>
          <p:cNvSpPr>
            <a:spLocks/>
          </p:cNvSpPr>
          <p:nvPr/>
        </p:nvSpPr>
        <p:spPr bwMode="auto">
          <a:xfrm>
            <a:off x="1201369" y="3129638"/>
            <a:ext cx="53975" cy="47625"/>
          </a:xfrm>
          <a:custGeom>
            <a:avLst/>
            <a:gdLst>
              <a:gd name="T0" fmla="*/ 0 w 34"/>
              <a:gd name="T1" fmla="*/ 22 h 30"/>
              <a:gd name="T2" fmla="*/ 17 w 34"/>
              <a:gd name="T3" fmla="*/ 0 h 30"/>
              <a:gd name="T4" fmla="*/ 34 w 34"/>
              <a:gd name="T5" fmla="*/ 7 h 30"/>
              <a:gd name="T6" fmla="*/ 17 w 34"/>
              <a:gd name="T7" fmla="*/ 30 h 30"/>
              <a:gd name="T8" fmla="*/ 0 w 34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">
                <a:moveTo>
                  <a:pt x="0" y="22"/>
                </a:moveTo>
                <a:lnTo>
                  <a:pt x="17" y="0"/>
                </a:lnTo>
                <a:lnTo>
                  <a:pt x="34" y="7"/>
                </a:lnTo>
                <a:lnTo>
                  <a:pt x="17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Freeform 37">
            <a:extLst>
              <a:ext uri="{FF2B5EF4-FFF2-40B4-BE49-F238E27FC236}">
                <a16:creationId xmlns:a16="http://schemas.microsoft.com/office/drawing/2014/main" id="{6BFE5200-621D-4FBC-9F0A-5C69756C9389}"/>
              </a:ext>
            </a:extLst>
          </p:cNvPr>
          <p:cNvSpPr>
            <a:spLocks/>
          </p:cNvSpPr>
          <p:nvPr/>
        </p:nvSpPr>
        <p:spPr bwMode="auto">
          <a:xfrm>
            <a:off x="1210894" y="3134400"/>
            <a:ext cx="52388" cy="49213"/>
          </a:xfrm>
          <a:custGeom>
            <a:avLst/>
            <a:gdLst>
              <a:gd name="T0" fmla="*/ 0 w 33"/>
              <a:gd name="T1" fmla="*/ 22 h 31"/>
              <a:gd name="T2" fmla="*/ 16 w 33"/>
              <a:gd name="T3" fmla="*/ 0 h 31"/>
              <a:gd name="T4" fmla="*/ 33 w 33"/>
              <a:gd name="T5" fmla="*/ 8 h 31"/>
              <a:gd name="T6" fmla="*/ 16 w 33"/>
              <a:gd name="T7" fmla="*/ 31 h 31"/>
              <a:gd name="T8" fmla="*/ 0 w 33"/>
              <a:gd name="T9" fmla="*/ 22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1">
                <a:moveTo>
                  <a:pt x="0" y="22"/>
                </a:moveTo>
                <a:lnTo>
                  <a:pt x="16" y="0"/>
                </a:lnTo>
                <a:lnTo>
                  <a:pt x="33" y="8"/>
                </a:lnTo>
                <a:lnTo>
                  <a:pt x="16" y="31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Freeform 38">
            <a:extLst>
              <a:ext uri="{FF2B5EF4-FFF2-40B4-BE49-F238E27FC236}">
                <a16:creationId xmlns:a16="http://schemas.microsoft.com/office/drawing/2014/main" id="{BD7C9D87-411D-4624-8789-992EFB2DFA2C}"/>
              </a:ext>
            </a:extLst>
          </p:cNvPr>
          <p:cNvSpPr>
            <a:spLocks/>
          </p:cNvSpPr>
          <p:nvPr/>
        </p:nvSpPr>
        <p:spPr bwMode="auto">
          <a:xfrm>
            <a:off x="1225182" y="3147100"/>
            <a:ext cx="26988" cy="23813"/>
          </a:xfrm>
          <a:custGeom>
            <a:avLst/>
            <a:gdLst>
              <a:gd name="T0" fmla="*/ 0 w 17"/>
              <a:gd name="T1" fmla="*/ 11 h 15"/>
              <a:gd name="T2" fmla="*/ 8 w 17"/>
              <a:gd name="T3" fmla="*/ 0 h 15"/>
              <a:gd name="T4" fmla="*/ 17 w 17"/>
              <a:gd name="T5" fmla="*/ 4 h 15"/>
              <a:gd name="T6" fmla="*/ 8 w 17"/>
              <a:gd name="T7" fmla="*/ 15 h 15"/>
              <a:gd name="T8" fmla="*/ 0 w 17"/>
              <a:gd name="T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5">
                <a:moveTo>
                  <a:pt x="0" y="11"/>
                </a:moveTo>
                <a:lnTo>
                  <a:pt x="8" y="0"/>
                </a:lnTo>
                <a:lnTo>
                  <a:pt x="17" y="4"/>
                </a:lnTo>
                <a:lnTo>
                  <a:pt x="8" y="15"/>
                </a:lnTo>
                <a:lnTo>
                  <a:pt x="0" y="11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Freeform 39">
            <a:extLst>
              <a:ext uri="{FF2B5EF4-FFF2-40B4-BE49-F238E27FC236}">
                <a16:creationId xmlns:a16="http://schemas.microsoft.com/office/drawing/2014/main" id="{7CD16C91-BA53-47BA-8177-CEA73905AE74}"/>
              </a:ext>
            </a:extLst>
          </p:cNvPr>
          <p:cNvSpPr>
            <a:spLocks/>
          </p:cNvSpPr>
          <p:nvPr/>
        </p:nvSpPr>
        <p:spPr bwMode="auto">
          <a:xfrm>
            <a:off x="1201369" y="3129638"/>
            <a:ext cx="34925" cy="39688"/>
          </a:xfrm>
          <a:custGeom>
            <a:avLst/>
            <a:gdLst>
              <a:gd name="T0" fmla="*/ 0 w 22"/>
              <a:gd name="T1" fmla="*/ 22 h 25"/>
              <a:gd name="T2" fmla="*/ 6 w 22"/>
              <a:gd name="T3" fmla="*/ 25 h 25"/>
              <a:gd name="T4" fmla="*/ 22 w 22"/>
              <a:gd name="T5" fmla="*/ 3 h 25"/>
              <a:gd name="T6" fmla="*/ 17 w 22"/>
              <a:gd name="T7" fmla="*/ 0 h 25"/>
              <a:gd name="T8" fmla="*/ 0 w 22"/>
              <a:gd name="T9" fmla="*/ 2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5">
                <a:moveTo>
                  <a:pt x="0" y="22"/>
                </a:moveTo>
                <a:lnTo>
                  <a:pt x="6" y="25"/>
                </a:lnTo>
                <a:lnTo>
                  <a:pt x="22" y="3"/>
                </a:lnTo>
                <a:lnTo>
                  <a:pt x="17" y="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Freeform 40">
            <a:extLst>
              <a:ext uri="{FF2B5EF4-FFF2-40B4-BE49-F238E27FC236}">
                <a16:creationId xmlns:a16="http://schemas.microsoft.com/office/drawing/2014/main" id="{E7F49AB3-2FC7-4DE7-84EE-2840DEB62349}"/>
              </a:ext>
            </a:extLst>
          </p:cNvPr>
          <p:cNvSpPr>
            <a:spLocks/>
          </p:cNvSpPr>
          <p:nvPr/>
        </p:nvSpPr>
        <p:spPr bwMode="auto">
          <a:xfrm>
            <a:off x="1228357" y="3129638"/>
            <a:ext cx="34925" cy="17463"/>
          </a:xfrm>
          <a:custGeom>
            <a:avLst/>
            <a:gdLst>
              <a:gd name="T0" fmla="*/ 5 w 22"/>
              <a:gd name="T1" fmla="*/ 3 h 11"/>
              <a:gd name="T2" fmla="*/ 22 w 22"/>
              <a:gd name="T3" fmla="*/ 11 h 11"/>
              <a:gd name="T4" fmla="*/ 16 w 22"/>
              <a:gd name="T5" fmla="*/ 7 h 11"/>
              <a:gd name="T6" fmla="*/ 0 w 22"/>
              <a:gd name="T7" fmla="*/ 0 h 11"/>
              <a:gd name="T8" fmla="*/ 5 w 22"/>
              <a:gd name="T9" fmla="*/ 3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11">
                <a:moveTo>
                  <a:pt x="5" y="3"/>
                </a:moveTo>
                <a:lnTo>
                  <a:pt x="22" y="11"/>
                </a:lnTo>
                <a:lnTo>
                  <a:pt x="16" y="7"/>
                </a:lnTo>
                <a:lnTo>
                  <a:pt x="0" y="0"/>
                </a:lnTo>
                <a:lnTo>
                  <a:pt x="5" y="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Line 48">
            <a:extLst>
              <a:ext uri="{FF2B5EF4-FFF2-40B4-BE49-F238E27FC236}">
                <a16:creationId xmlns:a16="http://schemas.microsoft.com/office/drawing/2014/main" id="{798B1858-63BC-42BC-B579-98E68BFDF7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28357" y="3164563"/>
            <a:ext cx="33338" cy="15875"/>
          </a:xfrm>
          <a:prstGeom prst="line">
            <a:avLst/>
          </a:pr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Line 49">
            <a:extLst>
              <a:ext uri="{FF2B5EF4-FFF2-40B4-BE49-F238E27FC236}">
                <a16:creationId xmlns:a16="http://schemas.microsoft.com/office/drawing/2014/main" id="{8D89BA12-E5EC-4D0F-A83F-D148FAD348B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4707" y="3156625"/>
            <a:ext cx="88900" cy="52388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7C250B13-4150-4A33-B26F-C9DDAA581580}"/>
              </a:ext>
            </a:extLst>
          </p:cNvPr>
          <p:cNvSpPr>
            <a:spLocks/>
          </p:cNvSpPr>
          <p:nvPr/>
        </p:nvSpPr>
        <p:spPr bwMode="auto">
          <a:xfrm>
            <a:off x="1247407" y="3191550"/>
            <a:ext cx="19050" cy="41275"/>
          </a:xfrm>
          <a:custGeom>
            <a:avLst/>
            <a:gdLst>
              <a:gd name="T0" fmla="*/ 0 w 12"/>
              <a:gd name="T1" fmla="*/ 20 h 26"/>
              <a:gd name="T2" fmla="*/ 0 w 12"/>
              <a:gd name="T3" fmla="*/ 0 h 26"/>
              <a:gd name="T4" fmla="*/ 12 w 12"/>
              <a:gd name="T5" fmla="*/ 6 h 26"/>
              <a:gd name="T6" fmla="*/ 11 w 12"/>
              <a:gd name="T7" fmla="*/ 26 h 26"/>
              <a:gd name="T8" fmla="*/ 0 w 12"/>
              <a:gd name="T9" fmla="*/ 2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26">
                <a:moveTo>
                  <a:pt x="0" y="20"/>
                </a:moveTo>
                <a:lnTo>
                  <a:pt x="0" y="0"/>
                </a:lnTo>
                <a:lnTo>
                  <a:pt x="12" y="6"/>
                </a:lnTo>
                <a:lnTo>
                  <a:pt x="11" y="26"/>
                </a:lnTo>
                <a:lnTo>
                  <a:pt x="0" y="2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23B52D96-E528-4DE2-98B2-F1684A42A056}"/>
              </a:ext>
            </a:extLst>
          </p:cNvPr>
          <p:cNvSpPr>
            <a:spLocks/>
          </p:cNvSpPr>
          <p:nvPr/>
        </p:nvSpPr>
        <p:spPr bwMode="auto">
          <a:xfrm>
            <a:off x="1264869" y="3182025"/>
            <a:ext cx="44450" cy="50800"/>
          </a:xfrm>
          <a:custGeom>
            <a:avLst/>
            <a:gdLst>
              <a:gd name="T0" fmla="*/ 0 w 28"/>
              <a:gd name="T1" fmla="*/ 32 h 32"/>
              <a:gd name="T2" fmla="*/ 28 w 28"/>
              <a:gd name="T3" fmla="*/ 19 h 32"/>
              <a:gd name="T4" fmla="*/ 28 w 28"/>
              <a:gd name="T5" fmla="*/ 0 h 32"/>
              <a:gd name="T6" fmla="*/ 1 w 28"/>
              <a:gd name="T7" fmla="*/ 12 h 32"/>
              <a:gd name="T8" fmla="*/ 0 w 28"/>
              <a:gd name="T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32">
                <a:moveTo>
                  <a:pt x="0" y="32"/>
                </a:moveTo>
                <a:lnTo>
                  <a:pt x="28" y="19"/>
                </a:lnTo>
                <a:lnTo>
                  <a:pt x="28" y="0"/>
                </a:lnTo>
                <a:lnTo>
                  <a:pt x="1" y="12"/>
                </a:lnTo>
                <a:lnTo>
                  <a:pt x="0" y="32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49A19E85-169C-4A6C-9218-41EDF7ABD9B5}"/>
              </a:ext>
            </a:extLst>
          </p:cNvPr>
          <p:cNvSpPr>
            <a:spLocks/>
          </p:cNvSpPr>
          <p:nvPr/>
        </p:nvSpPr>
        <p:spPr bwMode="auto">
          <a:xfrm>
            <a:off x="1379169" y="3262988"/>
            <a:ext cx="20638" cy="41275"/>
          </a:xfrm>
          <a:custGeom>
            <a:avLst/>
            <a:gdLst>
              <a:gd name="T0" fmla="*/ 0 w 13"/>
              <a:gd name="T1" fmla="*/ 19 h 26"/>
              <a:gd name="T2" fmla="*/ 0 w 13"/>
              <a:gd name="T3" fmla="*/ 0 h 26"/>
              <a:gd name="T4" fmla="*/ 13 w 13"/>
              <a:gd name="T5" fmla="*/ 6 h 26"/>
              <a:gd name="T6" fmla="*/ 13 w 13"/>
              <a:gd name="T7" fmla="*/ 26 h 26"/>
              <a:gd name="T8" fmla="*/ 0 w 13"/>
              <a:gd name="T9" fmla="*/ 19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26">
                <a:moveTo>
                  <a:pt x="0" y="19"/>
                </a:moveTo>
                <a:lnTo>
                  <a:pt x="0" y="0"/>
                </a:lnTo>
                <a:lnTo>
                  <a:pt x="13" y="6"/>
                </a:lnTo>
                <a:lnTo>
                  <a:pt x="13" y="26"/>
                </a:lnTo>
                <a:lnTo>
                  <a:pt x="0" y="19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F12268C0-4A52-4F72-9879-23E621F3DF98}"/>
              </a:ext>
            </a:extLst>
          </p:cNvPr>
          <p:cNvSpPr>
            <a:spLocks/>
          </p:cNvSpPr>
          <p:nvPr/>
        </p:nvSpPr>
        <p:spPr bwMode="auto">
          <a:xfrm>
            <a:off x="1399807" y="3253463"/>
            <a:ext cx="42863" cy="50800"/>
          </a:xfrm>
          <a:custGeom>
            <a:avLst/>
            <a:gdLst>
              <a:gd name="T0" fmla="*/ 0 w 27"/>
              <a:gd name="T1" fmla="*/ 32 h 32"/>
              <a:gd name="T2" fmla="*/ 27 w 27"/>
              <a:gd name="T3" fmla="*/ 20 h 32"/>
              <a:gd name="T4" fmla="*/ 27 w 27"/>
              <a:gd name="T5" fmla="*/ 0 h 32"/>
              <a:gd name="T6" fmla="*/ 0 w 27"/>
              <a:gd name="T7" fmla="*/ 12 h 32"/>
              <a:gd name="T8" fmla="*/ 0 w 27"/>
              <a:gd name="T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32">
                <a:moveTo>
                  <a:pt x="0" y="32"/>
                </a:moveTo>
                <a:lnTo>
                  <a:pt x="27" y="20"/>
                </a:lnTo>
                <a:lnTo>
                  <a:pt x="27" y="0"/>
                </a:lnTo>
                <a:lnTo>
                  <a:pt x="0" y="12"/>
                </a:lnTo>
                <a:lnTo>
                  <a:pt x="0" y="32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51773A26-9A3E-4EB4-8D5D-22E2EE46B1D3}"/>
              </a:ext>
            </a:extLst>
          </p:cNvPr>
          <p:cNvSpPr>
            <a:spLocks/>
          </p:cNvSpPr>
          <p:nvPr/>
        </p:nvSpPr>
        <p:spPr bwMode="auto">
          <a:xfrm>
            <a:off x="1244232" y="3162975"/>
            <a:ext cx="46038" cy="28575"/>
          </a:xfrm>
          <a:custGeom>
            <a:avLst/>
            <a:gdLst>
              <a:gd name="T0" fmla="*/ 0 w 29"/>
              <a:gd name="T1" fmla="*/ 13 h 18"/>
              <a:gd name="T2" fmla="*/ 0 w 29"/>
              <a:gd name="T3" fmla="*/ 18 h 18"/>
              <a:gd name="T4" fmla="*/ 29 w 29"/>
              <a:gd name="T5" fmla="*/ 5 h 18"/>
              <a:gd name="T6" fmla="*/ 28 w 29"/>
              <a:gd name="T7" fmla="*/ 0 h 18"/>
              <a:gd name="T8" fmla="*/ 0 w 29"/>
              <a:gd name="T9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18">
                <a:moveTo>
                  <a:pt x="0" y="13"/>
                </a:moveTo>
                <a:lnTo>
                  <a:pt x="0" y="18"/>
                </a:lnTo>
                <a:lnTo>
                  <a:pt x="29" y="5"/>
                </a:lnTo>
                <a:lnTo>
                  <a:pt x="28" y="0"/>
                </a:lnTo>
                <a:lnTo>
                  <a:pt x="0" y="13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8BD278D0-FCFA-4DBE-952C-B5CD67094CE6}"/>
              </a:ext>
            </a:extLst>
          </p:cNvPr>
          <p:cNvSpPr>
            <a:spLocks/>
          </p:cNvSpPr>
          <p:nvPr/>
        </p:nvSpPr>
        <p:spPr bwMode="auto">
          <a:xfrm>
            <a:off x="1290269" y="3150275"/>
            <a:ext cx="155575" cy="100013"/>
          </a:xfrm>
          <a:custGeom>
            <a:avLst/>
            <a:gdLst>
              <a:gd name="T0" fmla="*/ 98 w 98"/>
              <a:gd name="T1" fmla="*/ 52 h 63"/>
              <a:gd name="T2" fmla="*/ 98 w 98"/>
              <a:gd name="T3" fmla="*/ 63 h 63"/>
              <a:gd name="T4" fmla="*/ 0 w 98"/>
              <a:gd name="T5" fmla="*/ 11 h 63"/>
              <a:gd name="T6" fmla="*/ 0 w 98"/>
              <a:gd name="T7" fmla="*/ 0 h 63"/>
              <a:gd name="T8" fmla="*/ 98 w 98"/>
              <a:gd name="T9" fmla="*/ 52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63">
                <a:moveTo>
                  <a:pt x="98" y="52"/>
                </a:moveTo>
                <a:lnTo>
                  <a:pt x="98" y="63"/>
                </a:lnTo>
                <a:lnTo>
                  <a:pt x="0" y="11"/>
                </a:lnTo>
                <a:lnTo>
                  <a:pt x="0" y="0"/>
                </a:lnTo>
                <a:lnTo>
                  <a:pt x="98" y="5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9A147167-D9B7-4BCA-A6CD-37799972D7A3}"/>
              </a:ext>
            </a:extLst>
          </p:cNvPr>
          <p:cNvSpPr>
            <a:spLocks/>
          </p:cNvSpPr>
          <p:nvPr/>
        </p:nvSpPr>
        <p:spPr bwMode="auto">
          <a:xfrm>
            <a:off x="1244232" y="3167738"/>
            <a:ext cx="200025" cy="104775"/>
          </a:xfrm>
          <a:custGeom>
            <a:avLst/>
            <a:gdLst>
              <a:gd name="T0" fmla="*/ 0 w 126"/>
              <a:gd name="T1" fmla="*/ 14 h 66"/>
              <a:gd name="T2" fmla="*/ 98 w 126"/>
              <a:gd name="T3" fmla="*/ 66 h 66"/>
              <a:gd name="T4" fmla="*/ 126 w 126"/>
              <a:gd name="T5" fmla="*/ 53 h 66"/>
              <a:gd name="T6" fmla="*/ 29 w 126"/>
              <a:gd name="T7" fmla="*/ 0 h 66"/>
              <a:gd name="T8" fmla="*/ 0 w 126"/>
              <a:gd name="T9" fmla="*/ 14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66">
                <a:moveTo>
                  <a:pt x="0" y="14"/>
                </a:moveTo>
                <a:lnTo>
                  <a:pt x="98" y="66"/>
                </a:lnTo>
                <a:lnTo>
                  <a:pt x="126" y="53"/>
                </a:lnTo>
                <a:lnTo>
                  <a:pt x="29" y="0"/>
                </a:lnTo>
                <a:lnTo>
                  <a:pt x="0" y="1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21FBF053-65BF-412C-960A-2D9E5374DC10}"/>
              </a:ext>
            </a:extLst>
          </p:cNvPr>
          <p:cNvSpPr>
            <a:spLocks/>
          </p:cNvSpPr>
          <p:nvPr/>
        </p:nvSpPr>
        <p:spPr bwMode="auto">
          <a:xfrm>
            <a:off x="1244232" y="3148688"/>
            <a:ext cx="200025" cy="104775"/>
          </a:xfrm>
          <a:custGeom>
            <a:avLst/>
            <a:gdLst>
              <a:gd name="T0" fmla="*/ 0 w 126"/>
              <a:gd name="T1" fmla="*/ 14 h 66"/>
              <a:gd name="T2" fmla="*/ 98 w 126"/>
              <a:gd name="T3" fmla="*/ 66 h 66"/>
              <a:gd name="T4" fmla="*/ 126 w 126"/>
              <a:gd name="T5" fmla="*/ 53 h 66"/>
              <a:gd name="T6" fmla="*/ 29 w 126"/>
              <a:gd name="T7" fmla="*/ 0 h 66"/>
              <a:gd name="T8" fmla="*/ 0 w 126"/>
              <a:gd name="T9" fmla="*/ 14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66">
                <a:moveTo>
                  <a:pt x="0" y="14"/>
                </a:moveTo>
                <a:lnTo>
                  <a:pt x="98" y="66"/>
                </a:lnTo>
                <a:lnTo>
                  <a:pt x="126" y="53"/>
                </a:lnTo>
                <a:lnTo>
                  <a:pt x="29" y="0"/>
                </a:lnTo>
                <a:lnTo>
                  <a:pt x="0" y="1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2561C683-BBDF-4653-84CD-69345EA46F6D}"/>
              </a:ext>
            </a:extLst>
          </p:cNvPr>
          <p:cNvSpPr>
            <a:spLocks/>
          </p:cNvSpPr>
          <p:nvPr/>
        </p:nvSpPr>
        <p:spPr bwMode="auto">
          <a:xfrm>
            <a:off x="1431557" y="3240763"/>
            <a:ext cx="12700" cy="9525"/>
          </a:xfrm>
          <a:custGeom>
            <a:avLst/>
            <a:gdLst>
              <a:gd name="T0" fmla="*/ 0 w 8"/>
              <a:gd name="T1" fmla="*/ 4 h 6"/>
              <a:gd name="T2" fmla="*/ 0 w 8"/>
              <a:gd name="T3" fmla="*/ 6 h 6"/>
              <a:gd name="T4" fmla="*/ 7 w 8"/>
              <a:gd name="T5" fmla="*/ 3 h 6"/>
              <a:gd name="T6" fmla="*/ 8 w 8"/>
              <a:gd name="T7" fmla="*/ 0 h 6"/>
              <a:gd name="T8" fmla="*/ 0 w 8"/>
              <a:gd name="T9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6">
                <a:moveTo>
                  <a:pt x="0" y="4"/>
                </a:moveTo>
                <a:lnTo>
                  <a:pt x="0" y="6"/>
                </a:lnTo>
                <a:lnTo>
                  <a:pt x="7" y="3"/>
                </a:lnTo>
                <a:lnTo>
                  <a:pt x="8" y="0"/>
                </a:lnTo>
                <a:lnTo>
                  <a:pt x="0" y="4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AB19953D-A0D6-4480-9145-C7EFA47E4721}"/>
              </a:ext>
            </a:extLst>
          </p:cNvPr>
          <p:cNvSpPr>
            <a:spLocks/>
          </p:cNvSpPr>
          <p:nvPr/>
        </p:nvSpPr>
        <p:spPr bwMode="auto">
          <a:xfrm>
            <a:off x="1244232" y="3170913"/>
            <a:ext cx="155575" cy="90488"/>
          </a:xfrm>
          <a:custGeom>
            <a:avLst/>
            <a:gdLst>
              <a:gd name="T0" fmla="*/ 98 w 98"/>
              <a:gd name="T1" fmla="*/ 52 h 57"/>
              <a:gd name="T2" fmla="*/ 97 w 98"/>
              <a:gd name="T3" fmla="*/ 57 h 57"/>
              <a:gd name="T4" fmla="*/ 0 w 98"/>
              <a:gd name="T5" fmla="*/ 5 h 57"/>
              <a:gd name="T6" fmla="*/ 0 w 98"/>
              <a:gd name="T7" fmla="*/ 0 h 57"/>
              <a:gd name="T8" fmla="*/ 98 w 98"/>
              <a:gd name="T9" fmla="*/ 52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57">
                <a:moveTo>
                  <a:pt x="98" y="52"/>
                </a:moveTo>
                <a:lnTo>
                  <a:pt x="97" y="57"/>
                </a:lnTo>
                <a:lnTo>
                  <a:pt x="0" y="5"/>
                </a:lnTo>
                <a:lnTo>
                  <a:pt x="0" y="0"/>
                </a:lnTo>
                <a:lnTo>
                  <a:pt x="98" y="5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1AF9279C-00B8-4152-9EA0-057875082262}"/>
              </a:ext>
            </a:extLst>
          </p:cNvPr>
          <p:cNvSpPr>
            <a:spLocks/>
          </p:cNvSpPr>
          <p:nvPr/>
        </p:nvSpPr>
        <p:spPr bwMode="auto">
          <a:xfrm>
            <a:off x="1244232" y="3185200"/>
            <a:ext cx="155575" cy="87313"/>
          </a:xfrm>
          <a:custGeom>
            <a:avLst/>
            <a:gdLst>
              <a:gd name="T0" fmla="*/ 98 w 98"/>
              <a:gd name="T1" fmla="*/ 51 h 55"/>
              <a:gd name="T2" fmla="*/ 97 w 98"/>
              <a:gd name="T3" fmla="*/ 55 h 55"/>
              <a:gd name="T4" fmla="*/ 0 w 98"/>
              <a:gd name="T5" fmla="*/ 4 h 55"/>
              <a:gd name="T6" fmla="*/ 0 w 98"/>
              <a:gd name="T7" fmla="*/ 0 h 55"/>
              <a:gd name="T8" fmla="*/ 98 w 98"/>
              <a:gd name="T9" fmla="*/ 51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55">
                <a:moveTo>
                  <a:pt x="98" y="51"/>
                </a:moveTo>
                <a:lnTo>
                  <a:pt x="97" y="55"/>
                </a:lnTo>
                <a:lnTo>
                  <a:pt x="0" y="4"/>
                </a:lnTo>
                <a:lnTo>
                  <a:pt x="0" y="0"/>
                </a:lnTo>
                <a:lnTo>
                  <a:pt x="98" y="51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077E34A9-33DA-45EE-901A-EB8B4E3ED92F}"/>
              </a:ext>
            </a:extLst>
          </p:cNvPr>
          <p:cNvSpPr>
            <a:spLocks/>
          </p:cNvSpPr>
          <p:nvPr/>
        </p:nvSpPr>
        <p:spPr bwMode="auto">
          <a:xfrm>
            <a:off x="1399807" y="3232825"/>
            <a:ext cx="44450" cy="28575"/>
          </a:xfrm>
          <a:custGeom>
            <a:avLst/>
            <a:gdLst>
              <a:gd name="T0" fmla="*/ 0 w 28"/>
              <a:gd name="T1" fmla="*/ 13 h 18"/>
              <a:gd name="T2" fmla="*/ 0 w 28"/>
              <a:gd name="T3" fmla="*/ 18 h 18"/>
              <a:gd name="T4" fmla="*/ 28 w 28"/>
              <a:gd name="T5" fmla="*/ 5 h 18"/>
              <a:gd name="T6" fmla="*/ 28 w 28"/>
              <a:gd name="T7" fmla="*/ 0 h 18"/>
              <a:gd name="T8" fmla="*/ 0 w 28"/>
              <a:gd name="T9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18">
                <a:moveTo>
                  <a:pt x="0" y="13"/>
                </a:moveTo>
                <a:lnTo>
                  <a:pt x="0" y="18"/>
                </a:lnTo>
                <a:lnTo>
                  <a:pt x="28" y="5"/>
                </a:lnTo>
                <a:lnTo>
                  <a:pt x="28" y="0"/>
                </a:lnTo>
                <a:lnTo>
                  <a:pt x="0" y="13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CDFD9326-13C0-4B80-9B2B-722736897A8A}"/>
              </a:ext>
            </a:extLst>
          </p:cNvPr>
          <p:cNvSpPr>
            <a:spLocks/>
          </p:cNvSpPr>
          <p:nvPr/>
        </p:nvSpPr>
        <p:spPr bwMode="auto">
          <a:xfrm>
            <a:off x="1398219" y="3245525"/>
            <a:ext cx="46038" cy="28575"/>
          </a:xfrm>
          <a:custGeom>
            <a:avLst/>
            <a:gdLst>
              <a:gd name="T0" fmla="*/ 0 w 29"/>
              <a:gd name="T1" fmla="*/ 13 h 18"/>
              <a:gd name="T2" fmla="*/ 0 w 29"/>
              <a:gd name="T3" fmla="*/ 18 h 18"/>
              <a:gd name="T4" fmla="*/ 29 w 29"/>
              <a:gd name="T5" fmla="*/ 5 h 18"/>
              <a:gd name="T6" fmla="*/ 28 w 29"/>
              <a:gd name="T7" fmla="*/ 0 h 18"/>
              <a:gd name="T8" fmla="*/ 0 w 29"/>
              <a:gd name="T9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18">
                <a:moveTo>
                  <a:pt x="0" y="13"/>
                </a:moveTo>
                <a:lnTo>
                  <a:pt x="0" y="18"/>
                </a:lnTo>
                <a:lnTo>
                  <a:pt x="29" y="5"/>
                </a:lnTo>
                <a:lnTo>
                  <a:pt x="28" y="0"/>
                </a:lnTo>
                <a:lnTo>
                  <a:pt x="0" y="13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B34E954E-FC8F-4EFF-A257-D36B9E077E08}"/>
              </a:ext>
            </a:extLst>
          </p:cNvPr>
          <p:cNvSpPr>
            <a:spLocks/>
          </p:cNvSpPr>
          <p:nvPr/>
        </p:nvSpPr>
        <p:spPr bwMode="auto">
          <a:xfrm>
            <a:off x="1417269" y="3256638"/>
            <a:ext cx="279400" cy="138113"/>
          </a:xfrm>
          <a:custGeom>
            <a:avLst/>
            <a:gdLst>
              <a:gd name="T0" fmla="*/ 0 w 176"/>
              <a:gd name="T1" fmla="*/ 0 h 87"/>
              <a:gd name="T2" fmla="*/ 176 w 176"/>
              <a:gd name="T3" fmla="*/ 87 h 87"/>
              <a:gd name="T4" fmla="*/ 0 w 176"/>
              <a:gd name="T5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6" h="87">
                <a:moveTo>
                  <a:pt x="0" y="0"/>
                </a:moveTo>
                <a:lnTo>
                  <a:pt x="176" y="87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5" name="Line 64">
            <a:extLst>
              <a:ext uri="{FF2B5EF4-FFF2-40B4-BE49-F238E27FC236}">
                <a16:creationId xmlns:a16="http://schemas.microsoft.com/office/drawing/2014/main" id="{6F6F8C49-C2AD-4B4F-8CEF-FF441403EC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3619" y="3251875"/>
            <a:ext cx="84850" cy="53181"/>
          </a:xfrm>
          <a:prstGeom prst="line">
            <a:avLst/>
          </a:prstGeom>
          <a:noFill/>
          <a:ln w="19050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9105C2E3-49F5-405F-81D5-9F1450787F04}"/>
              </a:ext>
            </a:extLst>
          </p:cNvPr>
          <p:cNvSpPr>
            <a:spLocks/>
          </p:cNvSpPr>
          <p:nvPr/>
        </p:nvSpPr>
        <p:spPr bwMode="auto">
          <a:xfrm>
            <a:off x="1722069" y="3407450"/>
            <a:ext cx="523875" cy="258763"/>
          </a:xfrm>
          <a:custGeom>
            <a:avLst/>
            <a:gdLst>
              <a:gd name="T0" fmla="*/ 0 w 330"/>
              <a:gd name="T1" fmla="*/ 0 h 163"/>
              <a:gd name="T2" fmla="*/ 330 w 330"/>
              <a:gd name="T3" fmla="*/ 163 h 163"/>
              <a:gd name="T4" fmla="*/ 0 w 330"/>
              <a:gd name="T5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0" h="163">
                <a:moveTo>
                  <a:pt x="0" y="0"/>
                </a:moveTo>
                <a:lnTo>
                  <a:pt x="33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Line 66">
            <a:extLst>
              <a:ext uri="{FF2B5EF4-FFF2-40B4-BE49-F238E27FC236}">
                <a16:creationId xmlns:a16="http://schemas.microsoft.com/office/drawing/2014/main" id="{09CA5AEC-7A49-4CA3-9DC9-D8ADAA00A2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6169" y="3294692"/>
            <a:ext cx="739775" cy="371521"/>
          </a:xfrm>
          <a:prstGeom prst="line">
            <a:avLst/>
          </a:prstGeom>
          <a:noFill/>
          <a:ln w="19050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Freeform 73">
            <a:extLst>
              <a:ext uri="{FF2B5EF4-FFF2-40B4-BE49-F238E27FC236}">
                <a16:creationId xmlns:a16="http://schemas.microsoft.com/office/drawing/2014/main" id="{42C15F48-4789-4772-BCE2-E34BC1856CD5}"/>
              </a:ext>
            </a:extLst>
          </p:cNvPr>
          <p:cNvSpPr>
            <a:spLocks/>
          </p:cNvSpPr>
          <p:nvPr/>
        </p:nvSpPr>
        <p:spPr bwMode="auto">
          <a:xfrm>
            <a:off x="2010994" y="3575725"/>
            <a:ext cx="57150" cy="26988"/>
          </a:xfrm>
          <a:custGeom>
            <a:avLst/>
            <a:gdLst>
              <a:gd name="T0" fmla="*/ 0 w 36"/>
              <a:gd name="T1" fmla="*/ 11 h 17"/>
              <a:gd name="T2" fmla="*/ 9 w 36"/>
              <a:gd name="T3" fmla="*/ 17 h 17"/>
              <a:gd name="T4" fmla="*/ 36 w 36"/>
              <a:gd name="T5" fmla="*/ 5 h 17"/>
              <a:gd name="T6" fmla="*/ 27 w 36"/>
              <a:gd name="T7" fmla="*/ 0 h 17"/>
              <a:gd name="T8" fmla="*/ 0 w 36"/>
              <a:gd name="T9" fmla="*/ 11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7">
                <a:moveTo>
                  <a:pt x="0" y="11"/>
                </a:moveTo>
                <a:lnTo>
                  <a:pt x="9" y="17"/>
                </a:lnTo>
                <a:lnTo>
                  <a:pt x="36" y="5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Freeform 74">
            <a:extLst>
              <a:ext uri="{FF2B5EF4-FFF2-40B4-BE49-F238E27FC236}">
                <a16:creationId xmlns:a16="http://schemas.microsoft.com/office/drawing/2014/main" id="{AD332E3F-D1F6-4DC6-9182-3F05391B3BDF}"/>
              </a:ext>
            </a:extLst>
          </p:cNvPr>
          <p:cNvSpPr>
            <a:spLocks/>
          </p:cNvSpPr>
          <p:nvPr/>
        </p:nvSpPr>
        <p:spPr bwMode="auto">
          <a:xfrm>
            <a:off x="2010994" y="3593188"/>
            <a:ext cx="14288" cy="31750"/>
          </a:xfrm>
          <a:custGeom>
            <a:avLst/>
            <a:gdLst>
              <a:gd name="T0" fmla="*/ 0 w 9"/>
              <a:gd name="T1" fmla="*/ 0 h 20"/>
              <a:gd name="T2" fmla="*/ 9 w 9"/>
              <a:gd name="T3" fmla="*/ 6 h 20"/>
              <a:gd name="T4" fmla="*/ 9 w 9"/>
              <a:gd name="T5" fmla="*/ 20 h 20"/>
              <a:gd name="T6" fmla="*/ 0 w 9"/>
              <a:gd name="T7" fmla="*/ 15 h 20"/>
              <a:gd name="T8" fmla="*/ 0 w 9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20">
                <a:moveTo>
                  <a:pt x="0" y="0"/>
                </a:moveTo>
                <a:lnTo>
                  <a:pt x="9" y="6"/>
                </a:lnTo>
                <a:lnTo>
                  <a:pt x="9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Freeform 75">
            <a:extLst>
              <a:ext uri="{FF2B5EF4-FFF2-40B4-BE49-F238E27FC236}">
                <a16:creationId xmlns:a16="http://schemas.microsoft.com/office/drawing/2014/main" id="{F006B631-D8F7-4101-B934-9667C402F7FF}"/>
              </a:ext>
            </a:extLst>
          </p:cNvPr>
          <p:cNvSpPr>
            <a:spLocks/>
          </p:cNvSpPr>
          <p:nvPr/>
        </p:nvSpPr>
        <p:spPr bwMode="auto">
          <a:xfrm>
            <a:off x="2025282" y="3583663"/>
            <a:ext cx="42863" cy="41275"/>
          </a:xfrm>
          <a:custGeom>
            <a:avLst/>
            <a:gdLst>
              <a:gd name="T0" fmla="*/ 0 w 27"/>
              <a:gd name="T1" fmla="*/ 12 h 26"/>
              <a:gd name="T2" fmla="*/ 0 w 27"/>
              <a:gd name="T3" fmla="*/ 26 h 26"/>
              <a:gd name="T4" fmla="*/ 27 w 27"/>
              <a:gd name="T5" fmla="*/ 15 h 26"/>
              <a:gd name="T6" fmla="*/ 27 w 27"/>
              <a:gd name="T7" fmla="*/ 0 h 26"/>
              <a:gd name="T8" fmla="*/ 0 w 27"/>
              <a:gd name="T9" fmla="*/ 1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6">
                <a:moveTo>
                  <a:pt x="0" y="12"/>
                </a:moveTo>
                <a:lnTo>
                  <a:pt x="0" y="26"/>
                </a:lnTo>
                <a:lnTo>
                  <a:pt x="27" y="15"/>
                </a:lnTo>
                <a:lnTo>
                  <a:pt x="27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Freeform 76">
            <a:extLst>
              <a:ext uri="{FF2B5EF4-FFF2-40B4-BE49-F238E27FC236}">
                <a16:creationId xmlns:a16="http://schemas.microsoft.com/office/drawing/2014/main" id="{026FFF86-4A6F-476D-8720-D21BAEA5B3FF}"/>
              </a:ext>
            </a:extLst>
          </p:cNvPr>
          <p:cNvSpPr>
            <a:spLocks/>
          </p:cNvSpPr>
          <p:nvPr/>
        </p:nvSpPr>
        <p:spPr bwMode="auto">
          <a:xfrm>
            <a:off x="2010994" y="3537625"/>
            <a:ext cx="53975" cy="49213"/>
          </a:xfrm>
          <a:custGeom>
            <a:avLst/>
            <a:gdLst>
              <a:gd name="T0" fmla="*/ 0 w 34"/>
              <a:gd name="T1" fmla="*/ 23 h 31"/>
              <a:gd name="T2" fmla="*/ 16 w 34"/>
              <a:gd name="T3" fmla="*/ 0 h 31"/>
              <a:gd name="T4" fmla="*/ 34 w 34"/>
              <a:gd name="T5" fmla="*/ 8 h 31"/>
              <a:gd name="T6" fmla="*/ 16 w 34"/>
              <a:gd name="T7" fmla="*/ 31 h 31"/>
              <a:gd name="T8" fmla="*/ 0 w 34"/>
              <a:gd name="T9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3"/>
                </a:moveTo>
                <a:lnTo>
                  <a:pt x="16" y="0"/>
                </a:lnTo>
                <a:lnTo>
                  <a:pt x="34" y="8"/>
                </a:lnTo>
                <a:lnTo>
                  <a:pt x="16" y="31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2" name="Freeform 77">
            <a:extLst>
              <a:ext uri="{FF2B5EF4-FFF2-40B4-BE49-F238E27FC236}">
                <a16:creationId xmlns:a16="http://schemas.microsoft.com/office/drawing/2014/main" id="{5282B0DD-FE6D-4E6A-BE20-F1F749CE8E46}"/>
              </a:ext>
            </a:extLst>
          </p:cNvPr>
          <p:cNvSpPr>
            <a:spLocks/>
          </p:cNvSpPr>
          <p:nvPr/>
        </p:nvSpPr>
        <p:spPr bwMode="auto">
          <a:xfrm>
            <a:off x="2020519" y="3543975"/>
            <a:ext cx="52388" cy="47625"/>
          </a:xfrm>
          <a:custGeom>
            <a:avLst/>
            <a:gdLst>
              <a:gd name="T0" fmla="*/ 0 w 33"/>
              <a:gd name="T1" fmla="*/ 22 h 30"/>
              <a:gd name="T2" fmla="*/ 16 w 33"/>
              <a:gd name="T3" fmla="*/ 0 h 30"/>
              <a:gd name="T4" fmla="*/ 33 w 33"/>
              <a:gd name="T5" fmla="*/ 7 h 30"/>
              <a:gd name="T6" fmla="*/ 16 w 33"/>
              <a:gd name="T7" fmla="*/ 30 h 30"/>
              <a:gd name="T8" fmla="*/ 0 w 33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0">
                <a:moveTo>
                  <a:pt x="0" y="22"/>
                </a:moveTo>
                <a:lnTo>
                  <a:pt x="16" y="0"/>
                </a:lnTo>
                <a:lnTo>
                  <a:pt x="33" y="7"/>
                </a:lnTo>
                <a:lnTo>
                  <a:pt x="16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Freeform 78">
            <a:extLst>
              <a:ext uri="{FF2B5EF4-FFF2-40B4-BE49-F238E27FC236}">
                <a16:creationId xmlns:a16="http://schemas.microsoft.com/office/drawing/2014/main" id="{B34303C2-2ACB-4DE7-970B-95D023BD0594}"/>
              </a:ext>
            </a:extLst>
          </p:cNvPr>
          <p:cNvSpPr>
            <a:spLocks/>
          </p:cNvSpPr>
          <p:nvPr/>
        </p:nvSpPr>
        <p:spPr bwMode="auto">
          <a:xfrm>
            <a:off x="2034807" y="3555088"/>
            <a:ext cx="26988" cy="25400"/>
          </a:xfrm>
          <a:custGeom>
            <a:avLst/>
            <a:gdLst>
              <a:gd name="T0" fmla="*/ 0 w 17"/>
              <a:gd name="T1" fmla="*/ 12 h 16"/>
              <a:gd name="T2" fmla="*/ 8 w 17"/>
              <a:gd name="T3" fmla="*/ 0 h 16"/>
              <a:gd name="T4" fmla="*/ 17 w 17"/>
              <a:gd name="T5" fmla="*/ 4 h 16"/>
              <a:gd name="T6" fmla="*/ 8 w 17"/>
              <a:gd name="T7" fmla="*/ 16 h 16"/>
              <a:gd name="T8" fmla="*/ 0 w 17"/>
              <a:gd name="T9" fmla="*/ 1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6">
                <a:moveTo>
                  <a:pt x="0" y="12"/>
                </a:moveTo>
                <a:lnTo>
                  <a:pt x="8" y="0"/>
                </a:lnTo>
                <a:lnTo>
                  <a:pt x="17" y="4"/>
                </a:lnTo>
                <a:lnTo>
                  <a:pt x="8" y="16"/>
                </a:lnTo>
                <a:lnTo>
                  <a:pt x="0" y="12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Freeform 79">
            <a:extLst>
              <a:ext uri="{FF2B5EF4-FFF2-40B4-BE49-F238E27FC236}">
                <a16:creationId xmlns:a16="http://schemas.microsoft.com/office/drawing/2014/main" id="{D18E23C4-D2F7-400F-8328-549FCDACC5ED}"/>
              </a:ext>
            </a:extLst>
          </p:cNvPr>
          <p:cNvSpPr>
            <a:spLocks/>
          </p:cNvSpPr>
          <p:nvPr/>
        </p:nvSpPr>
        <p:spPr bwMode="auto">
          <a:xfrm>
            <a:off x="2010994" y="3537625"/>
            <a:ext cx="34925" cy="41275"/>
          </a:xfrm>
          <a:custGeom>
            <a:avLst/>
            <a:gdLst>
              <a:gd name="T0" fmla="*/ 0 w 22"/>
              <a:gd name="T1" fmla="*/ 23 h 26"/>
              <a:gd name="T2" fmla="*/ 6 w 22"/>
              <a:gd name="T3" fmla="*/ 26 h 26"/>
              <a:gd name="T4" fmla="*/ 22 w 22"/>
              <a:gd name="T5" fmla="*/ 4 h 26"/>
              <a:gd name="T6" fmla="*/ 16 w 22"/>
              <a:gd name="T7" fmla="*/ 0 h 26"/>
              <a:gd name="T8" fmla="*/ 0 w 22"/>
              <a:gd name="T9" fmla="*/ 2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6">
                <a:moveTo>
                  <a:pt x="0" y="23"/>
                </a:moveTo>
                <a:lnTo>
                  <a:pt x="6" y="26"/>
                </a:lnTo>
                <a:lnTo>
                  <a:pt x="22" y="4"/>
                </a:lnTo>
                <a:lnTo>
                  <a:pt x="16" y="0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Freeform 80">
            <a:extLst>
              <a:ext uri="{FF2B5EF4-FFF2-40B4-BE49-F238E27FC236}">
                <a16:creationId xmlns:a16="http://schemas.microsoft.com/office/drawing/2014/main" id="{978E7D0F-AC8C-4941-B682-F870C9CF832E}"/>
              </a:ext>
            </a:extLst>
          </p:cNvPr>
          <p:cNvSpPr>
            <a:spLocks/>
          </p:cNvSpPr>
          <p:nvPr/>
        </p:nvSpPr>
        <p:spPr bwMode="auto">
          <a:xfrm>
            <a:off x="2036394" y="3537625"/>
            <a:ext cx="36513" cy="17463"/>
          </a:xfrm>
          <a:custGeom>
            <a:avLst/>
            <a:gdLst>
              <a:gd name="T0" fmla="*/ 6 w 23"/>
              <a:gd name="T1" fmla="*/ 4 h 11"/>
              <a:gd name="T2" fmla="*/ 23 w 23"/>
              <a:gd name="T3" fmla="*/ 11 h 11"/>
              <a:gd name="T4" fmla="*/ 17 w 23"/>
              <a:gd name="T5" fmla="*/ 7 h 11"/>
              <a:gd name="T6" fmla="*/ 0 w 23"/>
              <a:gd name="T7" fmla="*/ 0 h 11"/>
              <a:gd name="T8" fmla="*/ 6 w 23"/>
              <a:gd name="T9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11">
                <a:moveTo>
                  <a:pt x="6" y="4"/>
                </a:moveTo>
                <a:lnTo>
                  <a:pt x="23" y="11"/>
                </a:lnTo>
                <a:lnTo>
                  <a:pt x="17" y="7"/>
                </a:lnTo>
                <a:lnTo>
                  <a:pt x="0" y="0"/>
                </a:lnTo>
                <a:lnTo>
                  <a:pt x="6" y="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6" name="Freeform 81">
            <a:extLst>
              <a:ext uri="{FF2B5EF4-FFF2-40B4-BE49-F238E27FC236}">
                <a16:creationId xmlns:a16="http://schemas.microsoft.com/office/drawing/2014/main" id="{19D14E98-D1F2-4CBD-86E5-4B75E27621ED}"/>
              </a:ext>
            </a:extLst>
          </p:cNvPr>
          <p:cNvSpPr>
            <a:spLocks/>
          </p:cNvSpPr>
          <p:nvPr/>
        </p:nvSpPr>
        <p:spPr bwMode="auto">
          <a:xfrm>
            <a:off x="1409332" y="3277275"/>
            <a:ext cx="57150" cy="25400"/>
          </a:xfrm>
          <a:custGeom>
            <a:avLst/>
            <a:gdLst>
              <a:gd name="T0" fmla="*/ 0 w 36"/>
              <a:gd name="T1" fmla="*/ 11 h 16"/>
              <a:gd name="T2" fmla="*/ 9 w 36"/>
              <a:gd name="T3" fmla="*/ 16 h 16"/>
              <a:gd name="T4" fmla="*/ 36 w 36"/>
              <a:gd name="T5" fmla="*/ 5 h 16"/>
              <a:gd name="T6" fmla="*/ 27 w 36"/>
              <a:gd name="T7" fmla="*/ 0 h 16"/>
              <a:gd name="T8" fmla="*/ 0 w 36"/>
              <a:gd name="T9" fmla="*/ 1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6">
                <a:moveTo>
                  <a:pt x="0" y="11"/>
                </a:moveTo>
                <a:lnTo>
                  <a:pt x="9" y="16"/>
                </a:lnTo>
                <a:lnTo>
                  <a:pt x="36" y="5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7" name="Freeform 82">
            <a:extLst>
              <a:ext uri="{FF2B5EF4-FFF2-40B4-BE49-F238E27FC236}">
                <a16:creationId xmlns:a16="http://schemas.microsoft.com/office/drawing/2014/main" id="{F2CEC139-FA8E-4AD2-856B-9A998874CEED}"/>
              </a:ext>
            </a:extLst>
          </p:cNvPr>
          <p:cNvSpPr>
            <a:spLocks/>
          </p:cNvSpPr>
          <p:nvPr/>
        </p:nvSpPr>
        <p:spPr bwMode="auto">
          <a:xfrm>
            <a:off x="1409332" y="3294738"/>
            <a:ext cx="14288" cy="31750"/>
          </a:xfrm>
          <a:custGeom>
            <a:avLst/>
            <a:gdLst>
              <a:gd name="T0" fmla="*/ 0 w 9"/>
              <a:gd name="T1" fmla="*/ 0 h 20"/>
              <a:gd name="T2" fmla="*/ 9 w 9"/>
              <a:gd name="T3" fmla="*/ 5 h 20"/>
              <a:gd name="T4" fmla="*/ 9 w 9"/>
              <a:gd name="T5" fmla="*/ 20 h 20"/>
              <a:gd name="T6" fmla="*/ 0 w 9"/>
              <a:gd name="T7" fmla="*/ 15 h 20"/>
              <a:gd name="T8" fmla="*/ 0 w 9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20">
                <a:moveTo>
                  <a:pt x="0" y="0"/>
                </a:moveTo>
                <a:lnTo>
                  <a:pt x="9" y="5"/>
                </a:lnTo>
                <a:lnTo>
                  <a:pt x="9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8" name="Freeform 83">
            <a:extLst>
              <a:ext uri="{FF2B5EF4-FFF2-40B4-BE49-F238E27FC236}">
                <a16:creationId xmlns:a16="http://schemas.microsoft.com/office/drawing/2014/main" id="{FBB8D2A2-BD11-4CDF-8B67-DFD54B3F5E8B}"/>
              </a:ext>
            </a:extLst>
          </p:cNvPr>
          <p:cNvSpPr>
            <a:spLocks/>
          </p:cNvSpPr>
          <p:nvPr/>
        </p:nvSpPr>
        <p:spPr bwMode="auto">
          <a:xfrm>
            <a:off x="1423619" y="3285213"/>
            <a:ext cx="42863" cy="41275"/>
          </a:xfrm>
          <a:custGeom>
            <a:avLst/>
            <a:gdLst>
              <a:gd name="T0" fmla="*/ 0 w 27"/>
              <a:gd name="T1" fmla="*/ 11 h 26"/>
              <a:gd name="T2" fmla="*/ 0 w 27"/>
              <a:gd name="T3" fmla="*/ 26 h 26"/>
              <a:gd name="T4" fmla="*/ 27 w 27"/>
              <a:gd name="T5" fmla="*/ 15 h 26"/>
              <a:gd name="T6" fmla="*/ 27 w 27"/>
              <a:gd name="T7" fmla="*/ 0 h 26"/>
              <a:gd name="T8" fmla="*/ 0 w 27"/>
              <a:gd name="T9" fmla="*/ 1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6">
                <a:moveTo>
                  <a:pt x="0" y="11"/>
                </a:moveTo>
                <a:lnTo>
                  <a:pt x="0" y="26"/>
                </a:lnTo>
                <a:lnTo>
                  <a:pt x="27" y="15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9" name="Freeform 84">
            <a:extLst>
              <a:ext uri="{FF2B5EF4-FFF2-40B4-BE49-F238E27FC236}">
                <a16:creationId xmlns:a16="http://schemas.microsoft.com/office/drawing/2014/main" id="{00F9E52A-D7AB-4C40-A089-3D720A1BB0C4}"/>
              </a:ext>
            </a:extLst>
          </p:cNvPr>
          <p:cNvSpPr>
            <a:spLocks/>
          </p:cNvSpPr>
          <p:nvPr/>
        </p:nvSpPr>
        <p:spPr bwMode="auto">
          <a:xfrm>
            <a:off x="1409332" y="3239175"/>
            <a:ext cx="53975" cy="47625"/>
          </a:xfrm>
          <a:custGeom>
            <a:avLst/>
            <a:gdLst>
              <a:gd name="T0" fmla="*/ 0 w 34"/>
              <a:gd name="T1" fmla="*/ 22 h 30"/>
              <a:gd name="T2" fmla="*/ 17 w 34"/>
              <a:gd name="T3" fmla="*/ 0 h 30"/>
              <a:gd name="T4" fmla="*/ 34 w 34"/>
              <a:gd name="T5" fmla="*/ 7 h 30"/>
              <a:gd name="T6" fmla="*/ 17 w 34"/>
              <a:gd name="T7" fmla="*/ 30 h 30"/>
              <a:gd name="T8" fmla="*/ 0 w 34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">
                <a:moveTo>
                  <a:pt x="0" y="22"/>
                </a:moveTo>
                <a:lnTo>
                  <a:pt x="17" y="0"/>
                </a:lnTo>
                <a:lnTo>
                  <a:pt x="34" y="7"/>
                </a:lnTo>
                <a:lnTo>
                  <a:pt x="17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0" name="Freeform 85">
            <a:extLst>
              <a:ext uri="{FF2B5EF4-FFF2-40B4-BE49-F238E27FC236}">
                <a16:creationId xmlns:a16="http://schemas.microsoft.com/office/drawing/2014/main" id="{6FE1CDAA-DB49-4E49-A152-259687E35BF5}"/>
              </a:ext>
            </a:extLst>
          </p:cNvPr>
          <p:cNvSpPr>
            <a:spLocks/>
          </p:cNvSpPr>
          <p:nvPr/>
        </p:nvSpPr>
        <p:spPr bwMode="auto">
          <a:xfrm>
            <a:off x="1418857" y="3243938"/>
            <a:ext cx="53975" cy="49213"/>
          </a:xfrm>
          <a:custGeom>
            <a:avLst/>
            <a:gdLst>
              <a:gd name="T0" fmla="*/ 0 w 34"/>
              <a:gd name="T1" fmla="*/ 22 h 31"/>
              <a:gd name="T2" fmla="*/ 17 w 34"/>
              <a:gd name="T3" fmla="*/ 0 h 31"/>
              <a:gd name="T4" fmla="*/ 34 w 34"/>
              <a:gd name="T5" fmla="*/ 8 h 31"/>
              <a:gd name="T6" fmla="*/ 17 w 34"/>
              <a:gd name="T7" fmla="*/ 31 h 31"/>
              <a:gd name="T8" fmla="*/ 0 w 34"/>
              <a:gd name="T9" fmla="*/ 22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2"/>
                </a:moveTo>
                <a:lnTo>
                  <a:pt x="17" y="0"/>
                </a:lnTo>
                <a:lnTo>
                  <a:pt x="34" y="8"/>
                </a:lnTo>
                <a:lnTo>
                  <a:pt x="17" y="31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1" name="Freeform 86">
            <a:extLst>
              <a:ext uri="{FF2B5EF4-FFF2-40B4-BE49-F238E27FC236}">
                <a16:creationId xmlns:a16="http://schemas.microsoft.com/office/drawing/2014/main" id="{41F81C02-AD58-4ABA-A3F4-505C30B6886C}"/>
              </a:ext>
            </a:extLst>
          </p:cNvPr>
          <p:cNvSpPr>
            <a:spLocks/>
          </p:cNvSpPr>
          <p:nvPr/>
        </p:nvSpPr>
        <p:spPr bwMode="auto">
          <a:xfrm>
            <a:off x="1433144" y="3256638"/>
            <a:ext cx="26988" cy="23813"/>
          </a:xfrm>
          <a:custGeom>
            <a:avLst/>
            <a:gdLst>
              <a:gd name="T0" fmla="*/ 0 w 17"/>
              <a:gd name="T1" fmla="*/ 11 h 15"/>
              <a:gd name="T2" fmla="*/ 8 w 17"/>
              <a:gd name="T3" fmla="*/ 0 h 15"/>
              <a:gd name="T4" fmla="*/ 17 w 17"/>
              <a:gd name="T5" fmla="*/ 4 h 15"/>
              <a:gd name="T6" fmla="*/ 8 w 17"/>
              <a:gd name="T7" fmla="*/ 15 h 15"/>
              <a:gd name="T8" fmla="*/ 0 w 17"/>
              <a:gd name="T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5">
                <a:moveTo>
                  <a:pt x="0" y="11"/>
                </a:moveTo>
                <a:lnTo>
                  <a:pt x="8" y="0"/>
                </a:lnTo>
                <a:lnTo>
                  <a:pt x="17" y="4"/>
                </a:lnTo>
                <a:lnTo>
                  <a:pt x="8" y="15"/>
                </a:lnTo>
                <a:lnTo>
                  <a:pt x="0" y="11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2" name="Freeform 87">
            <a:extLst>
              <a:ext uri="{FF2B5EF4-FFF2-40B4-BE49-F238E27FC236}">
                <a16:creationId xmlns:a16="http://schemas.microsoft.com/office/drawing/2014/main" id="{59ABD554-7BAE-40AB-AB6C-E1C9125464E7}"/>
              </a:ext>
            </a:extLst>
          </p:cNvPr>
          <p:cNvSpPr>
            <a:spLocks/>
          </p:cNvSpPr>
          <p:nvPr/>
        </p:nvSpPr>
        <p:spPr bwMode="auto">
          <a:xfrm>
            <a:off x="1409332" y="3239175"/>
            <a:ext cx="36513" cy="39688"/>
          </a:xfrm>
          <a:custGeom>
            <a:avLst/>
            <a:gdLst>
              <a:gd name="T0" fmla="*/ 0 w 23"/>
              <a:gd name="T1" fmla="*/ 22 h 25"/>
              <a:gd name="T2" fmla="*/ 6 w 23"/>
              <a:gd name="T3" fmla="*/ 25 h 25"/>
              <a:gd name="T4" fmla="*/ 23 w 23"/>
              <a:gd name="T5" fmla="*/ 3 h 25"/>
              <a:gd name="T6" fmla="*/ 17 w 23"/>
              <a:gd name="T7" fmla="*/ 0 h 25"/>
              <a:gd name="T8" fmla="*/ 0 w 23"/>
              <a:gd name="T9" fmla="*/ 2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5">
                <a:moveTo>
                  <a:pt x="0" y="22"/>
                </a:moveTo>
                <a:lnTo>
                  <a:pt x="6" y="25"/>
                </a:lnTo>
                <a:lnTo>
                  <a:pt x="23" y="3"/>
                </a:lnTo>
                <a:lnTo>
                  <a:pt x="17" y="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3" name="Freeform 88">
            <a:extLst>
              <a:ext uri="{FF2B5EF4-FFF2-40B4-BE49-F238E27FC236}">
                <a16:creationId xmlns:a16="http://schemas.microsoft.com/office/drawing/2014/main" id="{88DB7D67-04EC-4EEA-B606-D9D08F583EDF}"/>
              </a:ext>
            </a:extLst>
          </p:cNvPr>
          <p:cNvSpPr>
            <a:spLocks/>
          </p:cNvSpPr>
          <p:nvPr/>
        </p:nvSpPr>
        <p:spPr bwMode="auto">
          <a:xfrm>
            <a:off x="1436319" y="3239175"/>
            <a:ext cx="36513" cy="17463"/>
          </a:xfrm>
          <a:custGeom>
            <a:avLst/>
            <a:gdLst>
              <a:gd name="T0" fmla="*/ 6 w 23"/>
              <a:gd name="T1" fmla="*/ 3 h 11"/>
              <a:gd name="T2" fmla="*/ 23 w 23"/>
              <a:gd name="T3" fmla="*/ 11 h 11"/>
              <a:gd name="T4" fmla="*/ 17 w 23"/>
              <a:gd name="T5" fmla="*/ 7 h 11"/>
              <a:gd name="T6" fmla="*/ 0 w 23"/>
              <a:gd name="T7" fmla="*/ 0 h 11"/>
              <a:gd name="T8" fmla="*/ 6 w 23"/>
              <a:gd name="T9" fmla="*/ 3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11">
                <a:moveTo>
                  <a:pt x="6" y="3"/>
                </a:moveTo>
                <a:lnTo>
                  <a:pt x="23" y="11"/>
                </a:lnTo>
                <a:lnTo>
                  <a:pt x="17" y="7"/>
                </a:lnTo>
                <a:lnTo>
                  <a:pt x="0" y="0"/>
                </a:lnTo>
                <a:lnTo>
                  <a:pt x="6" y="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4" name="Freeform 89">
            <a:extLst>
              <a:ext uri="{FF2B5EF4-FFF2-40B4-BE49-F238E27FC236}">
                <a16:creationId xmlns:a16="http://schemas.microsoft.com/office/drawing/2014/main" id="{3EA11027-F995-4EE6-B219-8ECA7A88DC79}"/>
              </a:ext>
            </a:extLst>
          </p:cNvPr>
          <p:cNvSpPr>
            <a:spLocks/>
          </p:cNvSpPr>
          <p:nvPr/>
        </p:nvSpPr>
        <p:spPr bwMode="auto">
          <a:xfrm>
            <a:off x="1439494" y="3266163"/>
            <a:ext cx="34925" cy="17463"/>
          </a:xfrm>
          <a:custGeom>
            <a:avLst/>
            <a:gdLst>
              <a:gd name="T0" fmla="*/ 0 w 22"/>
              <a:gd name="T1" fmla="*/ 0 h 11"/>
              <a:gd name="T2" fmla="*/ 22 w 22"/>
              <a:gd name="T3" fmla="*/ 11 h 11"/>
              <a:gd name="T4" fmla="*/ 0 w 22"/>
              <a:gd name="T5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11">
                <a:moveTo>
                  <a:pt x="0" y="0"/>
                </a:moveTo>
                <a:lnTo>
                  <a:pt x="22" y="11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5" name="Line 90">
            <a:extLst>
              <a:ext uri="{FF2B5EF4-FFF2-40B4-BE49-F238E27FC236}">
                <a16:creationId xmlns:a16="http://schemas.microsoft.com/office/drawing/2014/main" id="{9F8CC94E-7448-4B2F-B635-2538389F19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9494" y="3266163"/>
            <a:ext cx="34925" cy="17463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6" name="Freeform 91">
            <a:extLst>
              <a:ext uri="{FF2B5EF4-FFF2-40B4-BE49-F238E27FC236}">
                <a16:creationId xmlns:a16="http://schemas.microsoft.com/office/drawing/2014/main" id="{1FCDF678-63E1-4111-9703-EDCECAA71E75}"/>
              </a:ext>
            </a:extLst>
          </p:cNvPr>
          <p:cNvSpPr>
            <a:spLocks/>
          </p:cNvSpPr>
          <p:nvPr/>
        </p:nvSpPr>
        <p:spPr bwMode="auto">
          <a:xfrm>
            <a:off x="1433144" y="3288388"/>
            <a:ext cx="55563" cy="25400"/>
          </a:xfrm>
          <a:custGeom>
            <a:avLst/>
            <a:gdLst>
              <a:gd name="T0" fmla="*/ 0 w 35"/>
              <a:gd name="T1" fmla="*/ 11 h 16"/>
              <a:gd name="T2" fmla="*/ 8 w 35"/>
              <a:gd name="T3" fmla="*/ 16 h 16"/>
              <a:gd name="T4" fmla="*/ 35 w 35"/>
              <a:gd name="T5" fmla="*/ 5 h 16"/>
              <a:gd name="T6" fmla="*/ 26 w 35"/>
              <a:gd name="T7" fmla="*/ 0 h 16"/>
              <a:gd name="T8" fmla="*/ 0 w 35"/>
              <a:gd name="T9" fmla="*/ 1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16">
                <a:moveTo>
                  <a:pt x="0" y="11"/>
                </a:moveTo>
                <a:lnTo>
                  <a:pt x="8" y="16"/>
                </a:lnTo>
                <a:lnTo>
                  <a:pt x="35" y="5"/>
                </a:lnTo>
                <a:lnTo>
                  <a:pt x="26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7" name="Freeform 92">
            <a:extLst>
              <a:ext uri="{FF2B5EF4-FFF2-40B4-BE49-F238E27FC236}">
                <a16:creationId xmlns:a16="http://schemas.microsoft.com/office/drawing/2014/main" id="{1B50EE3A-F901-4D8F-8E7C-2F2C79CE5166}"/>
              </a:ext>
            </a:extLst>
          </p:cNvPr>
          <p:cNvSpPr>
            <a:spLocks/>
          </p:cNvSpPr>
          <p:nvPr/>
        </p:nvSpPr>
        <p:spPr bwMode="auto">
          <a:xfrm>
            <a:off x="1433144" y="3305850"/>
            <a:ext cx="12700" cy="33338"/>
          </a:xfrm>
          <a:custGeom>
            <a:avLst/>
            <a:gdLst>
              <a:gd name="T0" fmla="*/ 0 w 8"/>
              <a:gd name="T1" fmla="*/ 0 h 21"/>
              <a:gd name="T2" fmla="*/ 8 w 8"/>
              <a:gd name="T3" fmla="*/ 5 h 21"/>
              <a:gd name="T4" fmla="*/ 8 w 8"/>
              <a:gd name="T5" fmla="*/ 21 h 21"/>
              <a:gd name="T6" fmla="*/ 0 w 8"/>
              <a:gd name="T7" fmla="*/ 15 h 21"/>
              <a:gd name="T8" fmla="*/ 0 w 8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1">
                <a:moveTo>
                  <a:pt x="0" y="0"/>
                </a:moveTo>
                <a:lnTo>
                  <a:pt x="8" y="5"/>
                </a:lnTo>
                <a:lnTo>
                  <a:pt x="8" y="21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8" name="Freeform 93">
            <a:extLst>
              <a:ext uri="{FF2B5EF4-FFF2-40B4-BE49-F238E27FC236}">
                <a16:creationId xmlns:a16="http://schemas.microsoft.com/office/drawing/2014/main" id="{A776FA86-695B-4920-847C-07C990A8C7CD}"/>
              </a:ext>
            </a:extLst>
          </p:cNvPr>
          <p:cNvSpPr>
            <a:spLocks/>
          </p:cNvSpPr>
          <p:nvPr/>
        </p:nvSpPr>
        <p:spPr bwMode="auto">
          <a:xfrm>
            <a:off x="1445844" y="3296325"/>
            <a:ext cx="42863" cy="42863"/>
          </a:xfrm>
          <a:custGeom>
            <a:avLst/>
            <a:gdLst>
              <a:gd name="T0" fmla="*/ 0 w 27"/>
              <a:gd name="T1" fmla="*/ 11 h 27"/>
              <a:gd name="T2" fmla="*/ 0 w 27"/>
              <a:gd name="T3" fmla="*/ 27 h 27"/>
              <a:gd name="T4" fmla="*/ 27 w 27"/>
              <a:gd name="T5" fmla="*/ 15 h 27"/>
              <a:gd name="T6" fmla="*/ 27 w 27"/>
              <a:gd name="T7" fmla="*/ 0 h 27"/>
              <a:gd name="T8" fmla="*/ 0 w 27"/>
              <a:gd name="T9" fmla="*/ 1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7">
                <a:moveTo>
                  <a:pt x="0" y="11"/>
                </a:moveTo>
                <a:lnTo>
                  <a:pt x="0" y="27"/>
                </a:lnTo>
                <a:lnTo>
                  <a:pt x="27" y="15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9" name="Freeform 94">
            <a:extLst>
              <a:ext uri="{FF2B5EF4-FFF2-40B4-BE49-F238E27FC236}">
                <a16:creationId xmlns:a16="http://schemas.microsoft.com/office/drawing/2014/main" id="{A098F775-486C-4A73-8285-C56FEC52D41E}"/>
              </a:ext>
            </a:extLst>
          </p:cNvPr>
          <p:cNvSpPr>
            <a:spLocks/>
          </p:cNvSpPr>
          <p:nvPr/>
        </p:nvSpPr>
        <p:spPr bwMode="auto">
          <a:xfrm>
            <a:off x="1433144" y="3250288"/>
            <a:ext cx="53975" cy="47625"/>
          </a:xfrm>
          <a:custGeom>
            <a:avLst/>
            <a:gdLst>
              <a:gd name="T0" fmla="*/ 0 w 34"/>
              <a:gd name="T1" fmla="*/ 22 h 30"/>
              <a:gd name="T2" fmla="*/ 17 w 34"/>
              <a:gd name="T3" fmla="*/ 0 h 30"/>
              <a:gd name="T4" fmla="*/ 34 w 34"/>
              <a:gd name="T5" fmla="*/ 8 h 30"/>
              <a:gd name="T6" fmla="*/ 17 w 34"/>
              <a:gd name="T7" fmla="*/ 30 h 30"/>
              <a:gd name="T8" fmla="*/ 0 w 34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">
                <a:moveTo>
                  <a:pt x="0" y="22"/>
                </a:moveTo>
                <a:lnTo>
                  <a:pt x="17" y="0"/>
                </a:lnTo>
                <a:lnTo>
                  <a:pt x="34" y="8"/>
                </a:lnTo>
                <a:lnTo>
                  <a:pt x="17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0" name="Freeform 95">
            <a:extLst>
              <a:ext uri="{FF2B5EF4-FFF2-40B4-BE49-F238E27FC236}">
                <a16:creationId xmlns:a16="http://schemas.microsoft.com/office/drawing/2014/main" id="{20E1CA13-78DC-4B98-B6A3-A5588F81B06A}"/>
              </a:ext>
            </a:extLst>
          </p:cNvPr>
          <p:cNvSpPr>
            <a:spLocks/>
          </p:cNvSpPr>
          <p:nvPr/>
        </p:nvSpPr>
        <p:spPr bwMode="auto">
          <a:xfrm>
            <a:off x="1441082" y="3255050"/>
            <a:ext cx="53975" cy="49213"/>
          </a:xfrm>
          <a:custGeom>
            <a:avLst/>
            <a:gdLst>
              <a:gd name="T0" fmla="*/ 0 w 34"/>
              <a:gd name="T1" fmla="*/ 22 h 31"/>
              <a:gd name="T2" fmla="*/ 17 w 34"/>
              <a:gd name="T3" fmla="*/ 0 h 31"/>
              <a:gd name="T4" fmla="*/ 34 w 34"/>
              <a:gd name="T5" fmla="*/ 9 h 31"/>
              <a:gd name="T6" fmla="*/ 17 w 34"/>
              <a:gd name="T7" fmla="*/ 31 h 31"/>
              <a:gd name="T8" fmla="*/ 0 w 34"/>
              <a:gd name="T9" fmla="*/ 22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2"/>
                </a:moveTo>
                <a:lnTo>
                  <a:pt x="17" y="0"/>
                </a:lnTo>
                <a:lnTo>
                  <a:pt x="34" y="9"/>
                </a:lnTo>
                <a:lnTo>
                  <a:pt x="17" y="31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1" name="Freeform 96">
            <a:extLst>
              <a:ext uri="{FF2B5EF4-FFF2-40B4-BE49-F238E27FC236}">
                <a16:creationId xmlns:a16="http://schemas.microsoft.com/office/drawing/2014/main" id="{6B827E75-C76A-43AA-8B1D-385CE732D322}"/>
              </a:ext>
            </a:extLst>
          </p:cNvPr>
          <p:cNvSpPr>
            <a:spLocks/>
          </p:cNvSpPr>
          <p:nvPr/>
        </p:nvSpPr>
        <p:spPr bwMode="auto">
          <a:xfrm>
            <a:off x="1455369" y="3269338"/>
            <a:ext cx="26988" cy="23813"/>
          </a:xfrm>
          <a:custGeom>
            <a:avLst/>
            <a:gdLst>
              <a:gd name="T0" fmla="*/ 0 w 17"/>
              <a:gd name="T1" fmla="*/ 11 h 15"/>
              <a:gd name="T2" fmla="*/ 9 w 17"/>
              <a:gd name="T3" fmla="*/ 0 h 15"/>
              <a:gd name="T4" fmla="*/ 17 w 17"/>
              <a:gd name="T5" fmla="*/ 3 h 15"/>
              <a:gd name="T6" fmla="*/ 9 w 17"/>
              <a:gd name="T7" fmla="*/ 15 h 15"/>
              <a:gd name="T8" fmla="*/ 0 w 17"/>
              <a:gd name="T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5">
                <a:moveTo>
                  <a:pt x="0" y="11"/>
                </a:moveTo>
                <a:lnTo>
                  <a:pt x="9" y="0"/>
                </a:lnTo>
                <a:lnTo>
                  <a:pt x="17" y="3"/>
                </a:lnTo>
                <a:lnTo>
                  <a:pt x="9" y="15"/>
                </a:lnTo>
                <a:lnTo>
                  <a:pt x="0" y="11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2" name="Freeform 97">
            <a:extLst>
              <a:ext uri="{FF2B5EF4-FFF2-40B4-BE49-F238E27FC236}">
                <a16:creationId xmlns:a16="http://schemas.microsoft.com/office/drawing/2014/main" id="{145AC05D-5CBB-45D6-B881-A858F24756E4}"/>
              </a:ext>
            </a:extLst>
          </p:cNvPr>
          <p:cNvSpPr>
            <a:spLocks/>
          </p:cNvSpPr>
          <p:nvPr/>
        </p:nvSpPr>
        <p:spPr bwMode="auto">
          <a:xfrm>
            <a:off x="1433144" y="3250288"/>
            <a:ext cx="34925" cy="39688"/>
          </a:xfrm>
          <a:custGeom>
            <a:avLst/>
            <a:gdLst>
              <a:gd name="T0" fmla="*/ 0 w 22"/>
              <a:gd name="T1" fmla="*/ 22 h 25"/>
              <a:gd name="T2" fmla="*/ 5 w 22"/>
              <a:gd name="T3" fmla="*/ 25 h 25"/>
              <a:gd name="T4" fmla="*/ 22 w 22"/>
              <a:gd name="T5" fmla="*/ 3 h 25"/>
              <a:gd name="T6" fmla="*/ 17 w 22"/>
              <a:gd name="T7" fmla="*/ 0 h 25"/>
              <a:gd name="T8" fmla="*/ 0 w 22"/>
              <a:gd name="T9" fmla="*/ 2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5">
                <a:moveTo>
                  <a:pt x="0" y="22"/>
                </a:moveTo>
                <a:lnTo>
                  <a:pt x="5" y="25"/>
                </a:lnTo>
                <a:lnTo>
                  <a:pt x="22" y="3"/>
                </a:lnTo>
                <a:lnTo>
                  <a:pt x="17" y="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3" name="Freeform 98">
            <a:extLst>
              <a:ext uri="{FF2B5EF4-FFF2-40B4-BE49-F238E27FC236}">
                <a16:creationId xmlns:a16="http://schemas.microsoft.com/office/drawing/2014/main" id="{A5185A05-B5AA-4AA8-9D87-D2D5DFB48099}"/>
              </a:ext>
            </a:extLst>
          </p:cNvPr>
          <p:cNvSpPr>
            <a:spLocks/>
          </p:cNvSpPr>
          <p:nvPr/>
        </p:nvSpPr>
        <p:spPr bwMode="auto">
          <a:xfrm>
            <a:off x="1460132" y="3250288"/>
            <a:ext cx="34925" cy="19050"/>
          </a:xfrm>
          <a:custGeom>
            <a:avLst/>
            <a:gdLst>
              <a:gd name="T0" fmla="*/ 5 w 22"/>
              <a:gd name="T1" fmla="*/ 3 h 12"/>
              <a:gd name="T2" fmla="*/ 22 w 22"/>
              <a:gd name="T3" fmla="*/ 12 h 12"/>
              <a:gd name="T4" fmla="*/ 16 w 22"/>
              <a:gd name="T5" fmla="*/ 8 h 12"/>
              <a:gd name="T6" fmla="*/ 0 w 22"/>
              <a:gd name="T7" fmla="*/ 0 h 12"/>
              <a:gd name="T8" fmla="*/ 5 w 22"/>
              <a:gd name="T9" fmla="*/ 3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12">
                <a:moveTo>
                  <a:pt x="5" y="3"/>
                </a:moveTo>
                <a:lnTo>
                  <a:pt x="22" y="12"/>
                </a:lnTo>
                <a:lnTo>
                  <a:pt x="16" y="8"/>
                </a:lnTo>
                <a:lnTo>
                  <a:pt x="0" y="0"/>
                </a:lnTo>
                <a:lnTo>
                  <a:pt x="5" y="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4" name="Freeform 99">
            <a:extLst>
              <a:ext uri="{FF2B5EF4-FFF2-40B4-BE49-F238E27FC236}">
                <a16:creationId xmlns:a16="http://schemas.microsoft.com/office/drawing/2014/main" id="{2A288BCA-DCD5-4405-B455-8C56CC48EFDE}"/>
              </a:ext>
            </a:extLst>
          </p:cNvPr>
          <p:cNvSpPr>
            <a:spLocks/>
          </p:cNvSpPr>
          <p:nvPr/>
        </p:nvSpPr>
        <p:spPr bwMode="auto">
          <a:xfrm>
            <a:off x="1441082" y="3293150"/>
            <a:ext cx="57150" cy="25400"/>
          </a:xfrm>
          <a:custGeom>
            <a:avLst/>
            <a:gdLst>
              <a:gd name="T0" fmla="*/ 0 w 36"/>
              <a:gd name="T1" fmla="*/ 11 h 16"/>
              <a:gd name="T2" fmla="*/ 9 w 36"/>
              <a:gd name="T3" fmla="*/ 16 h 16"/>
              <a:gd name="T4" fmla="*/ 36 w 36"/>
              <a:gd name="T5" fmla="*/ 5 h 16"/>
              <a:gd name="T6" fmla="*/ 26 w 36"/>
              <a:gd name="T7" fmla="*/ 0 h 16"/>
              <a:gd name="T8" fmla="*/ 0 w 36"/>
              <a:gd name="T9" fmla="*/ 1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6">
                <a:moveTo>
                  <a:pt x="0" y="11"/>
                </a:moveTo>
                <a:lnTo>
                  <a:pt x="9" y="16"/>
                </a:lnTo>
                <a:lnTo>
                  <a:pt x="36" y="5"/>
                </a:lnTo>
                <a:lnTo>
                  <a:pt x="26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5" name="Freeform 100">
            <a:extLst>
              <a:ext uri="{FF2B5EF4-FFF2-40B4-BE49-F238E27FC236}">
                <a16:creationId xmlns:a16="http://schemas.microsoft.com/office/drawing/2014/main" id="{1625BF2F-6217-4623-89D6-730D1038CF31}"/>
              </a:ext>
            </a:extLst>
          </p:cNvPr>
          <p:cNvSpPr>
            <a:spLocks/>
          </p:cNvSpPr>
          <p:nvPr/>
        </p:nvSpPr>
        <p:spPr bwMode="auto">
          <a:xfrm>
            <a:off x="1441082" y="3310613"/>
            <a:ext cx="14288" cy="31750"/>
          </a:xfrm>
          <a:custGeom>
            <a:avLst/>
            <a:gdLst>
              <a:gd name="T0" fmla="*/ 0 w 9"/>
              <a:gd name="T1" fmla="*/ 0 h 20"/>
              <a:gd name="T2" fmla="*/ 9 w 9"/>
              <a:gd name="T3" fmla="*/ 5 h 20"/>
              <a:gd name="T4" fmla="*/ 9 w 9"/>
              <a:gd name="T5" fmla="*/ 20 h 20"/>
              <a:gd name="T6" fmla="*/ 0 w 9"/>
              <a:gd name="T7" fmla="*/ 15 h 20"/>
              <a:gd name="T8" fmla="*/ 0 w 9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20">
                <a:moveTo>
                  <a:pt x="0" y="0"/>
                </a:moveTo>
                <a:lnTo>
                  <a:pt x="9" y="5"/>
                </a:lnTo>
                <a:lnTo>
                  <a:pt x="9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6" name="Freeform 101">
            <a:extLst>
              <a:ext uri="{FF2B5EF4-FFF2-40B4-BE49-F238E27FC236}">
                <a16:creationId xmlns:a16="http://schemas.microsoft.com/office/drawing/2014/main" id="{9884F88B-564C-4470-9D3F-0CF311BAB57D}"/>
              </a:ext>
            </a:extLst>
          </p:cNvPr>
          <p:cNvSpPr>
            <a:spLocks/>
          </p:cNvSpPr>
          <p:nvPr/>
        </p:nvSpPr>
        <p:spPr bwMode="auto">
          <a:xfrm>
            <a:off x="1455369" y="3301088"/>
            <a:ext cx="42863" cy="41275"/>
          </a:xfrm>
          <a:custGeom>
            <a:avLst/>
            <a:gdLst>
              <a:gd name="T0" fmla="*/ 0 w 27"/>
              <a:gd name="T1" fmla="*/ 11 h 26"/>
              <a:gd name="T2" fmla="*/ 0 w 27"/>
              <a:gd name="T3" fmla="*/ 26 h 26"/>
              <a:gd name="T4" fmla="*/ 27 w 27"/>
              <a:gd name="T5" fmla="*/ 15 h 26"/>
              <a:gd name="T6" fmla="*/ 27 w 27"/>
              <a:gd name="T7" fmla="*/ 0 h 26"/>
              <a:gd name="T8" fmla="*/ 0 w 27"/>
              <a:gd name="T9" fmla="*/ 1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6">
                <a:moveTo>
                  <a:pt x="0" y="11"/>
                </a:moveTo>
                <a:lnTo>
                  <a:pt x="0" y="26"/>
                </a:lnTo>
                <a:lnTo>
                  <a:pt x="27" y="15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7" name="Freeform 102">
            <a:extLst>
              <a:ext uri="{FF2B5EF4-FFF2-40B4-BE49-F238E27FC236}">
                <a16:creationId xmlns:a16="http://schemas.microsoft.com/office/drawing/2014/main" id="{5C77973E-E82B-4D99-93FD-208A64230FF7}"/>
              </a:ext>
            </a:extLst>
          </p:cNvPr>
          <p:cNvSpPr>
            <a:spLocks/>
          </p:cNvSpPr>
          <p:nvPr/>
        </p:nvSpPr>
        <p:spPr bwMode="auto">
          <a:xfrm>
            <a:off x="1441082" y="3255050"/>
            <a:ext cx="52388" cy="47625"/>
          </a:xfrm>
          <a:custGeom>
            <a:avLst/>
            <a:gdLst>
              <a:gd name="T0" fmla="*/ 0 w 33"/>
              <a:gd name="T1" fmla="*/ 22 h 30"/>
              <a:gd name="T2" fmla="*/ 16 w 33"/>
              <a:gd name="T3" fmla="*/ 0 h 30"/>
              <a:gd name="T4" fmla="*/ 33 w 33"/>
              <a:gd name="T5" fmla="*/ 8 h 30"/>
              <a:gd name="T6" fmla="*/ 16 w 33"/>
              <a:gd name="T7" fmla="*/ 30 h 30"/>
              <a:gd name="T8" fmla="*/ 0 w 33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0">
                <a:moveTo>
                  <a:pt x="0" y="22"/>
                </a:moveTo>
                <a:lnTo>
                  <a:pt x="16" y="0"/>
                </a:lnTo>
                <a:lnTo>
                  <a:pt x="33" y="8"/>
                </a:lnTo>
                <a:lnTo>
                  <a:pt x="16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8" name="Freeform 103">
            <a:extLst>
              <a:ext uri="{FF2B5EF4-FFF2-40B4-BE49-F238E27FC236}">
                <a16:creationId xmlns:a16="http://schemas.microsoft.com/office/drawing/2014/main" id="{C9621654-B9CC-4DD2-89B0-06ABB80B72E7}"/>
              </a:ext>
            </a:extLst>
          </p:cNvPr>
          <p:cNvSpPr>
            <a:spLocks/>
          </p:cNvSpPr>
          <p:nvPr/>
        </p:nvSpPr>
        <p:spPr bwMode="auto">
          <a:xfrm>
            <a:off x="1450607" y="3259813"/>
            <a:ext cx="52388" cy="49213"/>
          </a:xfrm>
          <a:custGeom>
            <a:avLst/>
            <a:gdLst>
              <a:gd name="T0" fmla="*/ 0 w 33"/>
              <a:gd name="T1" fmla="*/ 23 h 31"/>
              <a:gd name="T2" fmla="*/ 17 w 33"/>
              <a:gd name="T3" fmla="*/ 0 h 31"/>
              <a:gd name="T4" fmla="*/ 33 w 33"/>
              <a:gd name="T5" fmla="*/ 8 h 31"/>
              <a:gd name="T6" fmla="*/ 17 w 33"/>
              <a:gd name="T7" fmla="*/ 31 h 31"/>
              <a:gd name="T8" fmla="*/ 0 w 33"/>
              <a:gd name="T9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1">
                <a:moveTo>
                  <a:pt x="0" y="23"/>
                </a:moveTo>
                <a:lnTo>
                  <a:pt x="17" y="0"/>
                </a:lnTo>
                <a:lnTo>
                  <a:pt x="33" y="8"/>
                </a:lnTo>
                <a:lnTo>
                  <a:pt x="17" y="31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9" name="Freeform 104">
            <a:extLst>
              <a:ext uri="{FF2B5EF4-FFF2-40B4-BE49-F238E27FC236}">
                <a16:creationId xmlns:a16="http://schemas.microsoft.com/office/drawing/2014/main" id="{C8DAB25A-89AB-4BA8-8074-C36146E1D4C5}"/>
              </a:ext>
            </a:extLst>
          </p:cNvPr>
          <p:cNvSpPr>
            <a:spLocks/>
          </p:cNvSpPr>
          <p:nvPr/>
        </p:nvSpPr>
        <p:spPr bwMode="auto">
          <a:xfrm>
            <a:off x="1463307" y="3272513"/>
            <a:ext cx="26988" cy="23813"/>
          </a:xfrm>
          <a:custGeom>
            <a:avLst/>
            <a:gdLst>
              <a:gd name="T0" fmla="*/ 0 w 17"/>
              <a:gd name="T1" fmla="*/ 11 h 15"/>
              <a:gd name="T2" fmla="*/ 9 w 17"/>
              <a:gd name="T3" fmla="*/ 0 h 15"/>
              <a:gd name="T4" fmla="*/ 17 w 17"/>
              <a:gd name="T5" fmla="*/ 4 h 15"/>
              <a:gd name="T6" fmla="*/ 9 w 17"/>
              <a:gd name="T7" fmla="*/ 15 h 15"/>
              <a:gd name="T8" fmla="*/ 0 w 17"/>
              <a:gd name="T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5">
                <a:moveTo>
                  <a:pt x="0" y="11"/>
                </a:moveTo>
                <a:lnTo>
                  <a:pt x="9" y="0"/>
                </a:lnTo>
                <a:lnTo>
                  <a:pt x="17" y="4"/>
                </a:lnTo>
                <a:lnTo>
                  <a:pt x="9" y="15"/>
                </a:lnTo>
                <a:lnTo>
                  <a:pt x="0" y="11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0" name="Freeform 105">
            <a:extLst>
              <a:ext uri="{FF2B5EF4-FFF2-40B4-BE49-F238E27FC236}">
                <a16:creationId xmlns:a16="http://schemas.microsoft.com/office/drawing/2014/main" id="{100E71C2-BD3A-49FB-AD50-713221321D60}"/>
              </a:ext>
            </a:extLst>
          </p:cNvPr>
          <p:cNvSpPr>
            <a:spLocks/>
          </p:cNvSpPr>
          <p:nvPr/>
        </p:nvSpPr>
        <p:spPr bwMode="auto">
          <a:xfrm>
            <a:off x="1441082" y="3255050"/>
            <a:ext cx="36513" cy="41275"/>
          </a:xfrm>
          <a:custGeom>
            <a:avLst/>
            <a:gdLst>
              <a:gd name="T0" fmla="*/ 0 w 23"/>
              <a:gd name="T1" fmla="*/ 22 h 26"/>
              <a:gd name="T2" fmla="*/ 6 w 23"/>
              <a:gd name="T3" fmla="*/ 26 h 26"/>
              <a:gd name="T4" fmla="*/ 23 w 23"/>
              <a:gd name="T5" fmla="*/ 3 h 26"/>
              <a:gd name="T6" fmla="*/ 16 w 23"/>
              <a:gd name="T7" fmla="*/ 0 h 26"/>
              <a:gd name="T8" fmla="*/ 0 w 23"/>
              <a:gd name="T9" fmla="*/ 2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6">
                <a:moveTo>
                  <a:pt x="0" y="22"/>
                </a:moveTo>
                <a:lnTo>
                  <a:pt x="6" y="26"/>
                </a:lnTo>
                <a:lnTo>
                  <a:pt x="23" y="3"/>
                </a:lnTo>
                <a:lnTo>
                  <a:pt x="16" y="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1" name="Freeform 106">
            <a:extLst>
              <a:ext uri="{FF2B5EF4-FFF2-40B4-BE49-F238E27FC236}">
                <a16:creationId xmlns:a16="http://schemas.microsoft.com/office/drawing/2014/main" id="{77AD23A9-CD7D-466B-B4DA-9F8666B82E55}"/>
              </a:ext>
            </a:extLst>
          </p:cNvPr>
          <p:cNvSpPr>
            <a:spLocks/>
          </p:cNvSpPr>
          <p:nvPr/>
        </p:nvSpPr>
        <p:spPr bwMode="auto">
          <a:xfrm>
            <a:off x="1466482" y="3255050"/>
            <a:ext cx="36513" cy="17463"/>
          </a:xfrm>
          <a:custGeom>
            <a:avLst/>
            <a:gdLst>
              <a:gd name="T0" fmla="*/ 7 w 23"/>
              <a:gd name="T1" fmla="*/ 3 h 11"/>
              <a:gd name="T2" fmla="*/ 23 w 23"/>
              <a:gd name="T3" fmla="*/ 11 h 11"/>
              <a:gd name="T4" fmla="*/ 17 w 23"/>
              <a:gd name="T5" fmla="*/ 7 h 11"/>
              <a:gd name="T6" fmla="*/ 0 w 23"/>
              <a:gd name="T7" fmla="*/ 0 h 11"/>
              <a:gd name="T8" fmla="*/ 7 w 23"/>
              <a:gd name="T9" fmla="*/ 3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11">
                <a:moveTo>
                  <a:pt x="7" y="3"/>
                </a:moveTo>
                <a:lnTo>
                  <a:pt x="23" y="11"/>
                </a:lnTo>
                <a:lnTo>
                  <a:pt x="17" y="7"/>
                </a:lnTo>
                <a:lnTo>
                  <a:pt x="0" y="0"/>
                </a:lnTo>
                <a:lnTo>
                  <a:pt x="7" y="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2" name="Freeform 107">
            <a:extLst>
              <a:ext uri="{FF2B5EF4-FFF2-40B4-BE49-F238E27FC236}">
                <a16:creationId xmlns:a16="http://schemas.microsoft.com/office/drawing/2014/main" id="{2BA1C750-C4E6-4C89-B08A-4981155EA039}"/>
              </a:ext>
            </a:extLst>
          </p:cNvPr>
          <p:cNvSpPr>
            <a:spLocks/>
          </p:cNvSpPr>
          <p:nvPr/>
        </p:nvSpPr>
        <p:spPr bwMode="auto">
          <a:xfrm>
            <a:off x="1471244" y="3283625"/>
            <a:ext cx="34925" cy="17463"/>
          </a:xfrm>
          <a:custGeom>
            <a:avLst/>
            <a:gdLst>
              <a:gd name="T0" fmla="*/ 0 w 22"/>
              <a:gd name="T1" fmla="*/ 0 h 11"/>
              <a:gd name="T2" fmla="*/ 22 w 22"/>
              <a:gd name="T3" fmla="*/ 11 h 11"/>
              <a:gd name="T4" fmla="*/ 0 w 22"/>
              <a:gd name="T5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11">
                <a:moveTo>
                  <a:pt x="0" y="0"/>
                </a:moveTo>
                <a:lnTo>
                  <a:pt x="22" y="11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3" name="Line 108">
            <a:extLst>
              <a:ext uri="{FF2B5EF4-FFF2-40B4-BE49-F238E27FC236}">
                <a16:creationId xmlns:a16="http://schemas.microsoft.com/office/drawing/2014/main" id="{C0B5D9CA-C7BD-4B13-A7F8-3396DD6BF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1244" y="3283625"/>
            <a:ext cx="34925" cy="17463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4" name="Freeform 109">
            <a:extLst>
              <a:ext uri="{FF2B5EF4-FFF2-40B4-BE49-F238E27FC236}">
                <a16:creationId xmlns:a16="http://schemas.microsoft.com/office/drawing/2014/main" id="{AAB39FBC-671A-4859-BA4F-A76CD7BD65D4}"/>
              </a:ext>
            </a:extLst>
          </p:cNvPr>
          <p:cNvSpPr>
            <a:spLocks/>
          </p:cNvSpPr>
          <p:nvPr/>
        </p:nvSpPr>
        <p:spPr bwMode="auto">
          <a:xfrm>
            <a:off x="1463307" y="3302675"/>
            <a:ext cx="57150" cy="26988"/>
          </a:xfrm>
          <a:custGeom>
            <a:avLst/>
            <a:gdLst>
              <a:gd name="T0" fmla="*/ 0 w 36"/>
              <a:gd name="T1" fmla="*/ 11 h 17"/>
              <a:gd name="T2" fmla="*/ 9 w 36"/>
              <a:gd name="T3" fmla="*/ 17 h 17"/>
              <a:gd name="T4" fmla="*/ 36 w 36"/>
              <a:gd name="T5" fmla="*/ 5 h 17"/>
              <a:gd name="T6" fmla="*/ 27 w 36"/>
              <a:gd name="T7" fmla="*/ 0 h 17"/>
              <a:gd name="T8" fmla="*/ 0 w 36"/>
              <a:gd name="T9" fmla="*/ 11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7">
                <a:moveTo>
                  <a:pt x="0" y="11"/>
                </a:moveTo>
                <a:lnTo>
                  <a:pt x="9" y="17"/>
                </a:lnTo>
                <a:lnTo>
                  <a:pt x="36" y="5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5" name="Freeform 110">
            <a:extLst>
              <a:ext uri="{FF2B5EF4-FFF2-40B4-BE49-F238E27FC236}">
                <a16:creationId xmlns:a16="http://schemas.microsoft.com/office/drawing/2014/main" id="{680104AE-EF4B-4DFA-A3B6-4DE23AFC9680}"/>
              </a:ext>
            </a:extLst>
          </p:cNvPr>
          <p:cNvSpPr>
            <a:spLocks/>
          </p:cNvSpPr>
          <p:nvPr/>
        </p:nvSpPr>
        <p:spPr bwMode="auto">
          <a:xfrm>
            <a:off x="1463307" y="3320138"/>
            <a:ext cx="14288" cy="31750"/>
          </a:xfrm>
          <a:custGeom>
            <a:avLst/>
            <a:gdLst>
              <a:gd name="T0" fmla="*/ 0 w 9"/>
              <a:gd name="T1" fmla="*/ 0 h 20"/>
              <a:gd name="T2" fmla="*/ 9 w 9"/>
              <a:gd name="T3" fmla="*/ 6 h 20"/>
              <a:gd name="T4" fmla="*/ 9 w 9"/>
              <a:gd name="T5" fmla="*/ 20 h 20"/>
              <a:gd name="T6" fmla="*/ 0 w 9"/>
              <a:gd name="T7" fmla="*/ 16 h 20"/>
              <a:gd name="T8" fmla="*/ 0 w 9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20">
                <a:moveTo>
                  <a:pt x="0" y="0"/>
                </a:moveTo>
                <a:lnTo>
                  <a:pt x="9" y="6"/>
                </a:lnTo>
                <a:lnTo>
                  <a:pt x="9" y="20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6" name="Freeform 111">
            <a:extLst>
              <a:ext uri="{FF2B5EF4-FFF2-40B4-BE49-F238E27FC236}">
                <a16:creationId xmlns:a16="http://schemas.microsoft.com/office/drawing/2014/main" id="{BC51B48E-F8F1-4005-BF9F-B00F4E70B3C4}"/>
              </a:ext>
            </a:extLst>
          </p:cNvPr>
          <p:cNvSpPr>
            <a:spLocks/>
          </p:cNvSpPr>
          <p:nvPr/>
        </p:nvSpPr>
        <p:spPr bwMode="auto">
          <a:xfrm>
            <a:off x="1477594" y="3310613"/>
            <a:ext cx="42863" cy="41275"/>
          </a:xfrm>
          <a:custGeom>
            <a:avLst/>
            <a:gdLst>
              <a:gd name="T0" fmla="*/ 0 w 27"/>
              <a:gd name="T1" fmla="*/ 12 h 26"/>
              <a:gd name="T2" fmla="*/ 0 w 27"/>
              <a:gd name="T3" fmla="*/ 26 h 26"/>
              <a:gd name="T4" fmla="*/ 27 w 27"/>
              <a:gd name="T5" fmla="*/ 15 h 26"/>
              <a:gd name="T6" fmla="*/ 27 w 27"/>
              <a:gd name="T7" fmla="*/ 0 h 26"/>
              <a:gd name="T8" fmla="*/ 0 w 27"/>
              <a:gd name="T9" fmla="*/ 1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6">
                <a:moveTo>
                  <a:pt x="0" y="12"/>
                </a:moveTo>
                <a:lnTo>
                  <a:pt x="0" y="26"/>
                </a:lnTo>
                <a:lnTo>
                  <a:pt x="27" y="15"/>
                </a:lnTo>
                <a:lnTo>
                  <a:pt x="27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7" name="Freeform 112">
            <a:extLst>
              <a:ext uri="{FF2B5EF4-FFF2-40B4-BE49-F238E27FC236}">
                <a16:creationId xmlns:a16="http://schemas.microsoft.com/office/drawing/2014/main" id="{5EE5A05F-9E20-4FB9-AA1E-871F825B97E1}"/>
              </a:ext>
            </a:extLst>
          </p:cNvPr>
          <p:cNvSpPr>
            <a:spLocks/>
          </p:cNvSpPr>
          <p:nvPr/>
        </p:nvSpPr>
        <p:spPr bwMode="auto">
          <a:xfrm>
            <a:off x="1463307" y="3264575"/>
            <a:ext cx="53975" cy="49213"/>
          </a:xfrm>
          <a:custGeom>
            <a:avLst/>
            <a:gdLst>
              <a:gd name="T0" fmla="*/ 0 w 34"/>
              <a:gd name="T1" fmla="*/ 23 h 31"/>
              <a:gd name="T2" fmla="*/ 17 w 34"/>
              <a:gd name="T3" fmla="*/ 0 h 31"/>
              <a:gd name="T4" fmla="*/ 34 w 34"/>
              <a:gd name="T5" fmla="*/ 8 h 31"/>
              <a:gd name="T6" fmla="*/ 17 w 34"/>
              <a:gd name="T7" fmla="*/ 31 h 31"/>
              <a:gd name="T8" fmla="*/ 0 w 34"/>
              <a:gd name="T9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3"/>
                </a:moveTo>
                <a:lnTo>
                  <a:pt x="17" y="0"/>
                </a:lnTo>
                <a:lnTo>
                  <a:pt x="34" y="8"/>
                </a:lnTo>
                <a:lnTo>
                  <a:pt x="17" y="31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8" name="Freeform 113">
            <a:extLst>
              <a:ext uri="{FF2B5EF4-FFF2-40B4-BE49-F238E27FC236}">
                <a16:creationId xmlns:a16="http://schemas.microsoft.com/office/drawing/2014/main" id="{E20C3FC7-93FF-4D6F-8F39-7913185060A9}"/>
              </a:ext>
            </a:extLst>
          </p:cNvPr>
          <p:cNvSpPr>
            <a:spLocks/>
          </p:cNvSpPr>
          <p:nvPr/>
        </p:nvSpPr>
        <p:spPr bwMode="auto">
          <a:xfrm>
            <a:off x="1472832" y="3270925"/>
            <a:ext cx="53975" cy="47625"/>
          </a:xfrm>
          <a:custGeom>
            <a:avLst/>
            <a:gdLst>
              <a:gd name="T0" fmla="*/ 0 w 34"/>
              <a:gd name="T1" fmla="*/ 22 h 30"/>
              <a:gd name="T2" fmla="*/ 17 w 34"/>
              <a:gd name="T3" fmla="*/ 0 h 30"/>
              <a:gd name="T4" fmla="*/ 34 w 34"/>
              <a:gd name="T5" fmla="*/ 7 h 30"/>
              <a:gd name="T6" fmla="*/ 17 w 34"/>
              <a:gd name="T7" fmla="*/ 30 h 30"/>
              <a:gd name="T8" fmla="*/ 0 w 34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">
                <a:moveTo>
                  <a:pt x="0" y="22"/>
                </a:moveTo>
                <a:lnTo>
                  <a:pt x="17" y="0"/>
                </a:lnTo>
                <a:lnTo>
                  <a:pt x="34" y="7"/>
                </a:lnTo>
                <a:lnTo>
                  <a:pt x="17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9" name="Freeform 114">
            <a:extLst>
              <a:ext uri="{FF2B5EF4-FFF2-40B4-BE49-F238E27FC236}">
                <a16:creationId xmlns:a16="http://schemas.microsoft.com/office/drawing/2014/main" id="{0D22E9A5-0685-4E67-8571-A2E8BF7BC16D}"/>
              </a:ext>
            </a:extLst>
          </p:cNvPr>
          <p:cNvSpPr>
            <a:spLocks/>
          </p:cNvSpPr>
          <p:nvPr/>
        </p:nvSpPr>
        <p:spPr bwMode="auto">
          <a:xfrm>
            <a:off x="1487119" y="3282038"/>
            <a:ext cx="25400" cy="25400"/>
          </a:xfrm>
          <a:custGeom>
            <a:avLst/>
            <a:gdLst>
              <a:gd name="T0" fmla="*/ 0 w 16"/>
              <a:gd name="T1" fmla="*/ 12 h 16"/>
              <a:gd name="T2" fmla="*/ 8 w 16"/>
              <a:gd name="T3" fmla="*/ 0 h 16"/>
              <a:gd name="T4" fmla="*/ 16 w 16"/>
              <a:gd name="T5" fmla="*/ 5 h 16"/>
              <a:gd name="T6" fmla="*/ 8 w 16"/>
              <a:gd name="T7" fmla="*/ 16 h 16"/>
              <a:gd name="T8" fmla="*/ 0 w 16"/>
              <a:gd name="T9" fmla="*/ 1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0" y="12"/>
                </a:moveTo>
                <a:lnTo>
                  <a:pt x="8" y="0"/>
                </a:lnTo>
                <a:lnTo>
                  <a:pt x="16" y="5"/>
                </a:lnTo>
                <a:lnTo>
                  <a:pt x="8" y="16"/>
                </a:lnTo>
                <a:lnTo>
                  <a:pt x="0" y="12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0" name="Freeform 115">
            <a:extLst>
              <a:ext uri="{FF2B5EF4-FFF2-40B4-BE49-F238E27FC236}">
                <a16:creationId xmlns:a16="http://schemas.microsoft.com/office/drawing/2014/main" id="{8631F3FE-FB07-4701-BFFD-61ACC1F90C12}"/>
              </a:ext>
            </a:extLst>
          </p:cNvPr>
          <p:cNvSpPr>
            <a:spLocks/>
          </p:cNvSpPr>
          <p:nvPr/>
        </p:nvSpPr>
        <p:spPr bwMode="auto">
          <a:xfrm>
            <a:off x="1463307" y="3264575"/>
            <a:ext cx="36513" cy="41275"/>
          </a:xfrm>
          <a:custGeom>
            <a:avLst/>
            <a:gdLst>
              <a:gd name="T0" fmla="*/ 0 w 23"/>
              <a:gd name="T1" fmla="*/ 23 h 26"/>
              <a:gd name="T2" fmla="*/ 6 w 23"/>
              <a:gd name="T3" fmla="*/ 26 h 26"/>
              <a:gd name="T4" fmla="*/ 23 w 23"/>
              <a:gd name="T5" fmla="*/ 4 h 26"/>
              <a:gd name="T6" fmla="*/ 17 w 23"/>
              <a:gd name="T7" fmla="*/ 0 h 26"/>
              <a:gd name="T8" fmla="*/ 0 w 23"/>
              <a:gd name="T9" fmla="*/ 2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6">
                <a:moveTo>
                  <a:pt x="0" y="23"/>
                </a:moveTo>
                <a:lnTo>
                  <a:pt x="6" y="26"/>
                </a:lnTo>
                <a:lnTo>
                  <a:pt x="23" y="4"/>
                </a:lnTo>
                <a:lnTo>
                  <a:pt x="17" y="0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1" name="Freeform 116">
            <a:extLst>
              <a:ext uri="{FF2B5EF4-FFF2-40B4-BE49-F238E27FC236}">
                <a16:creationId xmlns:a16="http://schemas.microsoft.com/office/drawing/2014/main" id="{236D5105-067B-4D51-9961-3626F84CA36A}"/>
              </a:ext>
            </a:extLst>
          </p:cNvPr>
          <p:cNvSpPr>
            <a:spLocks/>
          </p:cNvSpPr>
          <p:nvPr/>
        </p:nvSpPr>
        <p:spPr bwMode="auto">
          <a:xfrm>
            <a:off x="1490294" y="3264575"/>
            <a:ext cx="36513" cy="17463"/>
          </a:xfrm>
          <a:custGeom>
            <a:avLst/>
            <a:gdLst>
              <a:gd name="T0" fmla="*/ 6 w 23"/>
              <a:gd name="T1" fmla="*/ 4 h 11"/>
              <a:gd name="T2" fmla="*/ 23 w 23"/>
              <a:gd name="T3" fmla="*/ 11 h 11"/>
              <a:gd name="T4" fmla="*/ 17 w 23"/>
              <a:gd name="T5" fmla="*/ 8 h 11"/>
              <a:gd name="T6" fmla="*/ 0 w 23"/>
              <a:gd name="T7" fmla="*/ 0 h 11"/>
              <a:gd name="T8" fmla="*/ 6 w 23"/>
              <a:gd name="T9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11">
                <a:moveTo>
                  <a:pt x="6" y="4"/>
                </a:moveTo>
                <a:lnTo>
                  <a:pt x="23" y="11"/>
                </a:lnTo>
                <a:lnTo>
                  <a:pt x="17" y="8"/>
                </a:lnTo>
                <a:lnTo>
                  <a:pt x="0" y="0"/>
                </a:lnTo>
                <a:lnTo>
                  <a:pt x="6" y="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2" name="Freeform 117">
            <a:extLst>
              <a:ext uri="{FF2B5EF4-FFF2-40B4-BE49-F238E27FC236}">
                <a16:creationId xmlns:a16="http://schemas.microsoft.com/office/drawing/2014/main" id="{8C10CCB2-4D06-41DA-AFA6-BE4B9F6BBD90}"/>
              </a:ext>
            </a:extLst>
          </p:cNvPr>
          <p:cNvSpPr>
            <a:spLocks/>
          </p:cNvSpPr>
          <p:nvPr/>
        </p:nvSpPr>
        <p:spPr bwMode="auto">
          <a:xfrm>
            <a:off x="1496644" y="3294738"/>
            <a:ext cx="33338" cy="17463"/>
          </a:xfrm>
          <a:custGeom>
            <a:avLst/>
            <a:gdLst>
              <a:gd name="T0" fmla="*/ 0 w 21"/>
              <a:gd name="T1" fmla="*/ 0 h 11"/>
              <a:gd name="T2" fmla="*/ 21 w 21"/>
              <a:gd name="T3" fmla="*/ 11 h 11"/>
              <a:gd name="T4" fmla="*/ 0 w 21"/>
              <a:gd name="T5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" h="11">
                <a:moveTo>
                  <a:pt x="0" y="0"/>
                </a:moveTo>
                <a:lnTo>
                  <a:pt x="21" y="11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3" name="Line 118">
            <a:extLst>
              <a:ext uri="{FF2B5EF4-FFF2-40B4-BE49-F238E27FC236}">
                <a16:creationId xmlns:a16="http://schemas.microsoft.com/office/drawing/2014/main" id="{25E3A52C-A723-47E0-A5B5-9FEF28DEF75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6644" y="3292358"/>
            <a:ext cx="38100" cy="18256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4" name="Freeform 119">
            <a:extLst>
              <a:ext uri="{FF2B5EF4-FFF2-40B4-BE49-F238E27FC236}">
                <a16:creationId xmlns:a16="http://schemas.microsoft.com/office/drawing/2014/main" id="{1F0745AE-86CA-4738-9165-9FA47BA31B3C}"/>
              </a:ext>
            </a:extLst>
          </p:cNvPr>
          <p:cNvSpPr>
            <a:spLocks/>
          </p:cNvSpPr>
          <p:nvPr/>
        </p:nvSpPr>
        <p:spPr bwMode="auto">
          <a:xfrm>
            <a:off x="2041157" y="3566200"/>
            <a:ext cx="31750" cy="15875"/>
          </a:xfrm>
          <a:custGeom>
            <a:avLst/>
            <a:gdLst>
              <a:gd name="T0" fmla="*/ 0 w 20"/>
              <a:gd name="T1" fmla="*/ 0 h 10"/>
              <a:gd name="T2" fmla="*/ 20 w 20"/>
              <a:gd name="T3" fmla="*/ 10 h 10"/>
              <a:gd name="T4" fmla="*/ 0 w 20"/>
              <a:gd name="T5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" h="10">
                <a:moveTo>
                  <a:pt x="0" y="0"/>
                </a:moveTo>
                <a:lnTo>
                  <a:pt x="20" y="10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5" name="Line 120">
            <a:extLst>
              <a:ext uri="{FF2B5EF4-FFF2-40B4-BE49-F238E27FC236}">
                <a16:creationId xmlns:a16="http://schemas.microsoft.com/office/drawing/2014/main" id="{C8A9941C-02E0-41CD-AD7B-FE376EC463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1157" y="3566200"/>
            <a:ext cx="31750" cy="15875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6" name="Freeform 121">
            <a:extLst>
              <a:ext uri="{FF2B5EF4-FFF2-40B4-BE49-F238E27FC236}">
                <a16:creationId xmlns:a16="http://schemas.microsoft.com/office/drawing/2014/main" id="{471D97AD-601A-4302-8D19-A9500B06232B}"/>
              </a:ext>
            </a:extLst>
          </p:cNvPr>
          <p:cNvSpPr>
            <a:spLocks/>
          </p:cNvSpPr>
          <p:nvPr/>
        </p:nvSpPr>
        <p:spPr bwMode="auto">
          <a:xfrm>
            <a:off x="2033219" y="3586838"/>
            <a:ext cx="57150" cy="26988"/>
          </a:xfrm>
          <a:custGeom>
            <a:avLst/>
            <a:gdLst>
              <a:gd name="T0" fmla="*/ 0 w 36"/>
              <a:gd name="T1" fmla="*/ 12 h 17"/>
              <a:gd name="T2" fmla="*/ 8 w 36"/>
              <a:gd name="T3" fmla="*/ 17 h 17"/>
              <a:gd name="T4" fmla="*/ 36 w 36"/>
              <a:gd name="T5" fmla="*/ 6 h 17"/>
              <a:gd name="T6" fmla="*/ 27 w 36"/>
              <a:gd name="T7" fmla="*/ 0 h 17"/>
              <a:gd name="T8" fmla="*/ 0 w 36"/>
              <a:gd name="T9" fmla="*/ 1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7">
                <a:moveTo>
                  <a:pt x="0" y="12"/>
                </a:moveTo>
                <a:lnTo>
                  <a:pt x="8" y="17"/>
                </a:lnTo>
                <a:lnTo>
                  <a:pt x="36" y="6"/>
                </a:lnTo>
                <a:lnTo>
                  <a:pt x="27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7" name="Freeform 122">
            <a:extLst>
              <a:ext uri="{FF2B5EF4-FFF2-40B4-BE49-F238E27FC236}">
                <a16:creationId xmlns:a16="http://schemas.microsoft.com/office/drawing/2014/main" id="{BDBAC1E8-D057-46D8-9F35-866F689B00A9}"/>
              </a:ext>
            </a:extLst>
          </p:cNvPr>
          <p:cNvSpPr>
            <a:spLocks/>
          </p:cNvSpPr>
          <p:nvPr/>
        </p:nvSpPr>
        <p:spPr bwMode="auto">
          <a:xfrm>
            <a:off x="2033219" y="3605888"/>
            <a:ext cx="12700" cy="31750"/>
          </a:xfrm>
          <a:custGeom>
            <a:avLst/>
            <a:gdLst>
              <a:gd name="T0" fmla="*/ 0 w 8"/>
              <a:gd name="T1" fmla="*/ 0 h 20"/>
              <a:gd name="T2" fmla="*/ 8 w 8"/>
              <a:gd name="T3" fmla="*/ 5 h 20"/>
              <a:gd name="T4" fmla="*/ 8 w 8"/>
              <a:gd name="T5" fmla="*/ 20 h 20"/>
              <a:gd name="T6" fmla="*/ 0 w 8"/>
              <a:gd name="T7" fmla="*/ 15 h 20"/>
              <a:gd name="T8" fmla="*/ 0 w 8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0">
                <a:moveTo>
                  <a:pt x="0" y="0"/>
                </a:moveTo>
                <a:lnTo>
                  <a:pt x="8" y="5"/>
                </a:lnTo>
                <a:lnTo>
                  <a:pt x="8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8" name="Freeform 123">
            <a:extLst>
              <a:ext uri="{FF2B5EF4-FFF2-40B4-BE49-F238E27FC236}">
                <a16:creationId xmlns:a16="http://schemas.microsoft.com/office/drawing/2014/main" id="{13491D15-6A79-4DD1-92EB-7424ABEF920B}"/>
              </a:ext>
            </a:extLst>
          </p:cNvPr>
          <p:cNvSpPr>
            <a:spLocks/>
          </p:cNvSpPr>
          <p:nvPr/>
        </p:nvSpPr>
        <p:spPr bwMode="auto">
          <a:xfrm>
            <a:off x="2045919" y="3596363"/>
            <a:ext cx="44450" cy="41275"/>
          </a:xfrm>
          <a:custGeom>
            <a:avLst/>
            <a:gdLst>
              <a:gd name="T0" fmla="*/ 0 w 28"/>
              <a:gd name="T1" fmla="*/ 11 h 26"/>
              <a:gd name="T2" fmla="*/ 0 w 28"/>
              <a:gd name="T3" fmla="*/ 26 h 26"/>
              <a:gd name="T4" fmla="*/ 28 w 28"/>
              <a:gd name="T5" fmla="*/ 14 h 26"/>
              <a:gd name="T6" fmla="*/ 28 w 28"/>
              <a:gd name="T7" fmla="*/ 0 h 26"/>
              <a:gd name="T8" fmla="*/ 0 w 28"/>
              <a:gd name="T9" fmla="*/ 1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26">
                <a:moveTo>
                  <a:pt x="0" y="11"/>
                </a:moveTo>
                <a:lnTo>
                  <a:pt x="0" y="26"/>
                </a:lnTo>
                <a:lnTo>
                  <a:pt x="28" y="14"/>
                </a:lnTo>
                <a:lnTo>
                  <a:pt x="28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9" name="Freeform 124">
            <a:extLst>
              <a:ext uri="{FF2B5EF4-FFF2-40B4-BE49-F238E27FC236}">
                <a16:creationId xmlns:a16="http://schemas.microsoft.com/office/drawing/2014/main" id="{8AD237C6-A567-4345-8B45-F9168178D1A0}"/>
              </a:ext>
            </a:extLst>
          </p:cNvPr>
          <p:cNvSpPr>
            <a:spLocks/>
          </p:cNvSpPr>
          <p:nvPr/>
        </p:nvSpPr>
        <p:spPr bwMode="auto">
          <a:xfrm>
            <a:off x="2033219" y="3548738"/>
            <a:ext cx="53975" cy="49213"/>
          </a:xfrm>
          <a:custGeom>
            <a:avLst/>
            <a:gdLst>
              <a:gd name="T0" fmla="*/ 0 w 34"/>
              <a:gd name="T1" fmla="*/ 23 h 31"/>
              <a:gd name="T2" fmla="*/ 17 w 34"/>
              <a:gd name="T3" fmla="*/ 0 h 31"/>
              <a:gd name="T4" fmla="*/ 34 w 34"/>
              <a:gd name="T5" fmla="*/ 8 h 31"/>
              <a:gd name="T6" fmla="*/ 17 w 34"/>
              <a:gd name="T7" fmla="*/ 31 h 31"/>
              <a:gd name="T8" fmla="*/ 0 w 34"/>
              <a:gd name="T9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3"/>
                </a:moveTo>
                <a:lnTo>
                  <a:pt x="17" y="0"/>
                </a:lnTo>
                <a:lnTo>
                  <a:pt x="34" y="8"/>
                </a:lnTo>
                <a:lnTo>
                  <a:pt x="17" y="31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0" name="Freeform 125">
            <a:extLst>
              <a:ext uri="{FF2B5EF4-FFF2-40B4-BE49-F238E27FC236}">
                <a16:creationId xmlns:a16="http://schemas.microsoft.com/office/drawing/2014/main" id="{AFDB3A09-E2AF-49AC-BA20-7791F6D9BAE2}"/>
              </a:ext>
            </a:extLst>
          </p:cNvPr>
          <p:cNvSpPr>
            <a:spLocks/>
          </p:cNvSpPr>
          <p:nvPr/>
        </p:nvSpPr>
        <p:spPr bwMode="auto">
          <a:xfrm>
            <a:off x="2042744" y="3555088"/>
            <a:ext cx="53975" cy="47625"/>
          </a:xfrm>
          <a:custGeom>
            <a:avLst/>
            <a:gdLst>
              <a:gd name="T0" fmla="*/ 0 w 34"/>
              <a:gd name="T1" fmla="*/ 22 h 30"/>
              <a:gd name="T2" fmla="*/ 16 w 34"/>
              <a:gd name="T3" fmla="*/ 0 h 30"/>
              <a:gd name="T4" fmla="*/ 34 w 34"/>
              <a:gd name="T5" fmla="*/ 8 h 30"/>
              <a:gd name="T6" fmla="*/ 16 w 34"/>
              <a:gd name="T7" fmla="*/ 30 h 30"/>
              <a:gd name="T8" fmla="*/ 0 w 34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">
                <a:moveTo>
                  <a:pt x="0" y="22"/>
                </a:moveTo>
                <a:lnTo>
                  <a:pt x="16" y="0"/>
                </a:lnTo>
                <a:lnTo>
                  <a:pt x="34" y="8"/>
                </a:lnTo>
                <a:lnTo>
                  <a:pt x="16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1" name="Freeform 126">
            <a:extLst>
              <a:ext uri="{FF2B5EF4-FFF2-40B4-BE49-F238E27FC236}">
                <a16:creationId xmlns:a16="http://schemas.microsoft.com/office/drawing/2014/main" id="{B3E72D4B-C8BE-4571-84AA-1A19AD571F1E}"/>
              </a:ext>
            </a:extLst>
          </p:cNvPr>
          <p:cNvSpPr>
            <a:spLocks/>
          </p:cNvSpPr>
          <p:nvPr/>
        </p:nvSpPr>
        <p:spPr bwMode="auto">
          <a:xfrm>
            <a:off x="2055444" y="3567788"/>
            <a:ext cx="26988" cy="23813"/>
          </a:xfrm>
          <a:custGeom>
            <a:avLst/>
            <a:gdLst>
              <a:gd name="T0" fmla="*/ 0 w 17"/>
              <a:gd name="T1" fmla="*/ 11 h 15"/>
              <a:gd name="T2" fmla="*/ 9 w 17"/>
              <a:gd name="T3" fmla="*/ 0 h 15"/>
              <a:gd name="T4" fmla="*/ 17 w 17"/>
              <a:gd name="T5" fmla="*/ 4 h 15"/>
              <a:gd name="T6" fmla="*/ 9 w 17"/>
              <a:gd name="T7" fmla="*/ 15 h 15"/>
              <a:gd name="T8" fmla="*/ 0 w 17"/>
              <a:gd name="T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5">
                <a:moveTo>
                  <a:pt x="0" y="11"/>
                </a:moveTo>
                <a:lnTo>
                  <a:pt x="9" y="0"/>
                </a:lnTo>
                <a:lnTo>
                  <a:pt x="17" y="4"/>
                </a:lnTo>
                <a:lnTo>
                  <a:pt x="9" y="15"/>
                </a:lnTo>
                <a:lnTo>
                  <a:pt x="0" y="11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2" name="Freeform 127">
            <a:extLst>
              <a:ext uri="{FF2B5EF4-FFF2-40B4-BE49-F238E27FC236}">
                <a16:creationId xmlns:a16="http://schemas.microsoft.com/office/drawing/2014/main" id="{D8564A00-F664-4743-8600-E57B32DDD7C6}"/>
              </a:ext>
            </a:extLst>
          </p:cNvPr>
          <p:cNvSpPr>
            <a:spLocks/>
          </p:cNvSpPr>
          <p:nvPr/>
        </p:nvSpPr>
        <p:spPr bwMode="auto">
          <a:xfrm>
            <a:off x="2033219" y="3548738"/>
            <a:ext cx="34925" cy="41275"/>
          </a:xfrm>
          <a:custGeom>
            <a:avLst/>
            <a:gdLst>
              <a:gd name="T0" fmla="*/ 0 w 22"/>
              <a:gd name="T1" fmla="*/ 23 h 26"/>
              <a:gd name="T2" fmla="*/ 6 w 22"/>
              <a:gd name="T3" fmla="*/ 26 h 26"/>
              <a:gd name="T4" fmla="*/ 22 w 22"/>
              <a:gd name="T5" fmla="*/ 4 h 26"/>
              <a:gd name="T6" fmla="*/ 17 w 22"/>
              <a:gd name="T7" fmla="*/ 0 h 26"/>
              <a:gd name="T8" fmla="*/ 0 w 22"/>
              <a:gd name="T9" fmla="*/ 2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6">
                <a:moveTo>
                  <a:pt x="0" y="23"/>
                </a:moveTo>
                <a:lnTo>
                  <a:pt x="6" y="26"/>
                </a:lnTo>
                <a:lnTo>
                  <a:pt x="22" y="4"/>
                </a:lnTo>
                <a:lnTo>
                  <a:pt x="17" y="0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3" name="Freeform 128">
            <a:extLst>
              <a:ext uri="{FF2B5EF4-FFF2-40B4-BE49-F238E27FC236}">
                <a16:creationId xmlns:a16="http://schemas.microsoft.com/office/drawing/2014/main" id="{05FC93F8-E3DC-4AAC-ADAD-3E9EDB5BBBAE}"/>
              </a:ext>
            </a:extLst>
          </p:cNvPr>
          <p:cNvSpPr>
            <a:spLocks/>
          </p:cNvSpPr>
          <p:nvPr/>
        </p:nvSpPr>
        <p:spPr bwMode="auto">
          <a:xfrm>
            <a:off x="2060207" y="3548738"/>
            <a:ext cx="36513" cy="19050"/>
          </a:xfrm>
          <a:custGeom>
            <a:avLst/>
            <a:gdLst>
              <a:gd name="T0" fmla="*/ 5 w 23"/>
              <a:gd name="T1" fmla="*/ 4 h 12"/>
              <a:gd name="T2" fmla="*/ 23 w 23"/>
              <a:gd name="T3" fmla="*/ 12 h 12"/>
              <a:gd name="T4" fmla="*/ 17 w 23"/>
              <a:gd name="T5" fmla="*/ 8 h 12"/>
              <a:gd name="T6" fmla="*/ 0 w 23"/>
              <a:gd name="T7" fmla="*/ 0 h 12"/>
              <a:gd name="T8" fmla="*/ 5 w 23"/>
              <a:gd name="T9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12">
                <a:moveTo>
                  <a:pt x="5" y="4"/>
                </a:moveTo>
                <a:lnTo>
                  <a:pt x="23" y="12"/>
                </a:lnTo>
                <a:lnTo>
                  <a:pt x="17" y="8"/>
                </a:lnTo>
                <a:lnTo>
                  <a:pt x="0" y="0"/>
                </a:lnTo>
                <a:lnTo>
                  <a:pt x="5" y="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4" name="Freeform 129">
            <a:extLst>
              <a:ext uri="{FF2B5EF4-FFF2-40B4-BE49-F238E27FC236}">
                <a16:creationId xmlns:a16="http://schemas.microsoft.com/office/drawing/2014/main" id="{66EBBF2B-84BE-442B-9BCA-244F6BCF37FA}"/>
              </a:ext>
            </a:extLst>
          </p:cNvPr>
          <p:cNvSpPr>
            <a:spLocks/>
          </p:cNvSpPr>
          <p:nvPr/>
        </p:nvSpPr>
        <p:spPr bwMode="auto">
          <a:xfrm>
            <a:off x="2041157" y="3591600"/>
            <a:ext cx="57150" cy="26988"/>
          </a:xfrm>
          <a:custGeom>
            <a:avLst/>
            <a:gdLst>
              <a:gd name="T0" fmla="*/ 0 w 36"/>
              <a:gd name="T1" fmla="*/ 12 h 17"/>
              <a:gd name="T2" fmla="*/ 9 w 36"/>
              <a:gd name="T3" fmla="*/ 17 h 17"/>
              <a:gd name="T4" fmla="*/ 36 w 36"/>
              <a:gd name="T5" fmla="*/ 6 h 17"/>
              <a:gd name="T6" fmla="*/ 27 w 36"/>
              <a:gd name="T7" fmla="*/ 0 h 17"/>
              <a:gd name="T8" fmla="*/ 0 w 36"/>
              <a:gd name="T9" fmla="*/ 1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7">
                <a:moveTo>
                  <a:pt x="0" y="12"/>
                </a:moveTo>
                <a:lnTo>
                  <a:pt x="9" y="17"/>
                </a:lnTo>
                <a:lnTo>
                  <a:pt x="36" y="6"/>
                </a:lnTo>
                <a:lnTo>
                  <a:pt x="27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5" name="Freeform 130">
            <a:extLst>
              <a:ext uri="{FF2B5EF4-FFF2-40B4-BE49-F238E27FC236}">
                <a16:creationId xmlns:a16="http://schemas.microsoft.com/office/drawing/2014/main" id="{E7E0E52C-63DD-405A-9BA1-0B8AF75420AD}"/>
              </a:ext>
            </a:extLst>
          </p:cNvPr>
          <p:cNvSpPr>
            <a:spLocks/>
          </p:cNvSpPr>
          <p:nvPr/>
        </p:nvSpPr>
        <p:spPr bwMode="auto">
          <a:xfrm>
            <a:off x="2041157" y="3610650"/>
            <a:ext cx="14288" cy="31750"/>
          </a:xfrm>
          <a:custGeom>
            <a:avLst/>
            <a:gdLst>
              <a:gd name="T0" fmla="*/ 0 w 9"/>
              <a:gd name="T1" fmla="*/ 0 h 20"/>
              <a:gd name="T2" fmla="*/ 9 w 9"/>
              <a:gd name="T3" fmla="*/ 5 h 20"/>
              <a:gd name="T4" fmla="*/ 9 w 9"/>
              <a:gd name="T5" fmla="*/ 20 h 20"/>
              <a:gd name="T6" fmla="*/ 0 w 9"/>
              <a:gd name="T7" fmla="*/ 15 h 20"/>
              <a:gd name="T8" fmla="*/ 0 w 9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20">
                <a:moveTo>
                  <a:pt x="0" y="0"/>
                </a:moveTo>
                <a:lnTo>
                  <a:pt x="9" y="5"/>
                </a:lnTo>
                <a:lnTo>
                  <a:pt x="9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6" name="Freeform 131">
            <a:extLst>
              <a:ext uri="{FF2B5EF4-FFF2-40B4-BE49-F238E27FC236}">
                <a16:creationId xmlns:a16="http://schemas.microsoft.com/office/drawing/2014/main" id="{2A6C9067-EF3A-46DD-83FB-63CE5C7F575F}"/>
              </a:ext>
            </a:extLst>
          </p:cNvPr>
          <p:cNvSpPr>
            <a:spLocks/>
          </p:cNvSpPr>
          <p:nvPr/>
        </p:nvSpPr>
        <p:spPr bwMode="auto">
          <a:xfrm>
            <a:off x="2055444" y="3601125"/>
            <a:ext cx="42863" cy="41275"/>
          </a:xfrm>
          <a:custGeom>
            <a:avLst/>
            <a:gdLst>
              <a:gd name="T0" fmla="*/ 0 w 27"/>
              <a:gd name="T1" fmla="*/ 11 h 26"/>
              <a:gd name="T2" fmla="*/ 0 w 27"/>
              <a:gd name="T3" fmla="*/ 26 h 26"/>
              <a:gd name="T4" fmla="*/ 27 w 27"/>
              <a:gd name="T5" fmla="*/ 14 h 26"/>
              <a:gd name="T6" fmla="*/ 27 w 27"/>
              <a:gd name="T7" fmla="*/ 0 h 26"/>
              <a:gd name="T8" fmla="*/ 0 w 27"/>
              <a:gd name="T9" fmla="*/ 1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6">
                <a:moveTo>
                  <a:pt x="0" y="11"/>
                </a:moveTo>
                <a:lnTo>
                  <a:pt x="0" y="26"/>
                </a:lnTo>
                <a:lnTo>
                  <a:pt x="27" y="14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7" name="Freeform 132">
            <a:extLst>
              <a:ext uri="{FF2B5EF4-FFF2-40B4-BE49-F238E27FC236}">
                <a16:creationId xmlns:a16="http://schemas.microsoft.com/office/drawing/2014/main" id="{3331F8EE-BF1F-4F80-B8EB-157FFC901049}"/>
              </a:ext>
            </a:extLst>
          </p:cNvPr>
          <p:cNvSpPr>
            <a:spLocks/>
          </p:cNvSpPr>
          <p:nvPr/>
        </p:nvSpPr>
        <p:spPr bwMode="auto">
          <a:xfrm>
            <a:off x="2041157" y="3553500"/>
            <a:ext cx="53975" cy="49213"/>
          </a:xfrm>
          <a:custGeom>
            <a:avLst/>
            <a:gdLst>
              <a:gd name="T0" fmla="*/ 0 w 34"/>
              <a:gd name="T1" fmla="*/ 23 h 31"/>
              <a:gd name="T2" fmla="*/ 17 w 34"/>
              <a:gd name="T3" fmla="*/ 0 h 31"/>
              <a:gd name="T4" fmla="*/ 34 w 34"/>
              <a:gd name="T5" fmla="*/ 8 h 31"/>
              <a:gd name="T6" fmla="*/ 17 w 34"/>
              <a:gd name="T7" fmla="*/ 31 h 31"/>
              <a:gd name="T8" fmla="*/ 0 w 34"/>
              <a:gd name="T9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3"/>
                </a:moveTo>
                <a:lnTo>
                  <a:pt x="17" y="0"/>
                </a:lnTo>
                <a:lnTo>
                  <a:pt x="34" y="8"/>
                </a:lnTo>
                <a:lnTo>
                  <a:pt x="17" y="31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8" name="Freeform 133">
            <a:extLst>
              <a:ext uri="{FF2B5EF4-FFF2-40B4-BE49-F238E27FC236}">
                <a16:creationId xmlns:a16="http://schemas.microsoft.com/office/drawing/2014/main" id="{BA55A15D-6F23-48A9-9891-EFFF0331015C}"/>
              </a:ext>
            </a:extLst>
          </p:cNvPr>
          <p:cNvSpPr>
            <a:spLocks/>
          </p:cNvSpPr>
          <p:nvPr/>
        </p:nvSpPr>
        <p:spPr bwMode="auto">
          <a:xfrm>
            <a:off x="2050682" y="3559850"/>
            <a:ext cx="53975" cy="47625"/>
          </a:xfrm>
          <a:custGeom>
            <a:avLst/>
            <a:gdLst>
              <a:gd name="T0" fmla="*/ 0 w 34"/>
              <a:gd name="T1" fmla="*/ 22 h 30"/>
              <a:gd name="T2" fmla="*/ 17 w 34"/>
              <a:gd name="T3" fmla="*/ 0 h 30"/>
              <a:gd name="T4" fmla="*/ 34 w 34"/>
              <a:gd name="T5" fmla="*/ 8 h 30"/>
              <a:gd name="T6" fmla="*/ 17 w 34"/>
              <a:gd name="T7" fmla="*/ 30 h 30"/>
              <a:gd name="T8" fmla="*/ 0 w 34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">
                <a:moveTo>
                  <a:pt x="0" y="22"/>
                </a:moveTo>
                <a:lnTo>
                  <a:pt x="17" y="0"/>
                </a:lnTo>
                <a:lnTo>
                  <a:pt x="34" y="8"/>
                </a:lnTo>
                <a:lnTo>
                  <a:pt x="17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9" name="Freeform 134">
            <a:extLst>
              <a:ext uri="{FF2B5EF4-FFF2-40B4-BE49-F238E27FC236}">
                <a16:creationId xmlns:a16="http://schemas.microsoft.com/office/drawing/2014/main" id="{9297CEF4-CCAD-4812-B2B3-00CFAC1B4357}"/>
              </a:ext>
            </a:extLst>
          </p:cNvPr>
          <p:cNvSpPr>
            <a:spLocks/>
          </p:cNvSpPr>
          <p:nvPr/>
        </p:nvSpPr>
        <p:spPr bwMode="auto">
          <a:xfrm>
            <a:off x="2064969" y="3570963"/>
            <a:ext cx="26988" cy="25400"/>
          </a:xfrm>
          <a:custGeom>
            <a:avLst/>
            <a:gdLst>
              <a:gd name="T0" fmla="*/ 0 w 17"/>
              <a:gd name="T1" fmla="*/ 12 h 16"/>
              <a:gd name="T2" fmla="*/ 8 w 17"/>
              <a:gd name="T3" fmla="*/ 0 h 16"/>
              <a:gd name="T4" fmla="*/ 17 w 17"/>
              <a:gd name="T5" fmla="*/ 5 h 16"/>
              <a:gd name="T6" fmla="*/ 8 w 17"/>
              <a:gd name="T7" fmla="*/ 16 h 16"/>
              <a:gd name="T8" fmla="*/ 0 w 17"/>
              <a:gd name="T9" fmla="*/ 1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6">
                <a:moveTo>
                  <a:pt x="0" y="12"/>
                </a:moveTo>
                <a:lnTo>
                  <a:pt x="8" y="0"/>
                </a:lnTo>
                <a:lnTo>
                  <a:pt x="17" y="5"/>
                </a:lnTo>
                <a:lnTo>
                  <a:pt x="8" y="16"/>
                </a:lnTo>
                <a:lnTo>
                  <a:pt x="0" y="12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0" name="Freeform 135">
            <a:extLst>
              <a:ext uri="{FF2B5EF4-FFF2-40B4-BE49-F238E27FC236}">
                <a16:creationId xmlns:a16="http://schemas.microsoft.com/office/drawing/2014/main" id="{335B0E7E-61DC-4215-8006-043E51FDED92}"/>
              </a:ext>
            </a:extLst>
          </p:cNvPr>
          <p:cNvSpPr>
            <a:spLocks/>
          </p:cNvSpPr>
          <p:nvPr/>
        </p:nvSpPr>
        <p:spPr bwMode="auto">
          <a:xfrm>
            <a:off x="2041157" y="3553500"/>
            <a:ext cx="36513" cy="41275"/>
          </a:xfrm>
          <a:custGeom>
            <a:avLst/>
            <a:gdLst>
              <a:gd name="T0" fmla="*/ 0 w 23"/>
              <a:gd name="T1" fmla="*/ 23 h 26"/>
              <a:gd name="T2" fmla="*/ 6 w 23"/>
              <a:gd name="T3" fmla="*/ 26 h 26"/>
              <a:gd name="T4" fmla="*/ 23 w 23"/>
              <a:gd name="T5" fmla="*/ 4 h 26"/>
              <a:gd name="T6" fmla="*/ 17 w 23"/>
              <a:gd name="T7" fmla="*/ 0 h 26"/>
              <a:gd name="T8" fmla="*/ 0 w 23"/>
              <a:gd name="T9" fmla="*/ 2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6">
                <a:moveTo>
                  <a:pt x="0" y="23"/>
                </a:moveTo>
                <a:lnTo>
                  <a:pt x="6" y="26"/>
                </a:lnTo>
                <a:lnTo>
                  <a:pt x="23" y="4"/>
                </a:lnTo>
                <a:lnTo>
                  <a:pt x="17" y="0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1" name="Freeform 136">
            <a:extLst>
              <a:ext uri="{FF2B5EF4-FFF2-40B4-BE49-F238E27FC236}">
                <a16:creationId xmlns:a16="http://schemas.microsoft.com/office/drawing/2014/main" id="{2A20678E-919F-4275-8920-CAF294B69C0E}"/>
              </a:ext>
            </a:extLst>
          </p:cNvPr>
          <p:cNvSpPr>
            <a:spLocks/>
          </p:cNvSpPr>
          <p:nvPr/>
        </p:nvSpPr>
        <p:spPr bwMode="auto">
          <a:xfrm>
            <a:off x="2068144" y="3553500"/>
            <a:ext cx="36513" cy="19050"/>
          </a:xfrm>
          <a:custGeom>
            <a:avLst/>
            <a:gdLst>
              <a:gd name="T0" fmla="*/ 6 w 23"/>
              <a:gd name="T1" fmla="*/ 4 h 12"/>
              <a:gd name="T2" fmla="*/ 23 w 23"/>
              <a:gd name="T3" fmla="*/ 12 h 12"/>
              <a:gd name="T4" fmla="*/ 17 w 23"/>
              <a:gd name="T5" fmla="*/ 8 h 12"/>
              <a:gd name="T6" fmla="*/ 0 w 23"/>
              <a:gd name="T7" fmla="*/ 0 h 12"/>
              <a:gd name="T8" fmla="*/ 6 w 23"/>
              <a:gd name="T9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12">
                <a:moveTo>
                  <a:pt x="6" y="4"/>
                </a:moveTo>
                <a:lnTo>
                  <a:pt x="23" y="12"/>
                </a:lnTo>
                <a:lnTo>
                  <a:pt x="17" y="8"/>
                </a:lnTo>
                <a:lnTo>
                  <a:pt x="0" y="0"/>
                </a:lnTo>
                <a:lnTo>
                  <a:pt x="6" y="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2" name="Freeform 137">
            <a:extLst>
              <a:ext uri="{FF2B5EF4-FFF2-40B4-BE49-F238E27FC236}">
                <a16:creationId xmlns:a16="http://schemas.microsoft.com/office/drawing/2014/main" id="{D6036787-3995-4449-8609-30A4961D5DA5}"/>
              </a:ext>
            </a:extLst>
          </p:cNvPr>
          <p:cNvSpPr>
            <a:spLocks/>
          </p:cNvSpPr>
          <p:nvPr/>
        </p:nvSpPr>
        <p:spPr bwMode="auto">
          <a:xfrm>
            <a:off x="2072907" y="3582075"/>
            <a:ext cx="34925" cy="17463"/>
          </a:xfrm>
          <a:custGeom>
            <a:avLst/>
            <a:gdLst>
              <a:gd name="T0" fmla="*/ 0 w 22"/>
              <a:gd name="T1" fmla="*/ 0 h 11"/>
              <a:gd name="T2" fmla="*/ 22 w 22"/>
              <a:gd name="T3" fmla="*/ 11 h 11"/>
              <a:gd name="T4" fmla="*/ 0 w 22"/>
              <a:gd name="T5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11">
                <a:moveTo>
                  <a:pt x="0" y="0"/>
                </a:moveTo>
                <a:lnTo>
                  <a:pt x="22" y="11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3" name="Line 138">
            <a:extLst>
              <a:ext uri="{FF2B5EF4-FFF2-40B4-BE49-F238E27FC236}">
                <a16:creationId xmlns:a16="http://schemas.microsoft.com/office/drawing/2014/main" id="{44661789-1B7B-4715-896A-88425F85FAD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2907" y="3582075"/>
            <a:ext cx="34925" cy="17463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4" name="Freeform 139">
            <a:extLst>
              <a:ext uri="{FF2B5EF4-FFF2-40B4-BE49-F238E27FC236}">
                <a16:creationId xmlns:a16="http://schemas.microsoft.com/office/drawing/2014/main" id="{2212C9B6-FFC6-4F55-8DA1-AD6699F1D1EA}"/>
              </a:ext>
            </a:extLst>
          </p:cNvPr>
          <p:cNvSpPr>
            <a:spLocks/>
          </p:cNvSpPr>
          <p:nvPr/>
        </p:nvSpPr>
        <p:spPr bwMode="auto">
          <a:xfrm>
            <a:off x="2064969" y="3601125"/>
            <a:ext cx="57150" cy="26988"/>
          </a:xfrm>
          <a:custGeom>
            <a:avLst/>
            <a:gdLst>
              <a:gd name="T0" fmla="*/ 0 w 36"/>
              <a:gd name="T1" fmla="*/ 11 h 17"/>
              <a:gd name="T2" fmla="*/ 8 w 36"/>
              <a:gd name="T3" fmla="*/ 17 h 17"/>
              <a:gd name="T4" fmla="*/ 36 w 36"/>
              <a:gd name="T5" fmla="*/ 5 h 17"/>
              <a:gd name="T6" fmla="*/ 27 w 36"/>
              <a:gd name="T7" fmla="*/ 0 h 17"/>
              <a:gd name="T8" fmla="*/ 0 w 36"/>
              <a:gd name="T9" fmla="*/ 11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7">
                <a:moveTo>
                  <a:pt x="0" y="11"/>
                </a:moveTo>
                <a:lnTo>
                  <a:pt x="8" y="17"/>
                </a:lnTo>
                <a:lnTo>
                  <a:pt x="36" y="5"/>
                </a:lnTo>
                <a:lnTo>
                  <a:pt x="27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5" name="Freeform 140">
            <a:extLst>
              <a:ext uri="{FF2B5EF4-FFF2-40B4-BE49-F238E27FC236}">
                <a16:creationId xmlns:a16="http://schemas.microsoft.com/office/drawing/2014/main" id="{439062D8-0BC9-41F0-9EAB-F3ED82658CC3}"/>
              </a:ext>
            </a:extLst>
          </p:cNvPr>
          <p:cNvSpPr>
            <a:spLocks/>
          </p:cNvSpPr>
          <p:nvPr/>
        </p:nvSpPr>
        <p:spPr bwMode="auto">
          <a:xfrm>
            <a:off x="2064969" y="3618588"/>
            <a:ext cx="12700" cy="31750"/>
          </a:xfrm>
          <a:custGeom>
            <a:avLst/>
            <a:gdLst>
              <a:gd name="T0" fmla="*/ 0 w 8"/>
              <a:gd name="T1" fmla="*/ 0 h 20"/>
              <a:gd name="T2" fmla="*/ 8 w 8"/>
              <a:gd name="T3" fmla="*/ 6 h 20"/>
              <a:gd name="T4" fmla="*/ 8 w 8"/>
              <a:gd name="T5" fmla="*/ 20 h 20"/>
              <a:gd name="T6" fmla="*/ 0 w 8"/>
              <a:gd name="T7" fmla="*/ 15 h 20"/>
              <a:gd name="T8" fmla="*/ 0 w 8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0">
                <a:moveTo>
                  <a:pt x="0" y="0"/>
                </a:moveTo>
                <a:lnTo>
                  <a:pt x="8" y="6"/>
                </a:lnTo>
                <a:lnTo>
                  <a:pt x="8" y="20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6" name="Freeform 141">
            <a:extLst>
              <a:ext uri="{FF2B5EF4-FFF2-40B4-BE49-F238E27FC236}">
                <a16:creationId xmlns:a16="http://schemas.microsoft.com/office/drawing/2014/main" id="{45E6B020-8D47-49A6-BB5A-BBDEB1108A10}"/>
              </a:ext>
            </a:extLst>
          </p:cNvPr>
          <p:cNvSpPr>
            <a:spLocks/>
          </p:cNvSpPr>
          <p:nvPr/>
        </p:nvSpPr>
        <p:spPr bwMode="auto">
          <a:xfrm>
            <a:off x="2077669" y="3609063"/>
            <a:ext cx="44450" cy="41275"/>
          </a:xfrm>
          <a:custGeom>
            <a:avLst/>
            <a:gdLst>
              <a:gd name="T0" fmla="*/ 0 w 28"/>
              <a:gd name="T1" fmla="*/ 12 h 26"/>
              <a:gd name="T2" fmla="*/ 0 w 28"/>
              <a:gd name="T3" fmla="*/ 26 h 26"/>
              <a:gd name="T4" fmla="*/ 28 w 28"/>
              <a:gd name="T5" fmla="*/ 15 h 26"/>
              <a:gd name="T6" fmla="*/ 28 w 28"/>
              <a:gd name="T7" fmla="*/ 0 h 26"/>
              <a:gd name="T8" fmla="*/ 0 w 28"/>
              <a:gd name="T9" fmla="*/ 1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26">
                <a:moveTo>
                  <a:pt x="0" y="12"/>
                </a:moveTo>
                <a:lnTo>
                  <a:pt x="0" y="26"/>
                </a:lnTo>
                <a:lnTo>
                  <a:pt x="28" y="15"/>
                </a:lnTo>
                <a:lnTo>
                  <a:pt x="28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7" name="Freeform 142">
            <a:extLst>
              <a:ext uri="{FF2B5EF4-FFF2-40B4-BE49-F238E27FC236}">
                <a16:creationId xmlns:a16="http://schemas.microsoft.com/office/drawing/2014/main" id="{FDA0E62F-3069-4FC2-B21A-92A3C0F02B88}"/>
              </a:ext>
            </a:extLst>
          </p:cNvPr>
          <p:cNvSpPr>
            <a:spLocks/>
          </p:cNvSpPr>
          <p:nvPr/>
        </p:nvSpPr>
        <p:spPr bwMode="auto">
          <a:xfrm>
            <a:off x="2064969" y="3563025"/>
            <a:ext cx="53975" cy="49213"/>
          </a:xfrm>
          <a:custGeom>
            <a:avLst/>
            <a:gdLst>
              <a:gd name="T0" fmla="*/ 0 w 34"/>
              <a:gd name="T1" fmla="*/ 23 h 31"/>
              <a:gd name="T2" fmla="*/ 16 w 34"/>
              <a:gd name="T3" fmla="*/ 0 h 31"/>
              <a:gd name="T4" fmla="*/ 34 w 34"/>
              <a:gd name="T5" fmla="*/ 8 h 31"/>
              <a:gd name="T6" fmla="*/ 16 w 34"/>
              <a:gd name="T7" fmla="*/ 31 h 31"/>
              <a:gd name="T8" fmla="*/ 0 w 34"/>
              <a:gd name="T9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0" y="23"/>
                </a:moveTo>
                <a:lnTo>
                  <a:pt x="16" y="0"/>
                </a:lnTo>
                <a:lnTo>
                  <a:pt x="34" y="8"/>
                </a:lnTo>
                <a:lnTo>
                  <a:pt x="16" y="31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8" name="Freeform 143">
            <a:extLst>
              <a:ext uri="{FF2B5EF4-FFF2-40B4-BE49-F238E27FC236}">
                <a16:creationId xmlns:a16="http://schemas.microsoft.com/office/drawing/2014/main" id="{0ADE42FF-C283-447B-A4E2-89406D050D41}"/>
              </a:ext>
            </a:extLst>
          </p:cNvPr>
          <p:cNvSpPr>
            <a:spLocks/>
          </p:cNvSpPr>
          <p:nvPr/>
        </p:nvSpPr>
        <p:spPr bwMode="auto">
          <a:xfrm>
            <a:off x="2072907" y="3569375"/>
            <a:ext cx="53975" cy="47625"/>
          </a:xfrm>
          <a:custGeom>
            <a:avLst/>
            <a:gdLst>
              <a:gd name="T0" fmla="*/ 0 w 34"/>
              <a:gd name="T1" fmla="*/ 22 h 30"/>
              <a:gd name="T2" fmla="*/ 17 w 34"/>
              <a:gd name="T3" fmla="*/ 0 h 30"/>
              <a:gd name="T4" fmla="*/ 34 w 34"/>
              <a:gd name="T5" fmla="*/ 8 h 30"/>
              <a:gd name="T6" fmla="*/ 17 w 34"/>
              <a:gd name="T7" fmla="*/ 30 h 30"/>
              <a:gd name="T8" fmla="*/ 0 w 34"/>
              <a:gd name="T9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0">
                <a:moveTo>
                  <a:pt x="0" y="22"/>
                </a:moveTo>
                <a:lnTo>
                  <a:pt x="17" y="0"/>
                </a:lnTo>
                <a:lnTo>
                  <a:pt x="34" y="8"/>
                </a:lnTo>
                <a:lnTo>
                  <a:pt x="17" y="30"/>
                </a:lnTo>
                <a:lnTo>
                  <a:pt x="0" y="2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9" name="Freeform 144">
            <a:extLst>
              <a:ext uri="{FF2B5EF4-FFF2-40B4-BE49-F238E27FC236}">
                <a16:creationId xmlns:a16="http://schemas.microsoft.com/office/drawing/2014/main" id="{E77BEA50-AD09-46AA-AA80-7A8C60252800}"/>
              </a:ext>
            </a:extLst>
          </p:cNvPr>
          <p:cNvSpPr>
            <a:spLocks/>
          </p:cNvSpPr>
          <p:nvPr/>
        </p:nvSpPr>
        <p:spPr bwMode="auto">
          <a:xfrm>
            <a:off x="2087194" y="3582075"/>
            <a:ext cx="26988" cy="23813"/>
          </a:xfrm>
          <a:custGeom>
            <a:avLst/>
            <a:gdLst>
              <a:gd name="T0" fmla="*/ 0 w 17"/>
              <a:gd name="T1" fmla="*/ 11 h 15"/>
              <a:gd name="T2" fmla="*/ 9 w 17"/>
              <a:gd name="T3" fmla="*/ 0 h 15"/>
              <a:gd name="T4" fmla="*/ 17 w 17"/>
              <a:gd name="T5" fmla="*/ 3 h 15"/>
              <a:gd name="T6" fmla="*/ 9 w 17"/>
              <a:gd name="T7" fmla="*/ 15 h 15"/>
              <a:gd name="T8" fmla="*/ 0 w 17"/>
              <a:gd name="T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5">
                <a:moveTo>
                  <a:pt x="0" y="11"/>
                </a:moveTo>
                <a:lnTo>
                  <a:pt x="9" y="0"/>
                </a:lnTo>
                <a:lnTo>
                  <a:pt x="17" y="3"/>
                </a:lnTo>
                <a:lnTo>
                  <a:pt x="9" y="15"/>
                </a:lnTo>
                <a:lnTo>
                  <a:pt x="0" y="11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0" name="Freeform 145">
            <a:extLst>
              <a:ext uri="{FF2B5EF4-FFF2-40B4-BE49-F238E27FC236}">
                <a16:creationId xmlns:a16="http://schemas.microsoft.com/office/drawing/2014/main" id="{F08FB391-D045-428E-959C-DB5BD5D42871}"/>
              </a:ext>
            </a:extLst>
          </p:cNvPr>
          <p:cNvSpPr>
            <a:spLocks/>
          </p:cNvSpPr>
          <p:nvPr/>
        </p:nvSpPr>
        <p:spPr bwMode="auto">
          <a:xfrm>
            <a:off x="2064969" y="3563025"/>
            <a:ext cx="34925" cy="41275"/>
          </a:xfrm>
          <a:custGeom>
            <a:avLst/>
            <a:gdLst>
              <a:gd name="T0" fmla="*/ 0 w 22"/>
              <a:gd name="T1" fmla="*/ 23 h 26"/>
              <a:gd name="T2" fmla="*/ 5 w 22"/>
              <a:gd name="T3" fmla="*/ 26 h 26"/>
              <a:gd name="T4" fmla="*/ 22 w 22"/>
              <a:gd name="T5" fmla="*/ 4 h 26"/>
              <a:gd name="T6" fmla="*/ 16 w 22"/>
              <a:gd name="T7" fmla="*/ 0 h 26"/>
              <a:gd name="T8" fmla="*/ 0 w 22"/>
              <a:gd name="T9" fmla="*/ 2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6">
                <a:moveTo>
                  <a:pt x="0" y="23"/>
                </a:moveTo>
                <a:lnTo>
                  <a:pt x="5" y="26"/>
                </a:lnTo>
                <a:lnTo>
                  <a:pt x="22" y="4"/>
                </a:lnTo>
                <a:lnTo>
                  <a:pt x="16" y="0"/>
                </a:lnTo>
                <a:lnTo>
                  <a:pt x="0" y="23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1" name="Freeform 146">
            <a:extLst>
              <a:ext uri="{FF2B5EF4-FFF2-40B4-BE49-F238E27FC236}">
                <a16:creationId xmlns:a16="http://schemas.microsoft.com/office/drawing/2014/main" id="{B67FAF6E-71B4-48DB-AF52-E35BBB500761}"/>
              </a:ext>
            </a:extLst>
          </p:cNvPr>
          <p:cNvSpPr>
            <a:spLocks/>
          </p:cNvSpPr>
          <p:nvPr/>
        </p:nvSpPr>
        <p:spPr bwMode="auto">
          <a:xfrm>
            <a:off x="2090369" y="3563025"/>
            <a:ext cx="36513" cy="19050"/>
          </a:xfrm>
          <a:custGeom>
            <a:avLst/>
            <a:gdLst>
              <a:gd name="T0" fmla="*/ 6 w 23"/>
              <a:gd name="T1" fmla="*/ 4 h 12"/>
              <a:gd name="T2" fmla="*/ 23 w 23"/>
              <a:gd name="T3" fmla="*/ 12 h 12"/>
              <a:gd name="T4" fmla="*/ 17 w 23"/>
              <a:gd name="T5" fmla="*/ 8 h 12"/>
              <a:gd name="T6" fmla="*/ 0 w 23"/>
              <a:gd name="T7" fmla="*/ 0 h 12"/>
              <a:gd name="T8" fmla="*/ 6 w 23"/>
              <a:gd name="T9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12">
                <a:moveTo>
                  <a:pt x="6" y="4"/>
                </a:moveTo>
                <a:lnTo>
                  <a:pt x="23" y="12"/>
                </a:lnTo>
                <a:lnTo>
                  <a:pt x="17" y="8"/>
                </a:lnTo>
                <a:lnTo>
                  <a:pt x="0" y="0"/>
                </a:lnTo>
                <a:lnTo>
                  <a:pt x="6" y="4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2" name="Freeform 147">
            <a:extLst>
              <a:ext uri="{FF2B5EF4-FFF2-40B4-BE49-F238E27FC236}">
                <a16:creationId xmlns:a16="http://schemas.microsoft.com/office/drawing/2014/main" id="{A97E3C00-4444-42FC-92F8-1E6EE508A650}"/>
              </a:ext>
            </a:extLst>
          </p:cNvPr>
          <p:cNvSpPr>
            <a:spLocks/>
          </p:cNvSpPr>
          <p:nvPr/>
        </p:nvSpPr>
        <p:spPr bwMode="auto">
          <a:xfrm>
            <a:off x="2096719" y="3593188"/>
            <a:ext cx="34925" cy="15875"/>
          </a:xfrm>
          <a:custGeom>
            <a:avLst/>
            <a:gdLst>
              <a:gd name="T0" fmla="*/ 0 w 22"/>
              <a:gd name="T1" fmla="*/ 0 h 10"/>
              <a:gd name="T2" fmla="*/ 22 w 22"/>
              <a:gd name="T3" fmla="*/ 10 h 10"/>
              <a:gd name="T4" fmla="*/ 0 w 22"/>
              <a:gd name="T5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10">
                <a:moveTo>
                  <a:pt x="0" y="0"/>
                </a:moveTo>
                <a:lnTo>
                  <a:pt x="22" y="10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3" name="Line 148">
            <a:extLst>
              <a:ext uri="{FF2B5EF4-FFF2-40B4-BE49-F238E27FC236}">
                <a16:creationId xmlns:a16="http://schemas.microsoft.com/office/drawing/2014/main" id="{EAF8ADE1-ED9D-484D-BC09-089B457F8E33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6719" y="3593188"/>
            <a:ext cx="34925" cy="15875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4" name="Freeform 149">
            <a:extLst>
              <a:ext uri="{FF2B5EF4-FFF2-40B4-BE49-F238E27FC236}">
                <a16:creationId xmlns:a16="http://schemas.microsoft.com/office/drawing/2014/main" id="{AAD080AA-E9B9-4FEA-BA6F-4AC09F8E27C6}"/>
              </a:ext>
            </a:extLst>
          </p:cNvPr>
          <p:cNvSpPr>
            <a:spLocks/>
          </p:cNvSpPr>
          <p:nvPr/>
        </p:nvSpPr>
        <p:spPr bwMode="auto">
          <a:xfrm>
            <a:off x="2244357" y="3691613"/>
            <a:ext cx="20638" cy="39688"/>
          </a:xfrm>
          <a:custGeom>
            <a:avLst/>
            <a:gdLst>
              <a:gd name="T0" fmla="*/ 0 w 13"/>
              <a:gd name="T1" fmla="*/ 0 h 25"/>
              <a:gd name="T2" fmla="*/ 0 w 13"/>
              <a:gd name="T3" fmla="*/ 18 h 25"/>
              <a:gd name="T4" fmla="*/ 12 w 13"/>
              <a:gd name="T5" fmla="*/ 25 h 25"/>
              <a:gd name="T6" fmla="*/ 13 w 13"/>
              <a:gd name="T7" fmla="*/ 6 h 25"/>
              <a:gd name="T8" fmla="*/ 0 w 13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25">
                <a:moveTo>
                  <a:pt x="0" y="0"/>
                </a:moveTo>
                <a:lnTo>
                  <a:pt x="0" y="18"/>
                </a:lnTo>
                <a:lnTo>
                  <a:pt x="12" y="25"/>
                </a:lnTo>
                <a:lnTo>
                  <a:pt x="13" y="6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5" name="Freeform 150">
            <a:extLst>
              <a:ext uri="{FF2B5EF4-FFF2-40B4-BE49-F238E27FC236}">
                <a16:creationId xmlns:a16="http://schemas.microsoft.com/office/drawing/2014/main" id="{626D2F30-0B2E-45FF-AE55-244ABB5627CD}"/>
              </a:ext>
            </a:extLst>
          </p:cNvPr>
          <p:cNvSpPr>
            <a:spLocks/>
          </p:cNvSpPr>
          <p:nvPr/>
        </p:nvSpPr>
        <p:spPr bwMode="auto">
          <a:xfrm>
            <a:off x="2263407" y="3677325"/>
            <a:ext cx="41275" cy="53975"/>
          </a:xfrm>
          <a:custGeom>
            <a:avLst/>
            <a:gdLst>
              <a:gd name="T0" fmla="*/ 0 w 26"/>
              <a:gd name="T1" fmla="*/ 34 h 34"/>
              <a:gd name="T2" fmla="*/ 1 w 26"/>
              <a:gd name="T3" fmla="*/ 15 h 34"/>
              <a:gd name="T4" fmla="*/ 26 w 26"/>
              <a:gd name="T5" fmla="*/ 0 h 34"/>
              <a:gd name="T6" fmla="*/ 26 w 26"/>
              <a:gd name="T7" fmla="*/ 20 h 34"/>
              <a:gd name="T8" fmla="*/ 0 w 26"/>
              <a:gd name="T9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34">
                <a:moveTo>
                  <a:pt x="0" y="34"/>
                </a:moveTo>
                <a:lnTo>
                  <a:pt x="1" y="15"/>
                </a:lnTo>
                <a:lnTo>
                  <a:pt x="26" y="0"/>
                </a:lnTo>
                <a:lnTo>
                  <a:pt x="26" y="20"/>
                </a:lnTo>
                <a:lnTo>
                  <a:pt x="0" y="34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6" name="Freeform 151">
            <a:extLst>
              <a:ext uri="{FF2B5EF4-FFF2-40B4-BE49-F238E27FC236}">
                <a16:creationId xmlns:a16="http://schemas.microsoft.com/office/drawing/2014/main" id="{BF948379-DC46-4505-A647-5E073ED59CB7}"/>
              </a:ext>
            </a:extLst>
          </p:cNvPr>
          <p:cNvSpPr>
            <a:spLocks/>
          </p:cNvSpPr>
          <p:nvPr/>
        </p:nvSpPr>
        <p:spPr bwMode="auto">
          <a:xfrm>
            <a:off x="2104657" y="3628113"/>
            <a:ext cx="20638" cy="39688"/>
          </a:xfrm>
          <a:custGeom>
            <a:avLst/>
            <a:gdLst>
              <a:gd name="T0" fmla="*/ 0 w 13"/>
              <a:gd name="T1" fmla="*/ 0 h 25"/>
              <a:gd name="T2" fmla="*/ 0 w 13"/>
              <a:gd name="T3" fmla="*/ 19 h 25"/>
              <a:gd name="T4" fmla="*/ 12 w 13"/>
              <a:gd name="T5" fmla="*/ 25 h 25"/>
              <a:gd name="T6" fmla="*/ 13 w 13"/>
              <a:gd name="T7" fmla="*/ 6 h 25"/>
              <a:gd name="T8" fmla="*/ 0 w 13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25">
                <a:moveTo>
                  <a:pt x="0" y="0"/>
                </a:moveTo>
                <a:lnTo>
                  <a:pt x="0" y="19"/>
                </a:lnTo>
                <a:lnTo>
                  <a:pt x="12" y="25"/>
                </a:lnTo>
                <a:lnTo>
                  <a:pt x="13" y="6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7" name="Freeform 152">
            <a:extLst>
              <a:ext uri="{FF2B5EF4-FFF2-40B4-BE49-F238E27FC236}">
                <a16:creationId xmlns:a16="http://schemas.microsoft.com/office/drawing/2014/main" id="{F9324682-AF40-4FF6-8C30-0581DFB599B3}"/>
              </a:ext>
            </a:extLst>
          </p:cNvPr>
          <p:cNvSpPr>
            <a:spLocks/>
          </p:cNvSpPr>
          <p:nvPr/>
        </p:nvSpPr>
        <p:spPr bwMode="auto">
          <a:xfrm>
            <a:off x="2123707" y="3613825"/>
            <a:ext cx="41275" cy="53975"/>
          </a:xfrm>
          <a:custGeom>
            <a:avLst/>
            <a:gdLst>
              <a:gd name="T0" fmla="*/ 0 w 26"/>
              <a:gd name="T1" fmla="*/ 34 h 34"/>
              <a:gd name="T2" fmla="*/ 1 w 26"/>
              <a:gd name="T3" fmla="*/ 15 h 34"/>
              <a:gd name="T4" fmla="*/ 26 w 26"/>
              <a:gd name="T5" fmla="*/ 0 h 34"/>
              <a:gd name="T6" fmla="*/ 26 w 26"/>
              <a:gd name="T7" fmla="*/ 20 h 34"/>
              <a:gd name="T8" fmla="*/ 0 w 26"/>
              <a:gd name="T9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34">
                <a:moveTo>
                  <a:pt x="0" y="34"/>
                </a:moveTo>
                <a:lnTo>
                  <a:pt x="1" y="15"/>
                </a:lnTo>
                <a:lnTo>
                  <a:pt x="26" y="0"/>
                </a:lnTo>
                <a:lnTo>
                  <a:pt x="26" y="20"/>
                </a:lnTo>
                <a:lnTo>
                  <a:pt x="0" y="34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8" name="Freeform 153">
            <a:extLst>
              <a:ext uri="{FF2B5EF4-FFF2-40B4-BE49-F238E27FC236}">
                <a16:creationId xmlns:a16="http://schemas.microsoft.com/office/drawing/2014/main" id="{6AD04F42-073B-448D-A4FE-D32B24BFC32B}"/>
              </a:ext>
            </a:extLst>
          </p:cNvPr>
          <p:cNvSpPr>
            <a:spLocks/>
          </p:cNvSpPr>
          <p:nvPr/>
        </p:nvSpPr>
        <p:spPr bwMode="auto">
          <a:xfrm>
            <a:off x="2142757" y="3586838"/>
            <a:ext cx="161925" cy="77788"/>
          </a:xfrm>
          <a:custGeom>
            <a:avLst/>
            <a:gdLst>
              <a:gd name="T0" fmla="*/ 102 w 102"/>
              <a:gd name="T1" fmla="*/ 49 h 49"/>
              <a:gd name="T2" fmla="*/ 102 w 102"/>
              <a:gd name="T3" fmla="*/ 45 h 49"/>
              <a:gd name="T4" fmla="*/ 0 w 102"/>
              <a:gd name="T5" fmla="*/ 0 h 49"/>
              <a:gd name="T6" fmla="*/ 0 w 102"/>
              <a:gd name="T7" fmla="*/ 4 h 49"/>
              <a:gd name="T8" fmla="*/ 102 w 102"/>
              <a:gd name="T9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49">
                <a:moveTo>
                  <a:pt x="102" y="49"/>
                </a:moveTo>
                <a:lnTo>
                  <a:pt x="102" y="45"/>
                </a:lnTo>
                <a:lnTo>
                  <a:pt x="0" y="0"/>
                </a:lnTo>
                <a:lnTo>
                  <a:pt x="0" y="4"/>
                </a:lnTo>
                <a:lnTo>
                  <a:pt x="102" y="49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9" name="Freeform 154">
            <a:extLst>
              <a:ext uri="{FF2B5EF4-FFF2-40B4-BE49-F238E27FC236}">
                <a16:creationId xmlns:a16="http://schemas.microsoft.com/office/drawing/2014/main" id="{5C103CF6-51A4-42B2-88E3-B0338C149364}"/>
              </a:ext>
            </a:extLst>
          </p:cNvPr>
          <p:cNvSpPr>
            <a:spLocks/>
          </p:cNvSpPr>
          <p:nvPr/>
        </p:nvSpPr>
        <p:spPr bwMode="auto">
          <a:xfrm>
            <a:off x="2144344" y="3597950"/>
            <a:ext cx="160338" cy="77788"/>
          </a:xfrm>
          <a:custGeom>
            <a:avLst/>
            <a:gdLst>
              <a:gd name="T0" fmla="*/ 101 w 101"/>
              <a:gd name="T1" fmla="*/ 49 h 49"/>
              <a:gd name="T2" fmla="*/ 101 w 101"/>
              <a:gd name="T3" fmla="*/ 45 h 49"/>
              <a:gd name="T4" fmla="*/ 0 w 101"/>
              <a:gd name="T5" fmla="*/ 0 h 49"/>
              <a:gd name="T6" fmla="*/ 0 w 101"/>
              <a:gd name="T7" fmla="*/ 4 h 49"/>
              <a:gd name="T8" fmla="*/ 101 w 101"/>
              <a:gd name="T9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" h="49">
                <a:moveTo>
                  <a:pt x="101" y="49"/>
                </a:moveTo>
                <a:lnTo>
                  <a:pt x="101" y="45"/>
                </a:lnTo>
                <a:lnTo>
                  <a:pt x="0" y="0"/>
                </a:lnTo>
                <a:lnTo>
                  <a:pt x="0" y="4"/>
                </a:lnTo>
                <a:lnTo>
                  <a:pt x="101" y="49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0" name="Freeform 155">
            <a:extLst>
              <a:ext uri="{FF2B5EF4-FFF2-40B4-BE49-F238E27FC236}">
                <a16:creationId xmlns:a16="http://schemas.microsoft.com/office/drawing/2014/main" id="{0820B39E-E40F-4F2C-8B44-CEB7FC2CB525}"/>
              </a:ext>
            </a:extLst>
          </p:cNvPr>
          <p:cNvSpPr>
            <a:spLocks/>
          </p:cNvSpPr>
          <p:nvPr/>
        </p:nvSpPr>
        <p:spPr bwMode="auto">
          <a:xfrm>
            <a:off x="2101482" y="3597950"/>
            <a:ext cx="44450" cy="30163"/>
          </a:xfrm>
          <a:custGeom>
            <a:avLst/>
            <a:gdLst>
              <a:gd name="T0" fmla="*/ 0 w 28"/>
              <a:gd name="T1" fmla="*/ 19 h 19"/>
              <a:gd name="T2" fmla="*/ 28 w 28"/>
              <a:gd name="T3" fmla="*/ 4 h 19"/>
              <a:gd name="T4" fmla="*/ 28 w 28"/>
              <a:gd name="T5" fmla="*/ 0 h 19"/>
              <a:gd name="T6" fmla="*/ 0 w 28"/>
              <a:gd name="T7" fmla="*/ 15 h 19"/>
              <a:gd name="T8" fmla="*/ 0 w 28"/>
              <a:gd name="T9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19">
                <a:moveTo>
                  <a:pt x="0" y="19"/>
                </a:moveTo>
                <a:lnTo>
                  <a:pt x="28" y="4"/>
                </a:lnTo>
                <a:lnTo>
                  <a:pt x="28" y="0"/>
                </a:lnTo>
                <a:lnTo>
                  <a:pt x="0" y="15"/>
                </a:lnTo>
                <a:lnTo>
                  <a:pt x="0" y="19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1" name="Freeform 156">
            <a:extLst>
              <a:ext uri="{FF2B5EF4-FFF2-40B4-BE49-F238E27FC236}">
                <a16:creationId xmlns:a16="http://schemas.microsoft.com/office/drawing/2014/main" id="{928B6064-2E3B-48D1-BF33-8AD5FD65463C}"/>
              </a:ext>
            </a:extLst>
          </p:cNvPr>
          <p:cNvSpPr>
            <a:spLocks/>
          </p:cNvSpPr>
          <p:nvPr/>
        </p:nvSpPr>
        <p:spPr bwMode="auto">
          <a:xfrm>
            <a:off x="2103069" y="3602713"/>
            <a:ext cx="204788" cy="96838"/>
          </a:xfrm>
          <a:custGeom>
            <a:avLst/>
            <a:gdLst>
              <a:gd name="T0" fmla="*/ 0 w 129"/>
              <a:gd name="T1" fmla="*/ 16 h 61"/>
              <a:gd name="T2" fmla="*/ 102 w 129"/>
              <a:gd name="T3" fmla="*/ 61 h 61"/>
              <a:gd name="T4" fmla="*/ 129 w 129"/>
              <a:gd name="T5" fmla="*/ 47 h 61"/>
              <a:gd name="T6" fmla="*/ 27 w 129"/>
              <a:gd name="T7" fmla="*/ 0 h 61"/>
              <a:gd name="T8" fmla="*/ 0 w 129"/>
              <a:gd name="T9" fmla="*/ 16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61">
                <a:moveTo>
                  <a:pt x="0" y="16"/>
                </a:moveTo>
                <a:lnTo>
                  <a:pt x="102" y="61"/>
                </a:lnTo>
                <a:lnTo>
                  <a:pt x="129" y="47"/>
                </a:lnTo>
                <a:lnTo>
                  <a:pt x="27" y="0"/>
                </a:lnTo>
                <a:lnTo>
                  <a:pt x="0" y="16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2" name="Freeform 157">
            <a:extLst>
              <a:ext uri="{FF2B5EF4-FFF2-40B4-BE49-F238E27FC236}">
                <a16:creationId xmlns:a16="http://schemas.microsoft.com/office/drawing/2014/main" id="{A066B2DE-97EE-44E0-B5AE-A4AF97C8F154}"/>
              </a:ext>
            </a:extLst>
          </p:cNvPr>
          <p:cNvSpPr>
            <a:spLocks/>
          </p:cNvSpPr>
          <p:nvPr/>
        </p:nvSpPr>
        <p:spPr bwMode="auto">
          <a:xfrm>
            <a:off x="2103069" y="3585250"/>
            <a:ext cx="204788" cy="96838"/>
          </a:xfrm>
          <a:custGeom>
            <a:avLst/>
            <a:gdLst>
              <a:gd name="T0" fmla="*/ 0 w 129"/>
              <a:gd name="T1" fmla="*/ 15 h 61"/>
              <a:gd name="T2" fmla="*/ 102 w 129"/>
              <a:gd name="T3" fmla="*/ 61 h 61"/>
              <a:gd name="T4" fmla="*/ 129 w 129"/>
              <a:gd name="T5" fmla="*/ 46 h 61"/>
              <a:gd name="T6" fmla="*/ 27 w 129"/>
              <a:gd name="T7" fmla="*/ 0 h 61"/>
              <a:gd name="T8" fmla="*/ 0 w 129"/>
              <a:gd name="T9" fmla="*/ 15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61">
                <a:moveTo>
                  <a:pt x="0" y="15"/>
                </a:moveTo>
                <a:lnTo>
                  <a:pt x="102" y="61"/>
                </a:lnTo>
                <a:lnTo>
                  <a:pt x="129" y="46"/>
                </a:lnTo>
                <a:lnTo>
                  <a:pt x="27" y="0"/>
                </a:lnTo>
                <a:lnTo>
                  <a:pt x="0" y="15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3" name="Line 158">
            <a:extLst>
              <a:ext uri="{FF2B5EF4-FFF2-40B4-BE49-F238E27FC236}">
                <a16:creationId xmlns:a16="http://schemas.microsoft.com/office/drawing/2014/main" id="{F25EF11C-5E40-46D6-8853-A533AE0DB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3069" y="3609063"/>
            <a:ext cx="0" cy="0"/>
          </a:xfrm>
          <a:prstGeom prst="line">
            <a:avLst/>
          </a:pr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4" name="Freeform 159">
            <a:extLst>
              <a:ext uri="{FF2B5EF4-FFF2-40B4-BE49-F238E27FC236}">
                <a16:creationId xmlns:a16="http://schemas.microsoft.com/office/drawing/2014/main" id="{407CCCF8-863C-4EB8-990A-3A9FE512C0F9}"/>
              </a:ext>
            </a:extLst>
          </p:cNvPr>
          <p:cNvSpPr>
            <a:spLocks/>
          </p:cNvSpPr>
          <p:nvPr/>
        </p:nvSpPr>
        <p:spPr bwMode="auto">
          <a:xfrm>
            <a:off x="2264994" y="3669388"/>
            <a:ext cx="42863" cy="30163"/>
          </a:xfrm>
          <a:custGeom>
            <a:avLst/>
            <a:gdLst>
              <a:gd name="T0" fmla="*/ 0 w 27"/>
              <a:gd name="T1" fmla="*/ 19 h 19"/>
              <a:gd name="T2" fmla="*/ 27 w 27"/>
              <a:gd name="T3" fmla="*/ 4 h 19"/>
              <a:gd name="T4" fmla="*/ 26 w 27"/>
              <a:gd name="T5" fmla="*/ 0 h 19"/>
              <a:gd name="T6" fmla="*/ 0 w 27"/>
              <a:gd name="T7" fmla="*/ 15 h 19"/>
              <a:gd name="T8" fmla="*/ 0 w 27"/>
              <a:gd name="T9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9">
                <a:moveTo>
                  <a:pt x="0" y="19"/>
                </a:moveTo>
                <a:lnTo>
                  <a:pt x="27" y="4"/>
                </a:lnTo>
                <a:lnTo>
                  <a:pt x="26" y="0"/>
                </a:lnTo>
                <a:lnTo>
                  <a:pt x="0" y="15"/>
                </a:lnTo>
                <a:lnTo>
                  <a:pt x="0" y="19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5" name="Freeform 160">
            <a:extLst>
              <a:ext uri="{FF2B5EF4-FFF2-40B4-BE49-F238E27FC236}">
                <a16:creationId xmlns:a16="http://schemas.microsoft.com/office/drawing/2014/main" id="{9C0E56C2-357B-4E07-9451-1AE89DF3C7E6}"/>
              </a:ext>
            </a:extLst>
          </p:cNvPr>
          <p:cNvSpPr>
            <a:spLocks/>
          </p:cNvSpPr>
          <p:nvPr/>
        </p:nvSpPr>
        <p:spPr bwMode="auto">
          <a:xfrm>
            <a:off x="2261819" y="3658275"/>
            <a:ext cx="44450" cy="30163"/>
          </a:xfrm>
          <a:custGeom>
            <a:avLst/>
            <a:gdLst>
              <a:gd name="T0" fmla="*/ 0 w 28"/>
              <a:gd name="T1" fmla="*/ 19 h 19"/>
              <a:gd name="T2" fmla="*/ 28 w 28"/>
              <a:gd name="T3" fmla="*/ 4 h 19"/>
              <a:gd name="T4" fmla="*/ 28 w 28"/>
              <a:gd name="T5" fmla="*/ 0 h 19"/>
              <a:gd name="T6" fmla="*/ 0 w 28"/>
              <a:gd name="T7" fmla="*/ 16 h 19"/>
              <a:gd name="T8" fmla="*/ 0 w 28"/>
              <a:gd name="T9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19">
                <a:moveTo>
                  <a:pt x="0" y="19"/>
                </a:moveTo>
                <a:lnTo>
                  <a:pt x="28" y="4"/>
                </a:lnTo>
                <a:lnTo>
                  <a:pt x="28" y="0"/>
                </a:lnTo>
                <a:lnTo>
                  <a:pt x="0" y="16"/>
                </a:lnTo>
                <a:lnTo>
                  <a:pt x="0" y="19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6" name="Freeform 161">
            <a:extLst>
              <a:ext uri="{FF2B5EF4-FFF2-40B4-BE49-F238E27FC236}">
                <a16:creationId xmlns:a16="http://schemas.microsoft.com/office/drawing/2014/main" id="{31900EE4-7C5E-4C83-9397-62486523DA22}"/>
              </a:ext>
            </a:extLst>
          </p:cNvPr>
          <p:cNvSpPr>
            <a:spLocks/>
          </p:cNvSpPr>
          <p:nvPr/>
        </p:nvSpPr>
        <p:spPr bwMode="auto">
          <a:xfrm>
            <a:off x="2261819" y="3682088"/>
            <a:ext cx="12700" cy="11113"/>
          </a:xfrm>
          <a:custGeom>
            <a:avLst/>
            <a:gdLst>
              <a:gd name="T0" fmla="*/ 0 w 8"/>
              <a:gd name="T1" fmla="*/ 4 h 7"/>
              <a:gd name="T2" fmla="*/ 0 w 8"/>
              <a:gd name="T3" fmla="*/ 7 h 7"/>
              <a:gd name="T4" fmla="*/ 8 w 8"/>
              <a:gd name="T5" fmla="*/ 3 h 7"/>
              <a:gd name="T6" fmla="*/ 8 w 8"/>
              <a:gd name="T7" fmla="*/ 0 h 7"/>
              <a:gd name="T8" fmla="*/ 0 w 8"/>
              <a:gd name="T9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7">
                <a:moveTo>
                  <a:pt x="0" y="4"/>
                </a:moveTo>
                <a:lnTo>
                  <a:pt x="0" y="7"/>
                </a:lnTo>
                <a:lnTo>
                  <a:pt x="8" y="3"/>
                </a:lnTo>
                <a:lnTo>
                  <a:pt x="8" y="0"/>
                </a:lnTo>
                <a:lnTo>
                  <a:pt x="0" y="4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7" name="Freeform 162">
            <a:extLst>
              <a:ext uri="{FF2B5EF4-FFF2-40B4-BE49-F238E27FC236}">
                <a16:creationId xmlns:a16="http://schemas.microsoft.com/office/drawing/2014/main" id="{8C2C12D7-8FF2-4145-9736-A3A72B337EBD}"/>
              </a:ext>
            </a:extLst>
          </p:cNvPr>
          <p:cNvSpPr>
            <a:spLocks/>
          </p:cNvSpPr>
          <p:nvPr/>
        </p:nvSpPr>
        <p:spPr bwMode="auto">
          <a:xfrm>
            <a:off x="2101482" y="3610650"/>
            <a:ext cx="161925" cy="88900"/>
          </a:xfrm>
          <a:custGeom>
            <a:avLst/>
            <a:gdLst>
              <a:gd name="T0" fmla="*/ 0 w 102"/>
              <a:gd name="T1" fmla="*/ 0 h 56"/>
              <a:gd name="T2" fmla="*/ 1 w 102"/>
              <a:gd name="T3" fmla="*/ 10 h 56"/>
              <a:gd name="T4" fmla="*/ 102 w 102"/>
              <a:gd name="T5" fmla="*/ 56 h 56"/>
              <a:gd name="T6" fmla="*/ 102 w 102"/>
              <a:gd name="T7" fmla="*/ 46 h 56"/>
              <a:gd name="T8" fmla="*/ 0 w 102"/>
              <a:gd name="T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56">
                <a:moveTo>
                  <a:pt x="0" y="0"/>
                </a:moveTo>
                <a:lnTo>
                  <a:pt x="1" y="10"/>
                </a:lnTo>
                <a:lnTo>
                  <a:pt x="102" y="56"/>
                </a:lnTo>
                <a:lnTo>
                  <a:pt x="102" y="46"/>
                </a:lnTo>
                <a:lnTo>
                  <a:pt x="0" y="0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8" name="Freeform 163">
            <a:extLst>
              <a:ext uri="{FF2B5EF4-FFF2-40B4-BE49-F238E27FC236}">
                <a16:creationId xmlns:a16="http://schemas.microsoft.com/office/drawing/2014/main" id="{7FE3CF14-FB40-4660-B1B9-770ECE6B8BCE}"/>
              </a:ext>
            </a:extLst>
          </p:cNvPr>
          <p:cNvSpPr>
            <a:spLocks/>
          </p:cNvSpPr>
          <p:nvPr/>
        </p:nvSpPr>
        <p:spPr bwMode="auto">
          <a:xfrm>
            <a:off x="2290394" y="3678913"/>
            <a:ext cx="38100" cy="17463"/>
          </a:xfrm>
          <a:custGeom>
            <a:avLst/>
            <a:gdLst>
              <a:gd name="T0" fmla="*/ 0 w 24"/>
              <a:gd name="T1" fmla="*/ 0 h 11"/>
              <a:gd name="T2" fmla="*/ 24 w 24"/>
              <a:gd name="T3" fmla="*/ 11 h 11"/>
              <a:gd name="T4" fmla="*/ 0 w 24"/>
              <a:gd name="T5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11">
                <a:moveTo>
                  <a:pt x="0" y="0"/>
                </a:moveTo>
                <a:lnTo>
                  <a:pt x="24" y="11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9" name="Line 164">
            <a:extLst>
              <a:ext uri="{FF2B5EF4-FFF2-40B4-BE49-F238E27FC236}">
                <a16:creationId xmlns:a16="http://schemas.microsoft.com/office/drawing/2014/main" id="{B871ED15-394A-4173-A254-09D1ED4AE3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0394" y="3678913"/>
            <a:ext cx="38100" cy="17463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0" name="Line 165">
            <a:extLst>
              <a:ext uri="{FF2B5EF4-FFF2-40B4-BE49-F238E27FC236}">
                <a16:creationId xmlns:a16="http://schemas.microsoft.com/office/drawing/2014/main" id="{682E618D-FE3B-4BFC-B255-38CA7DC9D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7694" y="3683675"/>
            <a:ext cx="85725" cy="41275"/>
          </a:xfrm>
          <a:prstGeom prst="line">
            <a:avLst/>
          </a:pr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1" name="Freeform 166">
            <a:extLst>
              <a:ext uri="{FF2B5EF4-FFF2-40B4-BE49-F238E27FC236}">
                <a16:creationId xmlns:a16="http://schemas.microsoft.com/office/drawing/2014/main" id="{4D32D60A-779F-46CF-ABCD-609019E9753A}"/>
              </a:ext>
            </a:extLst>
          </p:cNvPr>
          <p:cNvSpPr>
            <a:spLocks/>
          </p:cNvSpPr>
          <p:nvPr/>
        </p:nvSpPr>
        <p:spPr bwMode="auto">
          <a:xfrm>
            <a:off x="2301507" y="3702725"/>
            <a:ext cx="47625" cy="25400"/>
          </a:xfrm>
          <a:custGeom>
            <a:avLst/>
            <a:gdLst>
              <a:gd name="T0" fmla="*/ 0 w 30"/>
              <a:gd name="T1" fmla="*/ 12 h 16"/>
              <a:gd name="T2" fmla="*/ 10 w 30"/>
              <a:gd name="T3" fmla="*/ 16 h 16"/>
              <a:gd name="T4" fmla="*/ 30 w 30"/>
              <a:gd name="T5" fmla="*/ 5 h 16"/>
              <a:gd name="T6" fmla="*/ 20 w 30"/>
              <a:gd name="T7" fmla="*/ 0 h 16"/>
              <a:gd name="T8" fmla="*/ 0 w 30"/>
              <a:gd name="T9" fmla="*/ 1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16">
                <a:moveTo>
                  <a:pt x="0" y="12"/>
                </a:moveTo>
                <a:lnTo>
                  <a:pt x="10" y="16"/>
                </a:lnTo>
                <a:lnTo>
                  <a:pt x="30" y="5"/>
                </a:lnTo>
                <a:lnTo>
                  <a:pt x="20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2" name="Freeform 167">
            <a:extLst>
              <a:ext uri="{FF2B5EF4-FFF2-40B4-BE49-F238E27FC236}">
                <a16:creationId xmlns:a16="http://schemas.microsoft.com/office/drawing/2014/main" id="{7D347796-EF93-403B-928E-44D7052253B3}"/>
              </a:ext>
            </a:extLst>
          </p:cNvPr>
          <p:cNvSpPr>
            <a:spLocks/>
          </p:cNvSpPr>
          <p:nvPr/>
        </p:nvSpPr>
        <p:spPr bwMode="auto">
          <a:xfrm>
            <a:off x="2317382" y="3710663"/>
            <a:ext cx="31750" cy="34925"/>
          </a:xfrm>
          <a:custGeom>
            <a:avLst/>
            <a:gdLst>
              <a:gd name="T0" fmla="*/ 0 w 20"/>
              <a:gd name="T1" fmla="*/ 13 h 22"/>
              <a:gd name="T2" fmla="*/ 0 w 20"/>
              <a:gd name="T3" fmla="*/ 22 h 22"/>
              <a:gd name="T4" fmla="*/ 20 w 20"/>
              <a:gd name="T5" fmla="*/ 9 h 22"/>
              <a:gd name="T6" fmla="*/ 20 w 20"/>
              <a:gd name="T7" fmla="*/ 0 h 22"/>
              <a:gd name="T8" fmla="*/ 0 w 20"/>
              <a:gd name="T9" fmla="*/ 13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2">
                <a:moveTo>
                  <a:pt x="0" y="13"/>
                </a:moveTo>
                <a:lnTo>
                  <a:pt x="0" y="22"/>
                </a:lnTo>
                <a:lnTo>
                  <a:pt x="20" y="9"/>
                </a:lnTo>
                <a:lnTo>
                  <a:pt x="20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3" name="Freeform 168">
            <a:extLst>
              <a:ext uri="{FF2B5EF4-FFF2-40B4-BE49-F238E27FC236}">
                <a16:creationId xmlns:a16="http://schemas.microsoft.com/office/drawing/2014/main" id="{3DF9C157-E2EC-4DBE-926E-BAE28DCC1237}"/>
              </a:ext>
            </a:extLst>
          </p:cNvPr>
          <p:cNvSpPr>
            <a:spLocks/>
          </p:cNvSpPr>
          <p:nvPr/>
        </p:nvSpPr>
        <p:spPr bwMode="auto">
          <a:xfrm>
            <a:off x="2301507" y="3721775"/>
            <a:ext cx="14288" cy="25400"/>
          </a:xfrm>
          <a:custGeom>
            <a:avLst/>
            <a:gdLst>
              <a:gd name="T0" fmla="*/ 0 w 9"/>
              <a:gd name="T1" fmla="*/ 0 h 16"/>
              <a:gd name="T2" fmla="*/ 0 w 9"/>
              <a:gd name="T3" fmla="*/ 12 h 16"/>
              <a:gd name="T4" fmla="*/ 9 w 9"/>
              <a:gd name="T5" fmla="*/ 16 h 16"/>
              <a:gd name="T6" fmla="*/ 9 w 9"/>
              <a:gd name="T7" fmla="*/ 4 h 16"/>
              <a:gd name="T8" fmla="*/ 0 w 9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6">
                <a:moveTo>
                  <a:pt x="0" y="0"/>
                </a:moveTo>
                <a:lnTo>
                  <a:pt x="0" y="12"/>
                </a:lnTo>
                <a:lnTo>
                  <a:pt x="9" y="16"/>
                </a:lnTo>
                <a:lnTo>
                  <a:pt x="9" y="4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4" name="Freeform 169">
            <a:extLst>
              <a:ext uri="{FF2B5EF4-FFF2-40B4-BE49-F238E27FC236}">
                <a16:creationId xmlns:a16="http://schemas.microsoft.com/office/drawing/2014/main" id="{1EFE671B-F647-41E1-AE7F-854018EC1F1A}"/>
              </a:ext>
            </a:extLst>
          </p:cNvPr>
          <p:cNvSpPr>
            <a:spLocks/>
          </p:cNvSpPr>
          <p:nvPr/>
        </p:nvSpPr>
        <p:spPr bwMode="auto">
          <a:xfrm>
            <a:off x="2293569" y="3663038"/>
            <a:ext cx="53975" cy="50800"/>
          </a:xfrm>
          <a:custGeom>
            <a:avLst/>
            <a:gdLst>
              <a:gd name="T0" fmla="*/ 17 w 34"/>
              <a:gd name="T1" fmla="*/ 32 h 32"/>
              <a:gd name="T2" fmla="*/ 34 w 34"/>
              <a:gd name="T3" fmla="*/ 5 h 32"/>
              <a:gd name="T4" fmla="*/ 17 w 34"/>
              <a:gd name="T5" fmla="*/ 0 h 32"/>
              <a:gd name="T6" fmla="*/ 0 w 34"/>
              <a:gd name="T7" fmla="*/ 27 h 32"/>
              <a:gd name="T8" fmla="*/ 17 w 34"/>
              <a:gd name="T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2">
                <a:moveTo>
                  <a:pt x="17" y="32"/>
                </a:moveTo>
                <a:lnTo>
                  <a:pt x="34" y="5"/>
                </a:lnTo>
                <a:lnTo>
                  <a:pt x="17" y="0"/>
                </a:lnTo>
                <a:lnTo>
                  <a:pt x="0" y="27"/>
                </a:lnTo>
                <a:lnTo>
                  <a:pt x="17" y="3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5" name="Freeform 170">
            <a:extLst>
              <a:ext uri="{FF2B5EF4-FFF2-40B4-BE49-F238E27FC236}">
                <a16:creationId xmlns:a16="http://schemas.microsoft.com/office/drawing/2014/main" id="{7488E2EB-55C2-43E0-9F81-A8222CFA4641}"/>
              </a:ext>
            </a:extLst>
          </p:cNvPr>
          <p:cNvSpPr>
            <a:spLocks/>
          </p:cNvSpPr>
          <p:nvPr/>
        </p:nvSpPr>
        <p:spPr bwMode="auto">
          <a:xfrm>
            <a:off x="2306269" y="3669388"/>
            <a:ext cx="53975" cy="49213"/>
          </a:xfrm>
          <a:custGeom>
            <a:avLst/>
            <a:gdLst>
              <a:gd name="T0" fmla="*/ 17 w 34"/>
              <a:gd name="T1" fmla="*/ 31 h 31"/>
              <a:gd name="T2" fmla="*/ 34 w 34"/>
              <a:gd name="T3" fmla="*/ 5 h 31"/>
              <a:gd name="T4" fmla="*/ 17 w 34"/>
              <a:gd name="T5" fmla="*/ 0 h 31"/>
              <a:gd name="T6" fmla="*/ 0 w 34"/>
              <a:gd name="T7" fmla="*/ 27 h 31"/>
              <a:gd name="T8" fmla="*/ 17 w 34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17" y="31"/>
                </a:moveTo>
                <a:lnTo>
                  <a:pt x="34" y="5"/>
                </a:lnTo>
                <a:lnTo>
                  <a:pt x="17" y="0"/>
                </a:lnTo>
                <a:lnTo>
                  <a:pt x="0" y="27"/>
                </a:lnTo>
                <a:lnTo>
                  <a:pt x="17" y="31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6" name="Freeform 171">
            <a:extLst>
              <a:ext uri="{FF2B5EF4-FFF2-40B4-BE49-F238E27FC236}">
                <a16:creationId xmlns:a16="http://schemas.microsoft.com/office/drawing/2014/main" id="{387652FA-9890-49AE-949E-B94D8E45711A}"/>
              </a:ext>
            </a:extLst>
          </p:cNvPr>
          <p:cNvSpPr>
            <a:spLocks/>
          </p:cNvSpPr>
          <p:nvPr/>
        </p:nvSpPr>
        <p:spPr bwMode="auto">
          <a:xfrm>
            <a:off x="2318969" y="3683675"/>
            <a:ext cx="28575" cy="23813"/>
          </a:xfrm>
          <a:custGeom>
            <a:avLst/>
            <a:gdLst>
              <a:gd name="T0" fmla="*/ 9 w 18"/>
              <a:gd name="T1" fmla="*/ 15 h 15"/>
              <a:gd name="T2" fmla="*/ 18 w 18"/>
              <a:gd name="T3" fmla="*/ 2 h 15"/>
              <a:gd name="T4" fmla="*/ 9 w 18"/>
              <a:gd name="T5" fmla="*/ 0 h 15"/>
              <a:gd name="T6" fmla="*/ 0 w 18"/>
              <a:gd name="T7" fmla="*/ 13 h 15"/>
              <a:gd name="T8" fmla="*/ 9 w 18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5">
                <a:moveTo>
                  <a:pt x="9" y="15"/>
                </a:moveTo>
                <a:lnTo>
                  <a:pt x="18" y="2"/>
                </a:lnTo>
                <a:lnTo>
                  <a:pt x="9" y="0"/>
                </a:lnTo>
                <a:lnTo>
                  <a:pt x="0" y="13"/>
                </a:lnTo>
                <a:lnTo>
                  <a:pt x="9" y="15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7" name="Freeform 172">
            <a:extLst>
              <a:ext uri="{FF2B5EF4-FFF2-40B4-BE49-F238E27FC236}">
                <a16:creationId xmlns:a16="http://schemas.microsoft.com/office/drawing/2014/main" id="{4843DDD2-3EFA-464C-AE03-312986B2F327}"/>
              </a:ext>
            </a:extLst>
          </p:cNvPr>
          <p:cNvSpPr>
            <a:spLocks/>
          </p:cNvSpPr>
          <p:nvPr/>
        </p:nvSpPr>
        <p:spPr bwMode="auto">
          <a:xfrm>
            <a:off x="2293569" y="3663038"/>
            <a:ext cx="39688" cy="49213"/>
          </a:xfrm>
          <a:custGeom>
            <a:avLst/>
            <a:gdLst>
              <a:gd name="T0" fmla="*/ 0 w 25"/>
              <a:gd name="T1" fmla="*/ 27 h 31"/>
              <a:gd name="T2" fmla="*/ 8 w 25"/>
              <a:gd name="T3" fmla="*/ 31 h 31"/>
              <a:gd name="T4" fmla="*/ 25 w 25"/>
              <a:gd name="T5" fmla="*/ 4 h 31"/>
              <a:gd name="T6" fmla="*/ 17 w 25"/>
              <a:gd name="T7" fmla="*/ 0 h 31"/>
              <a:gd name="T8" fmla="*/ 0 w 25"/>
              <a:gd name="T9" fmla="*/ 2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31">
                <a:moveTo>
                  <a:pt x="0" y="27"/>
                </a:moveTo>
                <a:lnTo>
                  <a:pt x="8" y="31"/>
                </a:lnTo>
                <a:lnTo>
                  <a:pt x="25" y="4"/>
                </a:lnTo>
                <a:lnTo>
                  <a:pt x="17" y="0"/>
                </a:lnTo>
                <a:lnTo>
                  <a:pt x="0" y="27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8" name="Freeform 173">
            <a:extLst>
              <a:ext uri="{FF2B5EF4-FFF2-40B4-BE49-F238E27FC236}">
                <a16:creationId xmlns:a16="http://schemas.microsoft.com/office/drawing/2014/main" id="{CF73491A-AFF6-4A81-8DBD-7BF74F9FD882}"/>
              </a:ext>
            </a:extLst>
          </p:cNvPr>
          <p:cNvSpPr>
            <a:spLocks/>
          </p:cNvSpPr>
          <p:nvPr/>
        </p:nvSpPr>
        <p:spPr bwMode="auto">
          <a:xfrm>
            <a:off x="2318969" y="3663038"/>
            <a:ext cx="41275" cy="14288"/>
          </a:xfrm>
          <a:custGeom>
            <a:avLst/>
            <a:gdLst>
              <a:gd name="T0" fmla="*/ 1 w 26"/>
              <a:gd name="T1" fmla="*/ 0 h 9"/>
              <a:gd name="T2" fmla="*/ 18 w 26"/>
              <a:gd name="T3" fmla="*/ 5 h 9"/>
              <a:gd name="T4" fmla="*/ 26 w 26"/>
              <a:gd name="T5" fmla="*/ 9 h 9"/>
              <a:gd name="T6" fmla="*/ 7 w 26"/>
              <a:gd name="T7" fmla="*/ 4 h 9"/>
              <a:gd name="T8" fmla="*/ 0 w 26"/>
              <a:gd name="T9" fmla="*/ 0 h 9"/>
              <a:gd name="T10" fmla="*/ 1 w 26"/>
              <a:gd name="T1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" h="9">
                <a:moveTo>
                  <a:pt x="1" y="0"/>
                </a:moveTo>
                <a:lnTo>
                  <a:pt x="18" y="5"/>
                </a:lnTo>
                <a:lnTo>
                  <a:pt x="26" y="9"/>
                </a:lnTo>
                <a:lnTo>
                  <a:pt x="7" y="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BE00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9" name="Freeform 174">
            <a:extLst>
              <a:ext uri="{FF2B5EF4-FFF2-40B4-BE49-F238E27FC236}">
                <a16:creationId xmlns:a16="http://schemas.microsoft.com/office/drawing/2014/main" id="{90E802EB-3D8B-4535-AFDA-D5D5D818AA03}"/>
              </a:ext>
            </a:extLst>
          </p:cNvPr>
          <p:cNvSpPr>
            <a:spLocks/>
          </p:cNvSpPr>
          <p:nvPr/>
        </p:nvSpPr>
        <p:spPr bwMode="auto">
          <a:xfrm>
            <a:off x="2318969" y="3663038"/>
            <a:ext cx="41275" cy="14288"/>
          </a:xfrm>
          <a:custGeom>
            <a:avLst/>
            <a:gdLst>
              <a:gd name="T0" fmla="*/ 1 w 26"/>
              <a:gd name="T1" fmla="*/ 0 h 9"/>
              <a:gd name="T2" fmla="*/ 18 w 26"/>
              <a:gd name="T3" fmla="*/ 5 h 9"/>
              <a:gd name="T4" fmla="*/ 26 w 26"/>
              <a:gd name="T5" fmla="*/ 9 h 9"/>
              <a:gd name="T6" fmla="*/ 7 w 26"/>
              <a:gd name="T7" fmla="*/ 4 h 9"/>
              <a:gd name="T8" fmla="*/ 0 w 26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9">
                <a:moveTo>
                  <a:pt x="1" y="0"/>
                </a:moveTo>
                <a:lnTo>
                  <a:pt x="18" y="5"/>
                </a:lnTo>
                <a:lnTo>
                  <a:pt x="26" y="9"/>
                </a:lnTo>
                <a:lnTo>
                  <a:pt x="7" y="4"/>
                </a:lnTo>
                <a:lnTo>
                  <a:pt x="0" y="0"/>
                </a:lnTo>
              </a:path>
            </a:pathLst>
          </a:cu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0" name="Freeform 175">
            <a:extLst>
              <a:ext uri="{FF2B5EF4-FFF2-40B4-BE49-F238E27FC236}">
                <a16:creationId xmlns:a16="http://schemas.microsoft.com/office/drawing/2014/main" id="{20EFE5EC-2FCA-43A1-A2E6-4043E193FDF5}"/>
              </a:ext>
            </a:extLst>
          </p:cNvPr>
          <p:cNvSpPr>
            <a:spLocks/>
          </p:cNvSpPr>
          <p:nvPr/>
        </p:nvSpPr>
        <p:spPr bwMode="auto">
          <a:xfrm>
            <a:off x="2326907" y="3696375"/>
            <a:ext cx="212725" cy="95250"/>
          </a:xfrm>
          <a:custGeom>
            <a:avLst/>
            <a:gdLst>
              <a:gd name="T0" fmla="*/ 0 w 134"/>
              <a:gd name="T1" fmla="*/ 0 h 60"/>
              <a:gd name="T2" fmla="*/ 134 w 134"/>
              <a:gd name="T3" fmla="*/ 60 h 60"/>
              <a:gd name="T4" fmla="*/ 0 w 134"/>
              <a:gd name="T5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4" h="60">
                <a:moveTo>
                  <a:pt x="0" y="0"/>
                </a:moveTo>
                <a:lnTo>
                  <a:pt x="134" y="60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1" name="Line 176">
            <a:extLst>
              <a:ext uri="{FF2B5EF4-FFF2-40B4-BE49-F238E27FC236}">
                <a16:creationId xmlns:a16="http://schemas.microsoft.com/office/drawing/2014/main" id="{69309711-87D8-4503-A9F9-CEE859E0B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26907" y="3696374"/>
            <a:ext cx="142573" cy="60325"/>
          </a:xfrm>
          <a:prstGeom prst="line">
            <a:avLst/>
          </a:prstGeom>
          <a:noFill/>
          <a:ln w="19050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2" name="Freeform 180">
            <a:extLst>
              <a:ext uri="{FF2B5EF4-FFF2-40B4-BE49-F238E27FC236}">
                <a16:creationId xmlns:a16="http://schemas.microsoft.com/office/drawing/2014/main" id="{6A9B8A8F-C119-41D8-8DB4-9BB7F949B657}"/>
              </a:ext>
            </a:extLst>
          </p:cNvPr>
          <p:cNvSpPr>
            <a:spLocks/>
          </p:cNvSpPr>
          <p:nvPr/>
        </p:nvSpPr>
        <p:spPr bwMode="auto">
          <a:xfrm>
            <a:off x="2325319" y="3712250"/>
            <a:ext cx="47625" cy="28575"/>
          </a:xfrm>
          <a:custGeom>
            <a:avLst/>
            <a:gdLst>
              <a:gd name="T0" fmla="*/ 0 w 30"/>
              <a:gd name="T1" fmla="*/ 13 h 18"/>
              <a:gd name="T2" fmla="*/ 11 w 30"/>
              <a:gd name="T3" fmla="*/ 18 h 18"/>
              <a:gd name="T4" fmla="*/ 30 w 30"/>
              <a:gd name="T5" fmla="*/ 5 h 18"/>
              <a:gd name="T6" fmla="*/ 19 w 30"/>
              <a:gd name="T7" fmla="*/ 0 h 18"/>
              <a:gd name="T8" fmla="*/ 0 w 30"/>
              <a:gd name="T9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18">
                <a:moveTo>
                  <a:pt x="0" y="13"/>
                </a:moveTo>
                <a:lnTo>
                  <a:pt x="11" y="18"/>
                </a:lnTo>
                <a:lnTo>
                  <a:pt x="30" y="5"/>
                </a:lnTo>
                <a:lnTo>
                  <a:pt x="19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3" name="Freeform 181">
            <a:extLst>
              <a:ext uri="{FF2B5EF4-FFF2-40B4-BE49-F238E27FC236}">
                <a16:creationId xmlns:a16="http://schemas.microsoft.com/office/drawing/2014/main" id="{8F249A88-9D0E-4F34-A6B4-E24E1E0A97AF}"/>
              </a:ext>
            </a:extLst>
          </p:cNvPr>
          <p:cNvSpPr>
            <a:spLocks/>
          </p:cNvSpPr>
          <p:nvPr/>
        </p:nvSpPr>
        <p:spPr bwMode="auto">
          <a:xfrm>
            <a:off x="2341194" y="3721775"/>
            <a:ext cx="31750" cy="34925"/>
          </a:xfrm>
          <a:custGeom>
            <a:avLst/>
            <a:gdLst>
              <a:gd name="T0" fmla="*/ 0 w 20"/>
              <a:gd name="T1" fmla="*/ 12 h 22"/>
              <a:gd name="T2" fmla="*/ 0 w 20"/>
              <a:gd name="T3" fmla="*/ 22 h 22"/>
              <a:gd name="T4" fmla="*/ 20 w 20"/>
              <a:gd name="T5" fmla="*/ 9 h 22"/>
              <a:gd name="T6" fmla="*/ 20 w 20"/>
              <a:gd name="T7" fmla="*/ 0 h 22"/>
              <a:gd name="T8" fmla="*/ 0 w 20"/>
              <a:gd name="T9" fmla="*/ 1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2">
                <a:moveTo>
                  <a:pt x="0" y="12"/>
                </a:moveTo>
                <a:lnTo>
                  <a:pt x="0" y="22"/>
                </a:lnTo>
                <a:lnTo>
                  <a:pt x="20" y="9"/>
                </a:lnTo>
                <a:lnTo>
                  <a:pt x="20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4" name="Freeform 182">
            <a:extLst>
              <a:ext uri="{FF2B5EF4-FFF2-40B4-BE49-F238E27FC236}">
                <a16:creationId xmlns:a16="http://schemas.microsoft.com/office/drawing/2014/main" id="{5F50D167-6C78-47CA-8EC0-234EC94D5750}"/>
              </a:ext>
            </a:extLst>
          </p:cNvPr>
          <p:cNvSpPr>
            <a:spLocks/>
          </p:cNvSpPr>
          <p:nvPr/>
        </p:nvSpPr>
        <p:spPr bwMode="auto">
          <a:xfrm>
            <a:off x="2325319" y="3732888"/>
            <a:ext cx="14288" cy="23813"/>
          </a:xfrm>
          <a:custGeom>
            <a:avLst/>
            <a:gdLst>
              <a:gd name="T0" fmla="*/ 0 w 9"/>
              <a:gd name="T1" fmla="*/ 0 h 15"/>
              <a:gd name="T2" fmla="*/ 0 w 9"/>
              <a:gd name="T3" fmla="*/ 11 h 15"/>
              <a:gd name="T4" fmla="*/ 9 w 9"/>
              <a:gd name="T5" fmla="*/ 15 h 15"/>
              <a:gd name="T6" fmla="*/ 9 w 9"/>
              <a:gd name="T7" fmla="*/ 5 h 15"/>
              <a:gd name="T8" fmla="*/ 0 w 9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5">
                <a:moveTo>
                  <a:pt x="0" y="0"/>
                </a:moveTo>
                <a:lnTo>
                  <a:pt x="0" y="11"/>
                </a:lnTo>
                <a:lnTo>
                  <a:pt x="9" y="15"/>
                </a:lnTo>
                <a:lnTo>
                  <a:pt x="9" y="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5" name="Freeform 183">
            <a:extLst>
              <a:ext uri="{FF2B5EF4-FFF2-40B4-BE49-F238E27FC236}">
                <a16:creationId xmlns:a16="http://schemas.microsoft.com/office/drawing/2014/main" id="{BFD66947-3B9F-4BF4-A204-10907A0D12B4}"/>
              </a:ext>
            </a:extLst>
          </p:cNvPr>
          <p:cNvSpPr>
            <a:spLocks/>
          </p:cNvSpPr>
          <p:nvPr/>
        </p:nvSpPr>
        <p:spPr bwMode="auto">
          <a:xfrm>
            <a:off x="2317382" y="3674150"/>
            <a:ext cx="53975" cy="50800"/>
          </a:xfrm>
          <a:custGeom>
            <a:avLst/>
            <a:gdLst>
              <a:gd name="T0" fmla="*/ 17 w 34"/>
              <a:gd name="T1" fmla="*/ 32 h 32"/>
              <a:gd name="T2" fmla="*/ 34 w 34"/>
              <a:gd name="T3" fmla="*/ 5 h 32"/>
              <a:gd name="T4" fmla="*/ 17 w 34"/>
              <a:gd name="T5" fmla="*/ 0 h 32"/>
              <a:gd name="T6" fmla="*/ 0 w 34"/>
              <a:gd name="T7" fmla="*/ 27 h 32"/>
              <a:gd name="T8" fmla="*/ 17 w 34"/>
              <a:gd name="T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2">
                <a:moveTo>
                  <a:pt x="17" y="32"/>
                </a:moveTo>
                <a:lnTo>
                  <a:pt x="34" y="5"/>
                </a:lnTo>
                <a:lnTo>
                  <a:pt x="17" y="0"/>
                </a:lnTo>
                <a:lnTo>
                  <a:pt x="0" y="27"/>
                </a:lnTo>
                <a:lnTo>
                  <a:pt x="17" y="3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6" name="Freeform 184">
            <a:extLst>
              <a:ext uri="{FF2B5EF4-FFF2-40B4-BE49-F238E27FC236}">
                <a16:creationId xmlns:a16="http://schemas.microsoft.com/office/drawing/2014/main" id="{8379F328-463E-428D-9C94-A750EEF832FD}"/>
              </a:ext>
            </a:extLst>
          </p:cNvPr>
          <p:cNvSpPr>
            <a:spLocks/>
          </p:cNvSpPr>
          <p:nvPr/>
        </p:nvSpPr>
        <p:spPr bwMode="auto">
          <a:xfrm>
            <a:off x="2328494" y="3680500"/>
            <a:ext cx="55563" cy="49213"/>
          </a:xfrm>
          <a:custGeom>
            <a:avLst/>
            <a:gdLst>
              <a:gd name="T0" fmla="*/ 18 w 35"/>
              <a:gd name="T1" fmla="*/ 31 h 31"/>
              <a:gd name="T2" fmla="*/ 35 w 35"/>
              <a:gd name="T3" fmla="*/ 5 h 31"/>
              <a:gd name="T4" fmla="*/ 18 w 35"/>
              <a:gd name="T5" fmla="*/ 0 h 31"/>
              <a:gd name="T6" fmla="*/ 0 w 35"/>
              <a:gd name="T7" fmla="*/ 27 h 31"/>
              <a:gd name="T8" fmla="*/ 18 w 35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31">
                <a:moveTo>
                  <a:pt x="18" y="31"/>
                </a:moveTo>
                <a:lnTo>
                  <a:pt x="35" y="5"/>
                </a:lnTo>
                <a:lnTo>
                  <a:pt x="18" y="0"/>
                </a:lnTo>
                <a:lnTo>
                  <a:pt x="0" y="27"/>
                </a:lnTo>
                <a:lnTo>
                  <a:pt x="18" y="31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7" name="Freeform 185">
            <a:extLst>
              <a:ext uri="{FF2B5EF4-FFF2-40B4-BE49-F238E27FC236}">
                <a16:creationId xmlns:a16="http://schemas.microsoft.com/office/drawing/2014/main" id="{B0EF3E18-54FA-4905-BC87-196A854C34AD}"/>
              </a:ext>
            </a:extLst>
          </p:cNvPr>
          <p:cNvSpPr>
            <a:spLocks/>
          </p:cNvSpPr>
          <p:nvPr/>
        </p:nvSpPr>
        <p:spPr bwMode="auto">
          <a:xfrm>
            <a:off x="2342782" y="3693200"/>
            <a:ext cx="28575" cy="25400"/>
          </a:xfrm>
          <a:custGeom>
            <a:avLst/>
            <a:gdLst>
              <a:gd name="T0" fmla="*/ 9 w 18"/>
              <a:gd name="T1" fmla="*/ 16 h 16"/>
              <a:gd name="T2" fmla="*/ 18 w 18"/>
              <a:gd name="T3" fmla="*/ 2 h 16"/>
              <a:gd name="T4" fmla="*/ 9 w 18"/>
              <a:gd name="T5" fmla="*/ 0 h 16"/>
              <a:gd name="T6" fmla="*/ 0 w 18"/>
              <a:gd name="T7" fmla="*/ 14 h 16"/>
              <a:gd name="T8" fmla="*/ 9 w 18"/>
              <a:gd name="T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6">
                <a:moveTo>
                  <a:pt x="9" y="16"/>
                </a:moveTo>
                <a:lnTo>
                  <a:pt x="18" y="2"/>
                </a:lnTo>
                <a:lnTo>
                  <a:pt x="9" y="0"/>
                </a:lnTo>
                <a:lnTo>
                  <a:pt x="0" y="14"/>
                </a:lnTo>
                <a:lnTo>
                  <a:pt x="9" y="16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8" name="Freeform 186">
            <a:extLst>
              <a:ext uri="{FF2B5EF4-FFF2-40B4-BE49-F238E27FC236}">
                <a16:creationId xmlns:a16="http://schemas.microsoft.com/office/drawing/2014/main" id="{A2D63178-0D23-453E-A356-D389F8780E59}"/>
              </a:ext>
            </a:extLst>
          </p:cNvPr>
          <p:cNvSpPr>
            <a:spLocks/>
          </p:cNvSpPr>
          <p:nvPr/>
        </p:nvSpPr>
        <p:spPr bwMode="auto">
          <a:xfrm>
            <a:off x="2317382" y="3674150"/>
            <a:ext cx="39688" cy="49213"/>
          </a:xfrm>
          <a:custGeom>
            <a:avLst/>
            <a:gdLst>
              <a:gd name="T0" fmla="*/ 0 w 25"/>
              <a:gd name="T1" fmla="*/ 27 h 31"/>
              <a:gd name="T2" fmla="*/ 7 w 25"/>
              <a:gd name="T3" fmla="*/ 31 h 31"/>
              <a:gd name="T4" fmla="*/ 25 w 25"/>
              <a:gd name="T5" fmla="*/ 4 h 31"/>
              <a:gd name="T6" fmla="*/ 17 w 25"/>
              <a:gd name="T7" fmla="*/ 0 h 31"/>
              <a:gd name="T8" fmla="*/ 0 w 25"/>
              <a:gd name="T9" fmla="*/ 2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31">
                <a:moveTo>
                  <a:pt x="0" y="27"/>
                </a:moveTo>
                <a:lnTo>
                  <a:pt x="7" y="31"/>
                </a:lnTo>
                <a:lnTo>
                  <a:pt x="25" y="4"/>
                </a:lnTo>
                <a:lnTo>
                  <a:pt x="17" y="0"/>
                </a:lnTo>
                <a:lnTo>
                  <a:pt x="0" y="27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9" name="Freeform 187">
            <a:extLst>
              <a:ext uri="{FF2B5EF4-FFF2-40B4-BE49-F238E27FC236}">
                <a16:creationId xmlns:a16="http://schemas.microsoft.com/office/drawing/2014/main" id="{168B9C45-F2FC-4C6D-AD92-64A39AC2EC59}"/>
              </a:ext>
            </a:extLst>
          </p:cNvPr>
          <p:cNvSpPr>
            <a:spLocks/>
          </p:cNvSpPr>
          <p:nvPr/>
        </p:nvSpPr>
        <p:spPr bwMode="auto">
          <a:xfrm>
            <a:off x="2342782" y="3674150"/>
            <a:ext cx="41275" cy="14288"/>
          </a:xfrm>
          <a:custGeom>
            <a:avLst/>
            <a:gdLst>
              <a:gd name="T0" fmla="*/ 1 w 26"/>
              <a:gd name="T1" fmla="*/ 0 h 9"/>
              <a:gd name="T2" fmla="*/ 18 w 26"/>
              <a:gd name="T3" fmla="*/ 5 h 9"/>
              <a:gd name="T4" fmla="*/ 26 w 26"/>
              <a:gd name="T5" fmla="*/ 9 h 9"/>
              <a:gd name="T6" fmla="*/ 7 w 26"/>
              <a:gd name="T7" fmla="*/ 4 h 9"/>
              <a:gd name="T8" fmla="*/ 0 w 26"/>
              <a:gd name="T9" fmla="*/ 1 h 9"/>
              <a:gd name="T10" fmla="*/ 1 w 26"/>
              <a:gd name="T1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" h="9">
                <a:moveTo>
                  <a:pt x="1" y="0"/>
                </a:moveTo>
                <a:lnTo>
                  <a:pt x="18" y="5"/>
                </a:lnTo>
                <a:lnTo>
                  <a:pt x="26" y="9"/>
                </a:lnTo>
                <a:lnTo>
                  <a:pt x="7" y="4"/>
                </a:lnTo>
                <a:lnTo>
                  <a:pt x="0" y="1"/>
                </a:lnTo>
                <a:lnTo>
                  <a:pt x="1" y="0"/>
                </a:lnTo>
                <a:close/>
              </a:path>
            </a:pathLst>
          </a:custGeom>
          <a:solidFill>
            <a:srgbClr val="BE00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0" name="Freeform 188">
            <a:extLst>
              <a:ext uri="{FF2B5EF4-FFF2-40B4-BE49-F238E27FC236}">
                <a16:creationId xmlns:a16="http://schemas.microsoft.com/office/drawing/2014/main" id="{294EA909-E3B8-4CF1-B71F-C1862ACDD536}"/>
              </a:ext>
            </a:extLst>
          </p:cNvPr>
          <p:cNvSpPr>
            <a:spLocks/>
          </p:cNvSpPr>
          <p:nvPr/>
        </p:nvSpPr>
        <p:spPr bwMode="auto">
          <a:xfrm>
            <a:off x="2342782" y="3674150"/>
            <a:ext cx="41275" cy="14288"/>
          </a:xfrm>
          <a:custGeom>
            <a:avLst/>
            <a:gdLst>
              <a:gd name="T0" fmla="*/ 1 w 26"/>
              <a:gd name="T1" fmla="*/ 0 h 9"/>
              <a:gd name="T2" fmla="*/ 18 w 26"/>
              <a:gd name="T3" fmla="*/ 5 h 9"/>
              <a:gd name="T4" fmla="*/ 26 w 26"/>
              <a:gd name="T5" fmla="*/ 9 h 9"/>
              <a:gd name="T6" fmla="*/ 7 w 26"/>
              <a:gd name="T7" fmla="*/ 4 h 9"/>
              <a:gd name="T8" fmla="*/ 0 w 26"/>
              <a:gd name="T9" fmla="*/ 1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9">
                <a:moveTo>
                  <a:pt x="1" y="0"/>
                </a:moveTo>
                <a:lnTo>
                  <a:pt x="18" y="5"/>
                </a:lnTo>
                <a:lnTo>
                  <a:pt x="26" y="9"/>
                </a:lnTo>
                <a:lnTo>
                  <a:pt x="7" y="4"/>
                </a:lnTo>
                <a:lnTo>
                  <a:pt x="0" y="1"/>
                </a:lnTo>
              </a:path>
            </a:pathLst>
          </a:cu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1" name="Freeform 189">
            <a:extLst>
              <a:ext uri="{FF2B5EF4-FFF2-40B4-BE49-F238E27FC236}">
                <a16:creationId xmlns:a16="http://schemas.microsoft.com/office/drawing/2014/main" id="{D4326558-AB2E-4B62-AAA6-4B35D2CE0FC5}"/>
              </a:ext>
            </a:extLst>
          </p:cNvPr>
          <p:cNvSpPr>
            <a:spLocks/>
          </p:cNvSpPr>
          <p:nvPr/>
        </p:nvSpPr>
        <p:spPr bwMode="auto">
          <a:xfrm>
            <a:off x="2338019" y="3718600"/>
            <a:ext cx="47625" cy="28575"/>
          </a:xfrm>
          <a:custGeom>
            <a:avLst/>
            <a:gdLst>
              <a:gd name="T0" fmla="*/ 0 w 30"/>
              <a:gd name="T1" fmla="*/ 13 h 18"/>
              <a:gd name="T2" fmla="*/ 10 w 30"/>
              <a:gd name="T3" fmla="*/ 18 h 18"/>
              <a:gd name="T4" fmla="*/ 30 w 30"/>
              <a:gd name="T5" fmla="*/ 5 h 18"/>
              <a:gd name="T6" fmla="*/ 19 w 30"/>
              <a:gd name="T7" fmla="*/ 0 h 18"/>
              <a:gd name="T8" fmla="*/ 0 w 30"/>
              <a:gd name="T9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18">
                <a:moveTo>
                  <a:pt x="0" y="13"/>
                </a:moveTo>
                <a:lnTo>
                  <a:pt x="10" y="18"/>
                </a:lnTo>
                <a:lnTo>
                  <a:pt x="30" y="5"/>
                </a:lnTo>
                <a:lnTo>
                  <a:pt x="19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2" name="Freeform 190">
            <a:extLst>
              <a:ext uri="{FF2B5EF4-FFF2-40B4-BE49-F238E27FC236}">
                <a16:creationId xmlns:a16="http://schemas.microsoft.com/office/drawing/2014/main" id="{23039B68-2DAD-4656-9CD0-2BCD89B7E216}"/>
              </a:ext>
            </a:extLst>
          </p:cNvPr>
          <p:cNvSpPr>
            <a:spLocks/>
          </p:cNvSpPr>
          <p:nvPr/>
        </p:nvSpPr>
        <p:spPr bwMode="auto">
          <a:xfrm>
            <a:off x="2353894" y="3728125"/>
            <a:ext cx="31750" cy="34925"/>
          </a:xfrm>
          <a:custGeom>
            <a:avLst/>
            <a:gdLst>
              <a:gd name="T0" fmla="*/ 0 w 20"/>
              <a:gd name="T1" fmla="*/ 12 h 22"/>
              <a:gd name="T2" fmla="*/ 0 w 20"/>
              <a:gd name="T3" fmla="*/ 22 h 22"/>
              <a:gd name="T4" fmla="*/ 20 w 20"/>
              <a:gd name="T5" fmla="*/ 9 h 22"/>
              <a:gd name="T6" fmla="*/ 20 w 20"/>
              <a:gd name="T7" fmla="*/ 0 h 22"/>
              <a:gd name="T8" fmla="*/ 0 w 20"/>
              <a:gd name="T9" fmla="*/ 1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2">
                <a:moveTo>
                  <a:pt x="0" y="12"/>
                </a:moveTo>
                <a:lnTo>
                  <a:pt x="0" y="22"/>
                </a:lnTo>
                <a:lnTo>
                  <a:pt x="20" y="9"/>
                </a:lnTo>
                <a:lnTo>
                  <a:pt x="20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3" name="Freeform 191">
            <a:extLst>
              <a:ext uri="{FF2B5EF4-FFF2-40B4-BE49-F238E27FC236}">
                <a16:creationId xmlns:a16="http://schemas.microsoft.com/office/drawing/2014/main" id="{DE670E08-0488-4370-AF6B-F4E059D52FEB}"/>
              </a:ext>
            </a:extLst>
          </p:cNvPr>
          <p:cNvSpPr>
            <a:spLocks/>
          </p:cNvSpPr>
          <p:nvPr/>
        </p:nvSpPr>
        <p:spPr bwMode="auto">
          <a:xfrm>
            <a:off x="2338019" y="3739238"/>
            <a:ext cx="15875" cy="23813"/>
          </a:xfrm>
          <a:custGeom>
            <a:avLst/>
            <a:gdLst>
              <a:gd name="T0" fmla="*/ 0 w 10"/>
              <a:gd name="T1" fmla="*/ 0 h 15"/>
              <a:gd name="T2" fmla="*/ 0 w 10"/>
              <a:gd name="T3" fmla="*/ 11 h 15"/>
              <a:gd name="T4" fmla="*/ 9 w 10"/>
              <a:gd name="T5" fmla="*/ 15 h 15"/>
              <a:gd name="T6" fmla="*/ 10 w 10"/>
              <a:gd name="T7" fmla="*/ 5 h 15"/>
              <a:gd name="T8" fmla="*/ 0 w 10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5">
                <a:moveTo>
                  <a:pt x="0" y="0"/>
                </a:moveTo>
                <a:lnTo>
                  <a:pt x="0" y="11"/>
                </a:lnTo>
                <a:lnTo>
                  <a:pt x="9" y="15"/>
                </a:lnTo>
                <a:lnTo>
                  <a:pt x="10" y="5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4" name="Freeform 192">
            <a:extLst>
              <a:ext uri="{FF2B5EF4-FFF2-40B4-BE49-F238E27FC236}">
                <a16:creationId xmlns:a16="http://schemas.microsoft.com/office/drawing/2014/main" id="{0878E8B0-57B7-429D-B3CF-E7CAF0AB3BA2}"/>
              </a:ext>
            </a:extLst>
          </p:cNvPr>
          <p:cNvSpPr>
            <a:spLocks/>
          </p:cNvSpPr>
          <p:nvPr/>
        </p:nvSpPr>
        <p:spPr bwMode="auto">
          <a:xfrm>
            <a:off x="2330082" y="3680500"/>
            <a:ext cx="53975" cy="50800"/>
          </a:xfrm>
          <a:custGeom>
            <a:avLst/>
            <a:gdLst>
              <a:gd name="T0" fmla="*/ 17 w 34"/>
              <a:gd name="T1" fmla="*/ 32 h 32"/>
              <a:gd name="T2" fmla="*/ 34 w 34"/>
              <a:gd name="T3" fmla="*/ 5 h 32"/>
              <a:gd name="T4" fmla="*/ 17 w 34"/>
              <a:gd name="T5" fmla="*/ 0 h 32"/>
              <a:gd name="T6" fmla="*/ 0 w 34"/>
              <a:gd name="T7" fmla="*/ 27 h 32"/>
              <a:gd name="T8" fmla="*/ 17 w 34"/>
              <a:gd name="T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2">
                <a:moveTo>
                  <a:pt x="17" y="32"/>
                </a:moveTo>
                <a:lnTo>
                  <a:pt x="34" y="5"/>
                </a:lnTo>
                <a:lnTo>
                  <a:pt x="17" y="0"/>
                </a:lnTo>
                <a:lnTo>
                  <a:pt x="0" y="27"/>
                </a:lnTo>
                <a:lnTo>
                  <a:pt x="17" y="3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5" name="Freeform 193">
            <a:extLst>
              <a:ext uri="{FF2B5EF4-FFF2-40B4-BE49-F238E27FC236}">
                <a16:creationId xmlns:a16="http://schemas.microsoft.com/office/drawing/2014/main" id="{5A3595A8-AFF8-4887-AAB3-7A0CAF1A14B8}"/>
              </a:ext>
            </a:extLst>
          </p:cNvPr>
          <p:cNvSpPr>
            <a:spLocks/>
          </p:cNvSpPr>
          <p:nvPr/>
        </p:nvSpPr>
        <p:spPr bwMode="auto">
          <a:xfrm>
            <a:off x="2342782" y="3686850"/>
            <a:ext cx="53975" cy="49213"/>
          </a:xfrm>
          <a:custGeom>
            <a:avLst/>
            <a:gdLst>
              <a:gd name="T0" fmla="*/ 17 w 34"/>
              <a:gd name="T1" fmla="*/ 31 h 31"/>
              <a:gd name="T2" fmla="*/ 34 w 34"/>
              <a:gd name="T3" fmla="*/ 5 h 31"/>
              <a:gd name="T4" fmla="*/ 16 w 34"/>
              <a:gd name="T5" fmla="*/ 0 h 31"/>
              <a:gd name="T6" fmla="*/ 0 w 34"/>
              <a:gd name="T7" fmla="*/ 26 h 31"/>
              <a:gd name="T8" fmla="*/ 17 w 34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1">
                <a:moveTo>
                  <a:pt x="17" y="31"/>
                </a:moveTo>
                <a:lnTo>
                  <a:pt x="34" y="5"/>
                </a:lnTo>
                <a:lnTo>
                  <a:pt x="16" y="0"/>
                </a:lnTo>
                <a:lnTo>
                  <a:pt x="0" y="26"/>
                </a:lnTo>
                <a:lnTo>
                  <a:pt x="17" y="31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6" name="Freeform 194">
            <a:extLst>
              <a:ext uri="{FF2B5EF4-FFF2-40B4-BE49-F238E27FC236}">
                <a16:creationId xmlns:a16="http://schemas.microsoft.com/office/drawing/2014/main" id="{25CBA333-D6B2-4D17-837B-A8CE59FE3DE3}"/>
              </a:ext>
            </a:extLst>
          </p:cNvPr>
          <p:cNvSpPr>
            <a:spLocks/>
          </p:cNvSpPr>
          <p:nvPr/>
        </p:nvSpPr>
        <p:spPr bwMode="auto">
          <a:xfrm>
            <a:off x="2357069" y="3699550"/>
            <a:ext cx="26988" cy="25400"/>
          </a:xfrm>
          <a:custGeom>
            <a:avLst/>
            <a:gdLst>
              <a:gd name="T0" fmla="*/ 8 w 17"/>
              <a:gd name="T1" fmla="*/ 16 h 16"/>
              <a:gd name="T2" fmla="*/ 17 w 17"/>
              <a:gd name="T3" fmla="*/ 2 h 16"/>
              <a:gd name="T4" fmla="*/ 8 w 17"/>
              <a:gd name="T5" fmla="*/ 0 h 16"/>
              <a:gd name="T6" fmla="*/ 0 w 17"/>
              <a:gd name="T7" fmla="*/ 13 h 16"/>
              <a:gd name="T8" fmla="*/ 8 w 17"/>
              <a:gd name="T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6">
                <a:moveTo>
                  <a:pt x="8" y="16"/>
                </a:moveTo>
                <a:lnTo>
                  <a:pt x="17" y="2"/>
                </a:lnTo>
                <a:lnTo>
                  <a:pt x="8" y="0"/>
                </a:lnTo>
                <a:lnTo>
                  <a:pt x="0" y="13"/>
                </a:lnTo>
                <a:lnTo>
                  <a:pt x="8" y="16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7" name="Freeform 195">
            <a:extLst>
              <a:ext uri="{FF2B5EF4-FFF2-40B4-BE49-F238E27FC236}">
                <a16:creationId xmlns:a16="http://schemas.microsoft.com/office/drawing/2014/main" id="{8D0B7AEF-32D8-458D-991C-38C30A559C89}"/>
              </a:ext>
            </a:extLst>
          </p:cNvPr>
          <p:cNvSpPr>
            <a:spLocks/>
          </p:cNvSpPr>
          <p:nvPr/>
        </p:nvSpPr>
        <p:spPr bwMode="auto">
          <a:xfrm>
            <a:off x="2330082" y="3680500"/>
            <a:ext cx="38100" cy="47625"/>
          </a:xfrm>
          <a:custGeom>
            <a:avLst/>
            <a:gdLst>
              <a:gd name="T0" fmla="*/ 0 w 24"/>
              <a:gd name="T1" fmla="*/ 27 h 30"/>
              <a:gd name="T2" fmla="*/ 8 w 24"/>
              <a:gd name="T3" fmla="*/ 30 h 30"/>
              <a:gd name="T4" fmla="*/ 24 w 24"/>
              <a:gd name="T5" fmla="*/ 4 h 30"/>
              <a:gd name="T6" fmla="*/ 17 w 24"/>
              <a:gd name="T7" fmla="*/ 0 h 30"/>
              <a:gd name="T8" fmla="*/ 0 w 24"/>
              <a:gd name="T9" fmla="*/ 27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30">
                <a:moveTo>
                  <a:pt x="0" y="27"/>
                </a:moveTo>
                <a:lnTo>
                  <a:pt x="8" y="30"/>
                </a:lnTo>
                <a:lnTo>
                  <a:pt x="24" y="4"/>
                </a:lnTo>
                <a:lnTo>
                  <a:pt x="17" y="0"/>
                </a:lnTo>
                <a:lnTo>
                  <a:pt x="0" y="27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8" name="Freeform 196">
            <a:extLst>
              <a:ext uri="{FF2B5EF4-FFF2-40B4-BE49-F238E27FC236}">
                <a16:creationId xmlns:a16="http://schemas.microsoft.com/office/drawing/2014/main" id="{6D9F5F7A-3DC3-463E-8089-EA2C28C1879F}"/>
              </a:ext>
            </a:extLst>
          </p:cNvPr>
          <p:cNvSpPr>
            <a:spLocks/>
          </p:cNvSpPr>
          <p:nvPr/>
        </p:nvSpPr>
        <p:spPr bwMode="auto">
          <a:xfrm>
            <a:off x="2355482" y="3680500"/>
            <a:ext cx="41275" cy="14288"/>
          </a:xfrm>
          <a:custGeom>
            <a:avLst/>
            <a:gdLst>
              <a:gd name="T0" fmla="*/ 1 w 26"/>
              <a:gd name="T1" fmla="*/ 0 h 9"/>
              <a:gd name="T2" fmla="*/ 18 w 26"/>
              <a:gd name="T3" fmla="*/ 5 h 9"/>
              <a:gd name="T4" fmla="*/ 26 w 26"/>
              <a:gd name="T5" fmla="*/ 9 h 9"/>
              <a:gd name="T6" fmla="*/ 8 w 26"/>
              <a:gd name="T7" fmla="*/ 4 h 9"/>
              <a:gd name="T8" fmla="*/ 0 w 26"/>
              <a:gd name="T9" fmla="*/ 0 h 9"/>
              <a:gd name="T10" fmla="*/ 1 w 26"/>
              <a:gd name="T1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" h="9">
                <a:moveTo>
                  <a:pt x="1" y="0"/>
                </a:moveTo>
                <a:lnTo>
                  <a:pt x="18" y="5"/>
                </a:lnTo>
                <a:lnTo>
                  <a:pt x="26" y="9"/>
                </a:lnTo>
                <a:lnTo>
                  <a:pt x="8" y="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BE00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9" name="Freeform 197">
            <a:extLst>
              <a:ext uri="{FF2B5EF4-FFF2-40B4-BE49-F238E27FC236}">
                <a16:creationId xmlns:a16="http://schemas.microsoft.com/office/drawing/2014/main" id="{6DFD3EF3-E5B3-4334-A6FF-19F300BA540F}"/>
              </a:ext>
            </a:extLst>
          </p:cNvPr>
          <p:cNvSpPr>
            <a:spLocks/>
          </p:cNvSpPr>
          <p:nvPr/>
        </p:nvSpPr>
        <p:spPr bwMode="auto">
          <a:xfrm>
            <a:off x="2355482" y="3680500"/>
            <a:ext cx="41275" cy="14288"/>
          </a:xfrm>
          <a:custGeom>
            <a:avLst/>
            <a:gdLst>
              <a:gd name="T0" fmla="*/ 1 w 26"/>
              <a:gd name="T1" fmla="*/ 0 h 9"/>
              <a:gd name="T2" fmla="*/ 18 w 26"/>
              <a:gd name="T3" fmla="*/ 5 h 9"/>
              <a:gd name="T4" fmla="*/ 26 w 26"/>
              <a:gd name="T5" fmla="*/ 9 h 9"/>
              <a:gd name="T6" fmla="*/ 8 w 26"/>
              <a:gd name="T7" fmla="*/ 4 h 9"/>
              <a:gd name="T8" fmla="*/ 0 w 26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9">
                <a:moveTo>
                  <a:pt x="1" y="0"/>
                </a:moveTo>
                <a:lnTo>
                  <a:pt x="18" y="5"/>
                </a:lnTo>
                <a:lnTo>
                  <a:pt x="26" y="9"/>
                </a:lnTo>
                <a:lnTo>
                  <a:pt x="8" y="4"/>
                </a:lnTo>
                <a:lnTo>
                  <a:pt x="0" y="0"/>
                </a:lnTo>
              </a:path>
            </a:pathLst>
          </a:cu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0" name="Freeform 198">
            <a:extLst>
              <a:ext uri="{FF2B5EF4-FFF2-40B4-BE49-F238E27FC236}">
                <a16:creationId xmlns:a16="http://schemas.microsoft.com/office/drawing/2014/main" id="{69B7A293-4977-439C-8FE4-BB7CBCCAEAD4}"/>
              </a:ext>
            </a:extLst>
          </p:cNvPr>
          <p:cNvSpPr>
            <a:spLocks/>
          </p:cNvSpPr>
          <p:nvPr/>
        </p:nvSpPr>
        <p:spPr bwMode="auto">
          <a:xfrm>
            <a:off x="2366594" y="3712250"/>
            <a:ext cx="17463" cy="7938"/>
          </a:xfrm>
          <a:custGeom>
            <a:avLst/>
            <a:gdLst>
              <a:gd name="T0" fmla="*/ 0 w 11"/>
              <a:gd name="T1" fmla="*/ 0 h 5"/>
              <a:gd name="T2" fmla="*/ 11 w 11"/>
              <a:gd name="T3" fmla="*/ 5 h 5"/>
              <a:gd name="T4" fmla="*/ 0 w 11"/>
              <a:gd name="T5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5">
                <a:moveTo>
                  <a:pt x="0" y="0"/>
                </a:moveTo>
                <a:lnTo>
                  <a:pt x="11" y="5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1" name="Line 199">
            <a:extLst>
              <a:ext uri="{FF2B5EF4-FFF2-40B4-BE49-F238E27FC236}">
                <a16:creationId xmlns:a16="http://schemas.microsoft.com/office/drawing/2014/main" id="{84E24824-FADA-4C59-A498-D243C781475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6594" y="3712250"/>
            <a:ext cx="17463" cy="7938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2" name="Freeform 200">
            <a:extLst>
              <a:ext uri="{FF2B5EF4-FFF2-40B4-BE49-F238E27FC236}">
                <a16:creationId xmlns:a16="http://schemas.microsoft.com/office/drawing/2014/main" id="{2FF9676A-0C5A-446B-AE82-6B7F502BD912}"/>
              </a:ext>
            </a:extLst>
          </p:cNvPr>
          <p:cNvSpPr>
            <a:spLocks/>
          </p:cNvSpPr>
          <p:nvPr/>
        </p:nvSpPr>
        <p:spPr bwMode="auto">
          <a:xfrm>
            <a:off x="2366594" y="3732888"/>
            <a:ext cx="46038" cy="25400"/>
          </a:xfrm>
          <a:custGeom>
            <a:avLst/>
            <a:gdLst>
              <a:gd name="T0" fmla="*/ 0 w 29"/>
              <a:gd name="T1" fmla="*/ 12 h 16"/>
              <a:gd name="T2" fmla="*/ 10 w 29"/>
              <a:gd name="T3" fmla="*/ 16 h 16"/>
              <a:gd name="T4" fmla="*/ 29 w 29"/>
              <a:gd name="T5" fmla="*/ 5 h 16"/>
              <a:gd name="T6" fmla="*/ 18 w 29"/>
              <a:gd name="T7" fmla="*/ 0 h 16"/>
              <a:gd name="T8" fmla="*/ 0 w 29"/>
              <a:gd name="T9" fmla="*/ 1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16">
                <a:moveTo>
                  <a:pt x="0" y="12"/>
                </a:moveTo>
                <a:lnTo>
                  <a:pt x="10" y="16"/>
                </a:lnTo>
                <a:lnTo>
                  <a:pt x="29" y="5"/>
                </a:lnTo>
                <a:lnTo>
                  <a:pt x="18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3" name="Freeform 201">
            <a:extLst>
              <a:ext uri="{FF2B5EF4-FFF2-40B4-BE49-F238E27FC236}">
                <a16:creationId xmlns:a16="http://schemas.microsoft.com/office/drawing/2014/main" id="{CA836177-7856-4DAD-82ED-81367F39940E}"/>
              </a:ext>
            </a:extLst>
          </p:cNvPr>
          <p:cNvSpPr>
            <a:spLocks/>
          </p:cNvSpPr>
          <p:nvPr/>
        </p:nvSpPr>
        <p:spPr bwMode="auto">
          <a:xfrm>
            <a:off x="2380882" y="3740825"/>
            <a:ext cx="31750" cy="34925"/>
          </a:xfrm>
          <a:custGeom>
            <a:avLst/>
            <a:gdLst>
              <a:gd name="T0" fmla="*/ 0 w 20"/>
              <a:gd name="T1" fmla="*/ 12 h 22"/>
              <a:gd name="T2" fmla="*/ 0 w 20"/>
              <a:gd name="T3" fmla="*/ 22 h 22"/>
              <a:gd name="T4" fmla="*/ 20 w 20"/>
              <a:gd name="T5" fmla="*/ 9 h 22"/>
              <a:gd name="T6" fmla="*/ 20 w 20"/>
              <a:gd name="T7" fmla="*/ 0 h 22"/>
              <a:gd name="T8" fmla="*/ 0 w 20"/>
              <a:gd name="T9" fmla="*/ 1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2">
                <a:moveTo>
                  <a:pt x="0" y="12"/>
                </a:moveTo>
                <a:lnTo>
                  <a:pt x="0" y="22"/>
                </a:lnTo>
                <a:lnTo>
                  <a:pt x="20" y="9"/>
                </a:lnTo>
                <a:lnTo>
                  <a:pt x="20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3B5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4" name="Freeform 202">
            <a:extLst>
              <a:ext uri="{FF2B5EF4-FFF2-40B4-BE49-F238E27FC236}">
                <a16:creationId xmlns:a16="http://schemas.microsoft.com/office/drawing/2014/main" id="{A7DA7816-0627-4216-89E5-52922355BF09}"/>
              </a:ext>
            </a:extLst>
          </p:cNvPr>
          <p:cNvSpPr>
            <a:spLocks/>
          </p:cNvSpPr>
          <p:nvPr/>
        </p:nvSpPr>
        <p:spPr bwMode="auto">
          <a:xfrm>
            <a:off x="2366594" y="3751938"/>
            <a:ext cx="14288" cy="25400"/>
          </a:xfrm>
          <a:custGeom>
            <a:avLst/>
            <a:gdLst>
              <a:gd name="T0" fmla="*/ 0 w 9"/>
              <a:gd name="T1" fmla="*/ 0 h 16"/>
              <a:gd name="T2" fmla="*/ 0 w 9"/>
              <a:gd name="T3" fmla="*/ 11 h 16"/>
              <a:gd name="T4" fmla="*/ 9 w 9"/>
              <a:gd name="T5" fmla="*/ 16 h 16"/>
              <a:gd name="T6" fmla="*/ 9 w 9"/>
              <a:gd name="T7" fmla="*/ 4 h 16"/>
              <a:gd name="T8" fmla="*/ 0 w 9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6">
                <a:moveTo>
                  <a:pt x="0" y="0"/>
                </a:moveTo>
                <a:lnTo>
                  <a:pt x="0" y="11"/>
                </a:lnTo>
                <a:lnTo>
                  <a:pt x="9" y="16"/>
                </a:lnTo>
                <a:lnTo>
                  <a:pt x="9" y="4"/>
                </a:lnTo>
                <a:lnTo>
                  <a:pt x="0" y="0"/>
                </a:lnTo>
                <a:close/>
              </a:path>
            </a:pathLst>
          </a:custGeom>
          <a:solidFill>
            <a:srgbClr val="0087AF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5" name="Freeform 203">
            <a:extLst>
              <a:ext uri="{FF2B5EF4-FFF2-40B4-BE49-F238E27FC236}">
                <a16:creationId xmlns:a16="http://schemas.microsoft.com/office/drawing/2014/main" id="{38DBA0FB-074F-428C-AA53-8888BB908412}"/>
              </a:ext>
            </a:extLst>
          </p:cNvPr>
          <p:cNvSpPr>
            <a:spLocks/>
          </p:cNvSpPr>
          <p:nvPr/>
        </p:nvSpPr>
        <p:spPr bwMode="auto">
          <a:xfrm>
            <a:off x="2357069" y="3693200"/>
            <a:ext cx="55563" cy="50800"/>
          </a:xfrm>
          <a:custGeom>
            <a:avLst/>
            <a:gdLst>
              <a:gd name="T0" fmla="*/ 18 w 35"/>
              <a:gd name="T1" fmla="*/ 32 h 32"/>
              <a:gd name="T2" fmla="*/ 35 w 35"/>
              <a:gd name="T3" fmla="*/ 5 h 32"/>
              <a:gd name="T4" fmla="*/ 17 w 35"/>
              <a:gd name="T5" fmla="*/ 0 h 32"/>
              <a:gd name="T6" fmla="*/ 0 w 35"/>
              <a:gd name="T7" fmla="*/ 27 h 32"/>
              <a:gd name="T8" fmla="*/ 18 w 35"/>
              <a:gd name="T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32">
                <a:moveTo>
                  <a:pt x="18" y="32"/>
                </a:moveTo>
                <a:lnTo>
                  <a:pt x="35" y="5"/>
                </a:lnTo>
                <a:lnTo>
                  <a:pt x="17" y="0"/>
                </a:lnTo>
                <a:lnTo>
                  <a:pt x="0" y="27"/>
                </a:lnTo>
                <a:lnTo>
                  <a:pt x="18" y="32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6" name="Freeform 204">
            <a:extLst>
              <a:ext uri="{FF2B5EF4-FFF2-40B4-BE49-F238E27FC236}">
                <a16:creationId xmlns:a16="http://schemas.microsoft.com/office/drawing/2014/main" id="{0D6F064E-CD9D-4FB6-A0C3-4F9B155D0C7C}"/>
              </a:ext>
            </a:extLst>
          </p:cNvPr>
          <p:cNvSpPr>
            <a:spLocks/>
          </p:cNvSpPr>
          <p:nvPr/>
        </p:nvSpPr>
        <p:spPr bwMode="auto">
          <a:xfrm>
            <a:off x="2369769" y="3699550"/>
            <a:ext cx="55563" cy="49213"/>
          </a:xfrm>
          <a:custGeom>
            <a:avLst/>
            <a:gdLst>
              <a:gd name="T0" fmla="*/ 18 w 35"/>
              <a:gd name="T1" fmla="*/ 31 h 31"/>
              <a:gd name="T2" fmla="*/ 35 w 35"/>
              <a:gd name="T3" fmla="*/ 5 h 31"/>
              <a:gd name="T4" fmla="*/ 17 w 35"/>
              <a:gd name="T5" fmla="*/ 0 h 31"/>
              <a:gd name="T6" fmla="*/ 0 w 35"/>
              <a:gd name="T7" fmla="*/ 27 h 31"/>
              <a:gd name="T8" fmla="*/ 18 w 35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31">
                <a:moveTo>
                  <a:pt x="18" y="31"/>
                </a:moveTo>
                <a:lnTo>
                  <a:pt x="35" y="5"/>
                </a:lnTo>
                <a:lnTo>
                  <a:pt x="17" y="0"/>
                </a:lnTo>
                <a:lnTo>
                  <a:pt x="0" y="27"/>
                </a:lnTo>
                <a:lnTo>
                  <a:pt x="18" y="31"/>
                </a:lnTo>
                <a:close/>
              </a:path>
            </a:pathLst>
          </a:custGeom>
          <a:solidFill>
            <a:srgbClr val="790050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7" name="Freeform 206">
            <a:extLst>
              <a:ext uri="{FF2B5EF4-FFF2-40B4-BE49-F238E27FC236}">
                <a16:creationId xmlns:a16="http://schemas.microsoft.com/office/drawing/2014/main" id="{7B7F6889-4DF5-40BB-8BBB-F8B002FF9C7E}"/>
              </a:ext>
            </a:extLst>
          </p:cNvPr>
          <p:cNvSpPr>
            <a:spLocks/>
          </p:cNvSpPr>
          <p:nvPr/>
        </p:nvSpPr>
        <p:spPr bwMode="auto">
          <a:xfrm>
            <a:off x="2384057" y="3712250"/>
            <a:ext cx="26988" cy="25400"/>
          </a:xfrm>
          <a:custGeom>
            <a:avLst/>
            <a:gdLst>
              <a:gd name="T0" fmla="*/ 9 w 17"/>
              <a:gd name="T1" fmla="*/ 16 h 16"/>
              <a:gd name="T2" fmla="*/ 17 w 17"/>
              <a:gd name="T3" fmla="*/ 3 h 16"/>
              <a:gd name="T4" fmla="*/ 8 w 17"/>
              <a:gd name="T5" fmla="*/ 0 h 16"/>
              <a:gd name="T6" fmla="*/ 0 w 17"/>
              <a:gd name="T7" fmla="*/ 14 h 16"/>
              <a:gd name="T8" fmla="*/ 9 w 17"/>
              <a:gd name="T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6">
                <a:moveTo>
                  <a:pt x="9" y="16"/>
                </a:moveTo>
                <a:lnTo>
                  <a:pt x="17" y="3"/>
                </a:lnTo>
                <a:lnTo>
                  <a:pt x="8" y="0"/>
                </a:lnTo>
                <a:lnTo>
                  <a:pt x="0" y="14"/>
                </a:lnTo>
                <a:lnTo>
                  <a:pt x="9" y="16"/>
                </a:lnTo>
                <a:close/>
              </a:path>
            </a:pathLst>
          </a:custGeom>
          <a:solidFill>
            <a:srgbClr val="C9CACA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8" name="Freeform 207">
            <a:extLst>
              <a:ext uri="{FF2B5EF4-FFF2-40B4-BE49-F238E27FC236}">
                <a16:creationId xmlns:a16="http://schemas.microsoft.com/office/drawing/2014/main" id="{E7DD3EDD-B4E4-4E16-B520-CA5AA16AE3D8}"/>
              </a:ext>
            </a:extLst>
          </p:cNvPr>
          <p:cNvSpPr>
            <a:spLocks/>
          </p:cNvSpPr>
          <p:nvPr/>
        </p:nvSpPr>
        <p:spPr bwMode="auto">
          <a:xfrm>
            <a:off x="2357069" y="3693200"/>
            <a:ext cx="39688" cy="49213"/>
          </a:xfrm>
          <a:custGeom>
            <a:avLst/>
            <a:gdLst>
              <a:gd name="T0" fmla="*/ 0 w 25"/>
              <a:gd name="T1" fmla="*/ 27 h 31"/>
              <a:gd name="T2" fmla="*/ 8 w 25"/>
              <a:gd name="T3" fmla="*/ 31 h 31"/>
              <a:gd name="T4" fmla="*/ 25 w 25"/>
              <a:gd name="T5" fmla="*/ 4 h 31"/>
              <a:gd name="T6" fmla="*/ 17 w 25"/>
              <a:gd name="T7" fmla="*/ 0 h 31"/>
              <a:gd name="T8" fmla="*/ 0 w 25"/>
              <a:gd name="T9" fmla="*/ 2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31">
                <a:moveTo>
                  <a:pt x="0" y="27"/>
                </a:moveTo>
                <a:lnTo>
                  <a:pt x="8" y="31"/>
                </a:lnTo>
                <a:lnTo>
                  <a:pt x="25" y="4"/>
                </a:lnTo>
                <a:lnTo>
                  <a:pt x="17" y="0"/>
                </a:lnTo>
                <a:lnTo>
                  <a:pt x="0" y="27"/>
                </a:lnTo>
                <a:close/>
              </a:path>
            </a:pathLst>
          </a:custGeom>
          <a:solidFill>
            <a:srgbClr val="BE0081"/>
          </a:solidFill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9" name="Freeform 208">
            <a:extLst>
              <a:ext uri="{FF2B5EF4-FFF2-40B4-BE49-F238E27FC236}">
                <a16:creationId xmlns:a16="http://schemas.microsoft.com/office/drawing/2014/main" id="{FCA47292-A22E-4EB1-AE2D-6F775BB96BF9}"/>
              </a:ext>
            </a:extLst>
          </p:cNvPr>
          <p:cNvSpPr>
            <a:spLocks/>
          </p:cNvSpPr>
          <p:nvPr/>
        </p:nvSpPr>
        <p:spPr bwMode="auto">
          <a:xfrm>
            <a:off x="2384057" y="3693200"/>
            <a:ext cx="41275" cy="14288"/>
          </a:xfrm>
          <a:custGeom>
            <a:avLst/>
            <a:gdLst>
              <a:gd name="T0" fmla="*/ 0 w 26"/>
              <a:gd name="T1" fmla="*/ 0 h 9"/>
              <a:gd name="T2" fmla="*/ 18 w 26"/>
              <a:gd name="T3" fmla="*/ 5 h 9"/>
              <a:gd name="T4" fmla="*/ 26 w 26"/>
              <a:gd name="T5" fmla="*/ 9 h 9"/>
              <a:gd name="T6" fmla="*/ 7 w 26"/>
              <a:gd name="T7" fmla="*/ 4 h 9"/>
              <a:gd name="T8" fmla="*/ 0 w 26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9">
                <a:moveTo>
                  <a:pt x="0" y="0"/>
                </a:moveTo>
                <a:lnTo>
                  <a:pt x="18" y="5"/>
                </a:lnTo>
                <a:lnTo>
                  <a:pt x="26" y="9"/>
                </a:lnTo>
                <a:lnTo>
                  <a:pt x="7" y="4"/>
                </a:lnTo>
                <a:lnTo>
                  <a:pt x="0" y="0"/>
                </a:lnTo>
                <a:close/>
              </a:path>
            </a:pathLst>
          </a:custGeom>
          <a:solidFill>
            <a:srgbClr val="BE00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0" name="Freeform 209">
            <a:extLst>
              <a:ext uri="{FF2B5EF4-FFF2-40B4-BE49-F238E27FC236}">
                <a16:creationId xmlns:a16="http://schemas.microsoft.com/office/drawing/2014/main" id="{88251EC5-9839-4232-B4C7-65B021CE1367}"/>
              </a:ext>
            </a:extLst>
          </p:cNvPr>
          <p:cNvSpPr>
            <a:spLocks/>
          </p:cNvSpPr>
          <p:nvPr/>
        </p:nvSpPr>
        <p:spPr bwMode="auto">
          <a:xfrm>
            <a:off x="2384057" y="3693200"/>
            <a:ext cx="41275" cy="14288"/>
          </a:xfrm>
          <a:custGeom>
            <a:avLst/>
            <a:gdLst>
              <a:gd name="T0" fmla="*/ 0 w 26"/>
              <a:gd name="T1" fmla="*/ 0 h 9"/>
              <a:gd name="T2" fmla="*/ 18 w 26"/>
              <a:gd name="T3" fmla="*/ 5 h 9"/>
              <a:gd name="T4" fmla="*/ 26 w 26"/>
              <a:gd name="T5" fmla="*/ 9 h 9"/>
              <a:gd name="T6" fmla="*/ 7 w 26"/>
              <a:gd name="T7" fmla="*/ 4 h 9"/>
              <a:gd name="T8" fmla="*/ 0 w 26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9">
                <a:moveTo>
                  <a:pt x="0" y="0"/>
                </a:moveTo>
                <a:lnTo>
                  <a:pt x="18" y="5"/>
                </a:lnTo>
                <a:lnTo>
                  <a:pt x="26" y="9"/>
                </a:lnTo>
                <a:lnTo>
                  <a:pt x="7" y="4"/>
                </a:lnTo>
                <a:lnTo>
                  <a:pt x="0" y="0"/>
                </a:lnTo>
              </a:path>
            </a:pathLst>
          </a:cu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1" name="Freeform 210">
            <a:extLst>
              <a:ext uri="{FF2B5EF4-FFF2-40B4-BE49-F238E27FC236}">
                <a16:creationId xmlns:a16="http://schemas.microsoft.com/office/drawing/2014/main" id="{572A6443-7A71-4F9F-BF83-08A348C66FA1}"/>
              </a:ext>
            </a:extLst>
          </p:cNvPr>
          <p:cNvSpPr>
            <a:spLocks/>
          </p:cNvSpPr>
          <p:nvPr/>
        </p:nvSpPr>
        <p:spPr bwMode="auto">
          <a:xfrm>
            <a:off x="2395169" y="3726537"/>
            <a:ext cx="25400" cy="11113"/>
          </a:xfrm>
          <a:custGeom>
            <a:avLst/>
            <a:gdLst>
              <a:gd name="T0" fmla="*/ 0 w 16"/>
              <a:gd name="T1" fmla="*/ 0 h 7"/>
              <a:gd name="T2" fmla="*/ 16 w 16"/>
              <a:gd name="T3" fmla="*/ 7 h 7"/>
              <a:gd name="T4" fmla="*/ 0 w 16"/>
              <a:gd name="T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7">
                <a:moveTo>
                  <a:pt x="0" y="0"/>
                </a:moveTo>
                <a:lnTo>
                  <a:pt x="16" y="7"/>
                </a:lnTo>
                <a:lnTo>
                  <a:pt x="0" y="0"/>
                </a:lnTo>
                <a:close/>
              </a:path>
            </a:pathLst>
          </a:custGeom>
          <a:solidFill>
            <a:srgbClr val="66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2" name="Line 211">
            <a:extLst>
              <a:ext uri="{FF2B5EF4-FFF2-40B4-BE49-F238E27FC236}">
                <a16:creationId xmlns:a16="http://schemas.microsoft.com/office/drawing/2014/main" id="{0F2B81E2-091D-4E9B-85D2-791C63149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5168" y="3726537"/>
            <a:ext cx="75900" cy="25077"/>
          </a:xfrm>
          <a:prstGeom prst="line">
            <a:avLst/>
          </a:prstGeom>
          <a:noFill/>
          <a:ln w="14288" cap="flat">
            <a:solidFill>
              <a:srgbClr val="6664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3" name="Line 212">
            <a:extLst>
              <a:ext uri="{FF2B5EF4-FFF2-40B4-BE49-F238E27FC236}">
                <a16:creationId xmlns:a16="http://schemas.microsoft.com/office/drawing/2014/main" id="{54089A4A-5EF7-4C2E-9FD5-3731E76BF02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4057" y="3732887"/>
            <a:ext cx="36513" cy="19050"/>
          </a:xfrm>
          <a:prstGeom prst="line">
            <a:avLst/>
          </a:pr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4" name="Line 213">
            <a:extLst>
              <a:ext uri="{FF2B5EF4-FFF2-40B4-BE49-F238E27FC236}">
                <a16:creationId xmlns:a16="http://schemas.microsoft.com/office/drawing/2014/main" id="{2EAB3072-F021-4F4B-9F53-84C938E03C5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20557" y="3704312"/>
            <a:ext cx="3175" cy="1588"/>
          </a:xfrm>
          <a:prstGeom prst="line">
            <a:avLst/>
          </a:pr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5" name="Line 214">
            <a:extLst>
              <a:ext uri="{FF2B5EF4-FFF2-40B4-BE49-F238E27FC236}">
                <a16:creationId xmlns:a16="http://schemas.microsoft.com/office/drawing/2014/main" id="{ADCE07A2-B0F0-47BE-BD87-EEA71F2684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7069" y="3718600"/>
            <a:ext cx="6350" cy="4763"/>
          </a:xfrm>
          <a:prstGeom prst="line">
            <a:avLst/>
          </a:pr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6" name="Line 215">
            <a:extLst>
              <a:ext uri="{FF2B5EF4-FFF2-40B4-BE49-F238E27FC236}">
                <a16:creationId xmlns:a16="http://schemas.microsoft.com/office/drawing/2014/main" id="{C2C253F0-8EEB-4F0C-8C3A-2D85ECE47C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4544" y="3151862"/>
            <a:ext cx="1588" cy="0"/>
          </a:xfrm>
          <a:prstGeom prst="line">
            <a:avLst/>
          </a:prstGeom>
          <a:noFill/>
          <a:ln w="15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7" name="フリーフォーム: 図形 206">
            <a:extLst>
              <a:ext uri="{FF2B5EF4-FFF2-40B4-BE49-F238E27FC236}">
                <a16:creationId xmlns:a16="http://schemas.microsoft.com/office/drawing/2014/main" id="{299C8DAA-6655-4803-855A-83C574E5B51C}"/>
              </a:ext>
            </a:extLst>
          </p:cNvPr>
          <p:cNvSpPr/>
          <p:nvPr/>
        </p:nvSpPr>
        <p:spPr>
          <a:xfrm>
            <a:off x="2439618" y="3744596"/>
            <a:ext cx="1958329" cy="343279"/>
          </a:xfrm>
          <a:custGeom>
            <a:avLst/>
            <a:gdLst>
              <a:gd name="connsiteX0" fmla="*/ 0 w 1673749"/>
              <a:gd name="connsiteY0" fmla="*/ 0 h 294198"/>
              <a:gd name="connsiteX1" fmla="*/ 524786 w 1673749"/>
              <a:gd name="connsiteY1" fmla="*/ 139148 h 294198"/>
              <a:gd name="connsiteX2" fmla="*/ 1089328 w 1673749"/>
              <a:gd name="connsiteY2" fmla="*/ 238539 h 294198"/>
              <a:gd name="connsiteX3" fmla="*/ 1673749 w 1673749"/>
              <a:gd name="connsiteY3" fmla="*/ 294198 h 29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3749" h="294198">
                <a:moveTo>
                  <a:pt x="0" y="0"/>
                </a:moveTo>
                <a:cubicBezTo>
                  <a:pt x="171615" y="49696"/>
                  <a:pt x="343231" y="99392"/>
                  <a:pt x="524786" y="139148"/>
                </a:cubicBezTo>
                <a:cubicBezTo>
                  <a:pt x="706341" y="178904"/>
                  <a:pt x="897834" y="212697"/>
                  <a:pt x="1089328" y="238539"/>
                </a:cubicBezTo>
                <a:cubicBezTo>
                  <a:pt x="1280822" y="264381"/>
                  <a:pt x="1477285" y="279289"/>
                  <a:pt x="1673749" y="294198"/>
                </a:cubicBezTo>
              </a:path>
            </a:pathLst>
          </a:custGeom>
          <a:noFill/>
          <a:ln w="19050">
            <a:solidFill>
              <a:srgbClr val="66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08" name="Picture 22">
            <a:extLst>
              <a:ext uri="{FF2B5EF4-FFF2-40B4-BE49-F238E27FC236}">
                <a16:creationId xmlns:a16="http://schemas.microsoft.com/office/drawing/2014/main" id="{188F1AC0-1F75-44E5-8A88-9C98B1058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6905" y="3734783"/>
            <a:ext cx="962265" cy="47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" name="Picture 22">
            <a:extLst>
              <a:ext uri="{FF2B5EF4-FFF2-40B4-BE49-F238E27FC236}">
                <a16:creationId xmlns:a16="http://schemas.microsoft.com/office/drawing/2014/main" id="{1FA79598-1E1C-4D35-8E88-33D7C7B62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5370" y="4522975"/>
            <a:ext cx="962265" cy="47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" name="フリーフォーム: 図形 209">
            <a:extLst>
              <a:ext uri="{FF2B5EF4-FFF2-40B4-BE49-F238E27FC236}">
                <a16:creationId xmlns:a16="http://schemas.microsoft.com/office/drawing/2014/main" id="{D0DB2BEB-3203-4653-B7DF-EB5012E9C020}"/>
              </a:ext>
            </a:extLst>
          </p:cNvPr>
          <p:cNvSpPr/>
          <p:nvPr/>
        </p:nvSpPr>
        <p:spPr>
          <a:xfrm>
            <a:off x="3725634" y="4561417"/>
            <a:ext cx="2883877" cy="281354"/>
          </a:xfrm>
          <a:custGeom>
            <a:avLst/>
            <a:gdLst>
              <a:gd name="connsiteX0" fmla="*/ 0 w 2883877"/>
              <a:gd name="connsiteY0" fmla="*/ 239151 h 281354"/>
              <a:gd name="connsiteX1" fmla="*/ 745588 w 2883877"/>
              <a:gd name="connsiteY1" fmla="*/ 281354 h 281354"/>
              <a:gd name="connsiteX2" fmla="*/ 1519311 w 2883877"/>
              <a:gd name="connsiteY2" fmla="*/ 239151 h 281354"/>
              <a:gd name="connsiteX3" fmla="*/ 2293034 w 2883877"/>
              <a:gd name="connsiteY3" fmla="*/ 126609 h 281354"/>
              <a:gd name="connsiteX4" fmla="*/ 2883877 w 2883877"/>
              <a:gd name="connsiteY4" fmla="*/ 0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7" h="281354">
                <a:moveTo>
                  <a:pt x="0" y="239151"/>
                </a:moveTo>
                <a:cubicBezTo>
                  <a:pt x="246185" y="260252"/>
                  <a:pt x="492370" y="281354"/>
                  <a:pt x="745588" y="281354"/>
                </a:cubicBezTo>
                <a:cubicBezTo>
                  <a:pt x="998806" y="281354"/>
                  <a:pt x="1261403" y="264942"/>
                  <a:pt x="1519311" y="239151"/>
                </a:cubicBezTo>
                <a:cubicBezTo>
                  <a:pt x="1777219" y="213360"/>
                  <a:pt x="2065606" y="166467"/>
                  <a:pt x="2293034" y="126609"/>
                </a:cubicBezTo>
                <a:cubicBezTo>
                  <a:pt x="2520462" y="86751"/>
                  <a:pt x="2702169" y="43375"/>
                  <a:pt x="2883877" y="0"/>
                </a:cubicBezTo>
              </a:path>
            </a:pathLst>
          </a:custGeom>
          <a:noFill/>
          <a:ln w="76200"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1" name="フリーフォーム: 図形 210">
            <a:extLst>
              <a:ext uri="{FF2B5EF4-FFF2-40B4-BE49-F238E27FC236}">
                <a16:creationId xmlns:a16="http://schemas.microsoft.com/office/drawing/2014/main" id="{50A89D8E-BB70-4F65-8568-6C4F7985B0F2}"/>
              </a:ext>
            </a:extLst>
          </p:cNvPr>
          <p:cNvSpPr/>
          <p:nvPr/>
        </p:nvSpPr>
        <p:spPr>
          <a:xfrm>
            <a:off x="3725342" y="4518536"/>
            <a:ext cx="2883877" cy="281354"/>
          </a:xfrm>
          <a:custGeom>
            <a:avLst/>
            <a:gdLst>
              <a:gd name="connsiteX0" fmla="*/ 0 w 2883877"/>
              <a:gd name="connsiteY0" fmla="*/ 239151 h 281354"/>
              <a:gd name="connsiteX1" fmla="*/ 745588 w 2883877"/>
              <a:gd name="connsiteY1" fmla="*/ 281354 h 281354"/>
              <a:gd name="connsiteX2" fmla="*/ 1519311 w 2883877"/>
              <a:gd name="connsiteY2" fmla="*/ 239151 h 281354"/>
              <a:gd name="connsiteX3" fmla="*/ 2293034 w 2883877"/>
              <a:gd name="connsiteY3" fmla="*/ 126609 h 281354"/>
              <a:gd name="connsiteX4" fmla="*/ 2883877 w 2883877"/>
              <a:gd name="connsiteY4" fmla="*/ 0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7" h="281354">
                <a:moveTo>
                  <a:pt x="0" y="239151"/>
                </a:moveTo>
                <a:cubicBezTo>
                  <a:pt x="246185" y="260252"/>
                  <a:pt x="492370" y="281354"/>
                  <a:pt x="745588" y="281354"/>
                </a:cubicBezTo>
                <a:cubicBezTo>
                  <a:pt x="998806" y="281354"/>
                  <a:pt x="1261403" y="264942"/>
                  <a:pt x="1519311" y="239151"/>
                </a:cubicBezTo>
                <a:cubicBezTo>
                  <a:pt x="1777219" y="213360"/>
                  <a:pt x="2065606" y="166467"/>
                  <a:pt x="2293034" y="126609"/>
                </a:cubicBezTo>
                <a:cubicBezTo>
                  <a:pt x="2520462" y="86751"/>
                  <a:pt x="2702169" y="43375"/>
                  <a:pt x="2883877" y="0"/>
                </a:cubicBezTo>
              </a:path>
            </a:pathLst>
          </a:custGeom>
          <a:noFill/>
          <a:ln w="19050">
            <a:solidFill>
              <a:srgbClr val="BF9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2" name="フリーフォーム: 図形 211">
            <a:extLst>
              <a:ext uri="{FF2B5EF4-FFF2-40B4-BE49-F238E27FC236}">
                <a16:creationId xmlns:a16="http://schemas.microsoft.com/office/drawing/2014/main" id="{7A47F72D-2115-409A-9442-CC498E36A1C4}"/>
              </a:ext>
            </a:extLst>
          </p:cNvPr>
          <p:cNvSpPr/>
          <p:nvPr/>
        </p:nvSpPr>
        <p:spPr>
          <a:xfrm>
            <a:off x="3722267" y="4630977"/>
            <a:ext cx="2883877" cy="281354"/>
          </a:xfrm>
          <a:custGeom>
            <a:avLst/>
            <a:gdLst>
              <a:gd name="connsiteX0" fmla="*/ 0 w 2883877"/>
              <a:gd name="connsiteY0" fmla="*/ 239151 h 281354"/>
              <a:gd name="connsiteX1" fmla="*/ 745588 w 2883877"/>
              <a:gd name="connsiteY1" fmla="*/ 281354 h 281354"/>
              <a:gd name="connsiteX2" fmla="*/ 1519311 w 2883877"/>
              <a:gd name="connsiteY2" fmla="*/ 239151 h 281354"/>
              <a:gd name="connsiteX3" fmla="*/ 2293034 w 2883877"/>
              <a:gd name="connsiteY3" fmla="*/ 126609 h 281354"/>
              <a:gd name="connsiteX4" fmla="*/ 2883877 w 2883877"/>
              <a:gd name="connsiteY4" fmla="*/ 0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7" h="281354">
                <a:moveTo>
                  <a:pt x="0" y="239151"/>
                </a:moveTo>
                <a:cubicBezTo>
                  <a:pt x="246185" y="260252"/>
                  <a:pt x="492370" y="281354"/>
                  <a:pt x="745588" y="281354"/>
                </a:cubicBezTo>
                <a:cubicBezTo>
                  <a:pt x="998806" y="281354"/>
                  <a:pt x="1261403" y="264942"/>
                  <a:pt x="1519311" y="239151"/>
                </a:cubicBezTo>
                <a:cubicBezTo>
                  <a:pt x="1777219" y="213360"/>
                  <a:pt x="2065606" y="166467"/>
                  <a:pt x="2293034" y="126609"/>
                </a:cubicBezTo>
                <a:cubicBezTo>
                  <a:pt x="2520462" y="86751"/>
                  <a:pt x="2702169" y="43375"/>
                  <a:pt x="2883877" y="0"/>
                </a:cubicBezTo>
              </a:path>
            </a:pathLst>
          </a:custGeom>
          <a:noFill/>
          <a:ln w="76200"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3" name="フリーフォーム: 図形 212">
            <a:extLst>
              <a:ext uri="{FF2B5EF4-FFF2-40B4-BE49-F238E27FC236}">
                <a16:creationId xmlns:a16="http://schemas.microsoft.com/office/drawing/2014/main" id="{5245B8AF-1696-43E2-8354-5BC12CF6CB83}"/>
              </a:ext>
            </a:extLst>
          </p:cNvPr>
          <p:cNvSpPr/>
          <p:nvPr/>
        </p:nvSpPr>
        <p:spPr>
          <a:xfrm>
            <a:off x="3722267" y="4684537"/>
            <a:ext cx="2883877" cy="281354"/>
          </a:xfrm>
          <a:custGeom>
            <a:avLst/>
            <a:gdLst>
              <a:gd name="connsiteX0" fmla="*/ 0 w 2883877"/>
              <a:gd name="connsiteY0" fmla="*/ 239151 h 281354"/>
              <a:gd name="connsiteX1" fmla="*/ 745588 w 2883877"/>
              <a:gd name="connsiteY1" fmla="*/ 281354 h 281354"/>
              <a:gd name="connsiteX2" fmla="*/ 1519311 w 2883877"/>
              <a:gd name="connsiteY2" fmla="*/ 239151 h 281354"/>
              <a:gd name="connsiteX3" fmla="*/ 2293034 w 2883877"/>
              <a:gd name="connsiteY3" fmla="*/ 126609 h 281354"/>
              <a:gd name="connsiteX4" fmla="*/ 2883877 w 2883877"/>
              <a:gd name="connsiteY4" fmla="*/ 0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7" h="281354">
                <a:moveTo>
                  <a:pt x="0" y="239151"/>
                </a:moveTo>
                <a:cubicBezTo>
                  <a:pt x="246185" y="260252"/>
                  <a:pt x="492370" y="281354"/>
                  <a:pt x="745588" y="281354"/>
                </a:cubicBezTo>
                <a:cubicBezTo>
                  <a:pt x="998806" y="281354"/>
                  <a:pt x="1261403" y="264942"/>
                  <a:pt x="1519311" y="239151"/>
                </a:cubicBezTo>
                <a:cubicBezTo>
                  <a:pt x="1777219" y="213360"/>
                  <a:pt x="2065606" y="166467"/>
                  <a:pt x="2293034" y="126609"/>
                </a:cubicBezTo>
                <a:cubicBezTo>
                  <a:pt x="2520462" y="86751"/>
                  <a:pt x="2702169" y="43375"/>
                  <a:pt x="2883877" y="0"/>
                </a:cubicBezTo>
              </a:path>
            </a:pathLst>
          </a:custGeom>
          <a:noFill/>
          <a:ln w="76200"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4" name="フリーフォーム: 図形 213">
            <a:extLst>
              <a:ext uri="{FF2B5EF4-FFF2-40B4-BE49-F238E27FC236}">
                <a16:creationId xmlns:a16="http://schemas.microsoft.com/office/drawing/2014/main" id="{34438001-E37C-49E9-99F5-DB74C8A83FDE}"/>
              </a:ext>
            </a:extLst>
          </p:cNvPr>
          <p:cNvSpPr/>
          <p:nvPr/>
        </p:nvSpPr>
        <p:spPr>
          <a:xfrm>
            <a:off x="3718544" y="4747680"/>
            <a:ext cx="2883877" cy="281354"/>
          </a:xfrm>
          <a:custGeom>
            <a:avLst/>
            <a:gdLst>
              <a:gd name="connsiteX0" fmla="*/ 0 w 2883877"/>
              <a:gd name="connsiteY0" fmla="*/ 239151 h 281354"/>
              <a:gd name="connsiteX1" fmla="*/ 745588 w 2883877"/>
              <a:gd name="connsiteY1" fmla="*/ 281354 h 281354"/>
              <a:gd name="connsiteX2" fmla="*/ 1519311 w 2883877"/>
              <a:gd name="connsiteY2" fmla="*/ 239151 h 281354"/>
              <a:gd name="connsiteX3" fmla="*/ 2293034 w 2883877"/>
              <a:gd name="connsiteY3" fmla="*/ 126609 h 281354"/>
              <a:gd name="connsiteX4" fmla="*/ 2883877 w 2883877"/>
              <a:gd name="connsiteY4" fmla="*/ 0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7" h="281354">
                <a:moveTo>
                  <a:pt x="0" y="239151"/>
                </a:moveTo>
                <a:cubicBezTo>
                  <a:pt x="246185" y="260252"/>
                  <a:pt x="492370" y="281354"/>
                  <a:pt x="745588" y="281354"/>
                </a:cubicBezTo>
                <a:cubicBezTo>
                  <a:pt x="998806" y="281354"/>
                  <a:pt x="1261403" y="264942"/>
                  <a:pt x="1519311" y="239151"/>
                </a:cubicBezTo>
                <a:cubicBezTo>
                  <a:pt x="1777219" y="213360"/>
                  <a:pt x="2065606" y="166467"/>
                  <a:pt x="2293034" y="126609"/>
                </a:cubicBezTo>
                <a:cubicBezTo>
                  <a:pt x="2520462" y="86751"/>
                  <a:pt x="2702169" y="43375"/>
                  <a:pt x="2883877" y="0"/>
                </a:cubicBezTo>
              </a:path>
            </a:pathLst>
          </a:custGeom>
          <a:noFill/>
          <a:ln w="76200"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5" name="フリーフォーム: 図形 214">
            <a:extLst>
              <a:ext uri="{FF2B5EF4-FFF2-40B4-BE49-F238E27FC236}">
                <a16:creationId xmlns:a16="http://schemas.microsoft.com/office/drawing/2014/main" id="{E90EF043-EF6F-40C9-876B-64034D39522A}"/>
              </a:ext>
            </a:extLst>
          </p:cNvPr>
          <p:cNvSpPr/>
          <p:nvPr/>
        </p:nvSpPr>
        <p:spPr>
          <a:xfrm>
            <a:off x="3721441" y="4806010"/>
            <a:ext cx="2883877" cy="281354"/>
          </a:xfrm>
          <a:custGeom>
            <a:avLst/>
            <a:gdLst>
              <a:gd name="connsiteX0" fmla="*/ 0 w 2883877"/>
              <a:gd name="connsiteY0" fmla="*/ 239151 h 281354"/>
              <a:gd name="connsiteX1" fmla="*/ 745588 w 2883877"/>
              <a:gd name="connsiteY1" fmla="*/ 281354 h 281354"/>
              <a:gd name="connsiteX2" fmla="*/ 1519311 w 2883877"/>
              <a:gd name="connsiteY2" fmla="*/ 239151 h 281354"/>
              <a:gd name="connsiteX3" fmla="*/ 2293034 w 2883877"/>
              <a:gd name="connsiteY3" fmla="*/ 126609 h 281354"/>
              <a:gd name="connsiteX4" fmla="*/ 2883877 w 2883877"/>
              <a:gd name="connsiteY4" fmla="*/ 0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7" h="281354">
                <a:moveTo>
                  <a:pt x="0" y="239151"/>
                </a:moveTo>
                <a:cubicBezTo>
                  <a:pt x="246185" y="260252"/>
                  <a:pt x="492370" y="281354"/>
                  <a:pt x="745588" y="281354"/>
                </a:cubicBezTo>
                <a:cubicBezTo>
                  <a:pt x="998806" y="281354"/>
                  <a:pt x="1261403" y="264942"/>
                  <a:pt x="1519311" y="239151"/>
                </a:cubicBezTo>
                <a:cubicBezTo>
                  <a:pt x="1777219" y="213360"/>
                  <a:pt x="2065606" y="166467"/>
                  <a:pt x="2293034" y="126609"/>
                </a:cubicBezTo>
                <a:cubicBezTo>
                  <a:pt x="2520462" y="86751"/>
                  <a:pt x="2702169" y="43375"/>
                  <a:pt x="2883877" y="0"/>
                </a:cubicBezTo>
              </a:path>
            </a:pathLst>
          </a:custGeom>
          <a:noFill/>
          <a:ln w="76200"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6" name="フリーフォーム: 図形 215">
            <a:extLst>
              <a:ext uri="{FF2B5EF4-FFF2-40B4-BE49-F238E27FC236}">
                <a16:creationId xmlns:a16="http://schemas.microsoft.com/office/drawing/2014/main" id="{268AE456-4632-41B3-B6CE-BAA01026325E}"/>
              </a:ext>
            </a:extLst>
          </p:cNvPr>
          <p:cNvSpPr/>
          <p:nvPr/>
        </p:nvSpPr>
        <p:spPr>
          <a:xfrm>
            <a:off x="3717363" y="4851130"/>
            <a:ext cx="2883877" cy="281354"/>
          </a:xfrm>
          <a:custGeom>
            <a:avLst/>
            <a:gdLst>
              <a:gd name="connsiteX0" fmla="*/ 0 w 2883877"/>
              <a:gd name="connsiteY0" fmla="*/ 239151 h 281354"/>
              <a:gd name="connsiteX1" fmla="*/ 745588 w 2883877"/>
              <a:gd name="connsiteY1" fmla="*/ 281354 h 281354"/>
              <a:gd name="connsiteX2" fmla="*/ 1519311 w 2883877"/>
              <a:gd name="connsiteY2" fmla="*/ 239151 h 281354"/>
              <a:gd name="connsiteX3" fmla="*/ 2293034 w 2883877"/>
              <a:gd name="connsiteY3" fmla="*/ 126609 h 281354"/>
              <a:gd name="connsiteX4" fmla="*/ 2883877 w 2883877"/>
              <a:gd name="connsiteY4" fmla="*/ 0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7" h="281354">
                <a:moveTo>
                  <a:pt x="0" y="239151"/>
                </a:moveTo>
                <a:cubicBezTo>
                  <a:pt x="246185" y="260252"/>
                  <a:pt x="492370" y="281354"/>
                  <a:pt x="745588" y="281354"/>
                </a:cubicBezTo>
                <a:cubicBezTo>
                  <a:pt x="998806" y="281354"/>
                  <a:pt x="1261403" y="264942"/>
                  <a:pt x="1519311" y="239151"/>
                </a:cubicBezTo>
                <a:cubicBezTo>
                  <a:pt x="1777219" y="213360"/>
                  <a:pt x="2065606" y="166467"/>
                  <a:pt x="2293034" y="126609"/>
                </a:cubicBezTo>
                <a:cubicBezTo>
                  <a:pt x="2520462" y="86751"/>
                  <a:pt x="2702169" y="43375"/>
                  <a:pt x="2883877" y="0"/>
                </a:cubicBezTo>
              </a:path>
            </a:pathLst>
          </a:custGeom>
          <a:noFill/>
          <a:ln w="19050">
            <a:solidFill>
              <a:srgbClr val="BF9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7" name="Picture 22">
            <a:extLst>
              <a:ext uri="{FF2B5EF4-FFF2-40B4-BE49-F238E27FC236}">
                <a16:creationId xmlns:a16="http://schemas.microsoft.com/office/drawing/2014/main" id="{61C642AA-17EF-43BF-9674-D2A8E0F40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09" b="32776"/>
          <a:stretch/>
        </p:blipFill>
        <p:spPr bwMode="auto">
          <a:xfrm>
            <a:off x="4968038" y="4990004"/>
            <a:ext cx="616721" cy="32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" name="正方形/長方形 217">
            <a:extLst>
              <a:ext uri="{FF2B5EF4-FFF2-40B4-BE49-F238E27FC236}">
                <a16:creationId xmlns:a16="http://schemas.microsoft.com/office/drawing/2014/main" id="{9D46D9B0-A83D-41B7-BA05-496869547B5B}"/>
              </a:ext>
            </a:extLst>
          </p:cNvPr>
          <p:cNvSpPr/>
          <p:nvPr/>
        </p:nvSpPr>
        <p:spPr>
          <a:xfrm>
            <a:off x="6493636" y="4472663"/>
            <a:ext cx="148976" cy="45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9" name="正方形/長方形 218">
            <a:extLst>
              <a:ext uri="{FF2B5EF4-FFF2-40B4-BE49-F238E27FC236}">
                <a16:creationId xmlns:a16="http://schemas.microsoft.com/office/drawing/2014/main" id="{CF3BB40B-2070-4E5D-B68D-52EF6CDC901E}"/>
              </a:ext>
            </a:extLst>
          </p:cNvPr>
          <p:cNvSpPr/>
          <p:nvPr/>
        </p:nvSpPr>
        <p:spPr>
          <a:xfrm>
            <a:off x="3549729" y="4691297"/>
            <a:ext cx="212068" cy="476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20" name="直線コネクタ 219">
            <a:extLst>
              <a:ext uri="{FF2B5EF4-FFF2-40B4-BE49-F238E27FC236}">
                <a16:creationId xmlns:a16="http://schemas.microsoft.com/office/drawing/2014/main" id="{5F4ED701-FF9D-495F-9EEF-2302591A7BFA}"/>
              </a:ext>
            </a:extLst>
          </p:cNvPr>
          <p:cNvCxnSpPr>
            <a:cxnSpLocks/>
          </p:cNvCxnSpPr>
          <p:nvPr/>
        </p:nvCxnSpPr>
        <p:spPr>
          <a:xfrm>
            <a:off x="2429723" y="3768479"/>
            <a:ext cx="102196" cy="520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二等辺三角形 220">
            <a:extLst>
              <a:ext uri="{FF2B5EF4-FFF2-40B4-BE49-F238E27FC236}">
                <a16:creationId xmlns:a16="http://schemas.microsoft.com/office/drawing/2014/main" id="{B071FABA-A206-4368-BC16-C95BD4AB652F}"/>
              </a:ext>
            </a:extLst>
          </p:cNvPr>
          <p:cNvSpPr/>
          <p:nvPr/>
        </p:nvSpPr>
        <p:spPr>
          <a:xfrm rot="17917645">
            <a:off x="2429331" y="3750463"/>
            <a:ext cx="36000" cy="540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2" name="Rectangle 8">
            <a:extLst>
              <a:ext uri="{FF2B5EF4-FFF2-40B4-BE49-F238E27FC236}">
                <a16:creationId xmlns:a16="http://schemas.microsoft.com/office/drawing/2014/main" id="{DCFA1D22-D333-499B-84AC-41C8B7B2EB6A}"/>
              </a:ext>
            </a:extLst>
          </p:cNvPr>
          <p:cNvSpPr>
            <a:spLocks noChangeArrowheads="1"/>
          </p:cNvSpPr>
          <p:nvPr/>
        </p:nvSpPr>
        <p:spPr bwMode="auto">
          <a:xfrm rot="1542373">
            <a:off x="1899935" y="4552017"/>
            <a:ext cx="11709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Laser injection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room</a:t>
            </a:r>
          </a:p>
        </p:txBody>
      </p:sp>
      <p:sp>
        <p:nvSpPr>
          <p:cNvPr id="223" name="Rectangle 8">
            <a:extLst>
              <a:ext uri="{FF2B5EF4-FFF2-40B4-BE49-F238E27FC236}">
                <a16:creationId xmlns:a16="http://schemas.microsoft.com/office/drawing/2014/main" id="{A5073816-FFE4-4CA3-96F7-649186D59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4072" y="4234593"/>
            <a:ext cx="10021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Storage ring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building</a:t>
            </a:r>
          </a:p>
        </p:txBody>
      </p:sp>
      <p:sp>
        <p:nvSpPr>
          <p:cNvPr id="224" name="Text Box 10">
            <a:extLst>
              <a:ext uri="{FF2B5EF4-FFF2-40B4-BE49-F238E27FC236}">
                <a16:creationId xmlns:a16="http://schemas.microsoft.com/office/drawing/2014/main" id="{3B129218-40DD-432A-B5B0-31969F0705FD}"/>
              </a:ext>
            </a:extLst>
          </p:cNvPr>
          <p:cNvSpPr txBox="1">
            <a:spLocks noChangeArrowheads="1"/>
          </p:cNvSpPr>
          <p:nvPr/>
        </p:nvSpPr>
        <p:spPr bwMode="auto">
          <a:xfrm rot="1544977">
            <a:off x="415738" y="3630599"/>
            <a:ext cx="10775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Long straight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section</a:t>
            </a:r>
          </a:p>
        </p:txBody>
      </p:sp>
      <p:sp>
        <p:nvSpPr>
          <p:cNvPr id="225" name="Rectangle 8">
            <a:extLst>
              <a:ext uri="{FF2B5EF4-FFF2-40B4-BE49-F238E27FC236}">
                <a16:creationId xmlns:a16="http://schemas.microsoft.com/office/drawing/2014/main" id="{2B63DE9F-E8D5-483A-9BB6-70A9003EB3CB}"/>
              </a:ext>
            </a:extLst>
          </p:cNvPr>
          <p:cNvSpPr>
            <a:spLocks noChangeArrowheads="1"/>
          </p:cNvSpPr>
          <p:nvPr/>
        </p:nvSpPr>
        <p:spPr bwMode="auto">
          <a:xfrm rot="1542373">
            <a:off x="445249" y="2598407"/>
            <a:ext cx="6896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ring</a:t>
            </a:r>
          </a:p>
        </p:txBody>
      </p:sp>
      <p:cxnSp>
        <p:nvCxnSpPr>
          <p:cNvPr id="226" name="直線矢印コネクタ 225">
            <a:extLst>
              <a:ext uri="{FF2B5EF4-FFF2-40B4-BE49-F238E27FC236}">
                <a16:creationId xmlns:a16="http://schemas.microsoft.com/office/drawing/2014/main" id="{48387352-569A-404E-B3A2-C8302D19E040}"/>
              </a:ext>
            </a:extLst>
          </p:cNvPr>
          <p:cNvCxnSpPr>
            <a:cxnSpLocks/>
          </p:cNvCxnSpPr>
          <p:nvPr/>
        </p:nvCxnSpPr>
        <p:spPr>
          <a:xfrm>
            <a:off x="1544917" y="3855751"/>
            <a:ext cx="363500" cy="182813"/>
          </a:xfrm>
          <a:prstGeom prst="straightConnector1">
            <a:avLst/>
          </a:prstGeom>
          <a:ln w="1905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直線矢印コネクタ 226">
            <a:extLst>
              <a:ext uri="{FF2B5EF4-FFF2-40B4-BE49-F238E27FC236}">
                <a16:creationId xmlns:a16="http://schemas.microsoft.com/office/drawing/2014/main" id="{5206C829-A325-4A64-A1C3-46FBD7022670}"/>
              </a:ext>
            </a:extLst>
          </p:cNvPr>
          <p:cNvCxnSpPr>
            <a:cxnSpLocks/>
          </p:cNvCxnSpPr>
          <p:nvPr/>
        </p:nvCxnSpPr>
        <p:spPr>
          <a:xfrm flipH="1">
            <a:off x="1533017" y="4034859"/>
            <a:ext cx="370800" cy="180000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直線矢印コネクタ 227">
            <a:extLst>
              <a:ext uri="{FF2B5EF4-FFF2-40B4-BE49-F238E27FC236}">
                <a16:creationId xmlns:a16="http://schemas.microsoft.com/office/drawing/2014/main" id="{3AEF0952-7E47-429C-BD70-53999B562909}"/>
              </a:ext>
            </a:extLst>
          </p:cNvPr>
          <p:cNvCxnSpPr>
            <a:cxnSpLocks/>
          </p:cNvCxnSpPr>
          <p:nvPr/>
        </p:nvCxnSpPr>
        <p:spPr>
          <a:xfrm>
            <a:off x="1541783" y="4216663"/>
            <a:ext cx="349871" cy="179003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テキスト ボックス 228">
            <a:extLst>
              <a:ext uri="{FF2B5EF4-FFF2-40B4-BE49-F238E27FC236}">
                <a16:creationId xmlns:a16="http://schemas.microsoft.com/office/drawing/2014/main" id="{EC6DC55F-8B18-40A9-8595-82C51658EAF6}"/>
              </a:ext>
            </a:extLst>
          </p:cNvPr>
          <p:cNvSpPr txBox="1"/>
          <p:nvPr/>
        </p:nvSpPr>
        <p:spPr>
          <a:xfrm rot="1632620">
            <a:off x="1238429" y="4255621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31.5 m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C937EAB9-D454-4727-BDEC-6F6AF007BC9E}"/>
              </a:ext>
            </a:extLst>
          </p:cNvPr>
          <p:cNvSpPr txBox="1"/>
          <p:nvPr/>
        </p:nvSpPr>
        <p:spPr>
          <a:xfrm rot="1520122">
            <a:off x="4181804" y="4365566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rPr>
              <a:t></a:t>
            </a: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130 m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1" name="Text Box 6">
            <a:extLst>
              <a:ext uri="{FF2B5EF4-FFF2-40B4-BE49-F238E27FC236}">
                <a16:creationId xmlns:a16="http://schemas.microsoft.com/office/drawing/2014/main" id="{BFDA59EB-B406-4B23-B94B-E9ED9E26B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502" y="1807022"/>
            <a:ext cx="11876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Recoil electron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(Tagger)</a:t>
            </a:r>
          </a:p>
        </p:txBody>
      </p:sp>
      <p:sp>
        <p:nvSpPr>
          <p:cNvPr id="232" name="Rectangle 7">
            <a:extLst>
              <a:ext uri="{FF2B5EF4-FFF2-40B4-BE49-F238E27FC236}">
                <a16:creationId xmlns:a16="http://schemas.microsoft.com/office/drawing/2014/main" id="{2A0DCBD1-9B36-47A3-A7E7-72EF4C6D644A}"/>
              </a:ext>
            </a:extLst>
          </p:cNvPr>
          <p:cNvSpPr>
            <a:spLocks noChangeArrowheads="1"/>
          </p:cNvSpPr>
          <p:nvPr/>
        </p:nvSpPr>
        <p:spPr bwMode="auto">
          <a:xfrm rot="1467253">
            <a:off x="4595260" y="3638623"/>
            <a:ext cx="2268412" cy="30777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Max. 2.4 GeV</a:t>
            </a:r>
            <a:r>
              <a:rPr kumimoji="0" lang="ja-JP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photon beam</a:t>
            </a:r>
          </a:p>
        </p:txBody>
      </p:sp>
      <p:sp>
        <p:nvSpPr>
          <p:cNvPr id="233" name="Text Box 11">
            <a:extLst>
              <a:ext uri="{FF2B5EF4-FFF2-40B4-BE49-F238E27FC236}">
                <a16:creationId xmlns:a16="http://schemas.microsoft.com/office/drawing/2014/main" id="{CC760C7C-78AA-4164-A70B-5AE949228A4F}"/>
              </a:ext>
            </a:extLst>
          </p:cNvPr>
          <p:cNvSpPr txBox="1">
            <a:spLocks noChangeArrowheads="1"/>
          </p:cNvSpPr>
          <p:nvPr/>
        </p:nvSpPr>
        <p:spPr bwMode="auto">
          <a:xfrm rot="1469217">
            <a:off x="297230" y="1551098"/>
            <a:ext cx="1296000" cy="30777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8 GeV electron</a:t>
            </a:r>
          </a:p>
        </p:txBody>
      </p:sp>
      <p:sp>
        <p:nvSpPr>
          <p:cNvPr id="234" name="Line 12">
            <a:extLst>
              <a:ext uri="{FF2B5EF4-FFF2-40B4-BE49-F238E27FC236}">
                <a16:creationId xmlns:a16="http://schemas.microsoft.com/office/drawing/2014/main" id="{1C20C994-3C08-4026-842F-50311A7E0936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495" y="1355507"/>
            <a:ext cx="1026999" cy="487552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5" name="Line 14">
            <a:extLst>
              <a:ext uri="{FF2B5EF4-FFF2-40B4-BE49-F238E27FC236}">
                <a16:creationId xmlns:a16="http://schemas.microsoft.com/office/drawing/2014/main" id="{0166C07C-C580-4109-8B5D-0C9D3F26CF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73911" y="2075929"/>
            <a:ext cx="589500" cy="2720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6" name="Freeform 15">
            <a:extLst>
              <a:ext uri="{FF2B5EF4-FFF2-40B4-BE49-F238E27FC236}">
                <a16:creationId xmlns:a16="http://schemas.microsoft.com/office/drawing/2014/main" id="{EFCBC099-46A9-446F-84DA-D102A32CBCB5}"/>
              </a:ext>
            </a:extLst>
          </p:cNvPr>
          <p:cNvSpPr>
            <a:spLocks/>
          </p:cNvSpPr>
          <p:nvPr/>
        </p:nvSpPr>
        <p:spPr bwMode="auto">
          <a:xfrm>
            <a:off x="2479655" y="1909747"/>
            <a:ext cx="637151" cy="118449"/>
          </a:xfrm>
          <a:custGeom>
            <a:avLst/>
            <a:gdLst>
              <a:gd name="T0" fmla="*/ 0 w 1440"/>
              <a:gd name="T1" fmla="*/ 0 h 440"/>
              <a:gd name="T2" fmla="*/ 580232 w 1440"/>
              <a:gd name="T3" fmla="*/ 192579 h 440"/>
              <a:gd name="T4" fmla="*/ 1160463 w 1440"/>
              <a:gd name="T5" fmla="*/ 168506 h 4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0" h="440">
                <a:moveTo>
                  <a:pt x="0" y="0"/>
                </a:moveTo>
                <a:cubicBezTo>
                  <a:pt x="240" y="164"/>
                  <a:pt x="480" y="328"/>
                  <a:pt x="720" y="384"/>
                </a:cubicBezTo>
                <a:cubicBezTo>
                  <a:pt x="960" y="440"/>
                  <a:pt x="1200" y="388"/>
                  <a:pt x="1440" y="336"/>
                </a:cubicBezTo>
              </a:path>
            </a:pathLst>
          </a:custGeom>
          <a:noFill/>
          <a:ln w="38100" cmpd="sng">
            <a:solidFill>
              <a:srgbClr val="0070C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7" name="Rectangle 16">
            <a:extLst>
              <a:ext uri="{FF2B5EF4-FFF2-40B4-BE49-F238E27FC236}">
                <a16:creationId xmlns:a16="http://schemas.microsoft.com/office/drawing/2014/main" id="{EA7562B5-3B02-4733-B188-320FE6F38CA4}"/>
              </a:ext>
            </a:extLst>
          </p:cNvPr>
          <p:cNvSpPr>
            <a:spLocks noChangeArrowheads="1"/>
          </p:cNvSpPr>
          <p:nvPr/>
        </p:nvSpPr>
        <p:spPr bwMode="auto">
          <a:xfrm rot="1452886">
            <a:off x="2386597" y="2552694"/>
            <a:ext cx="1404000" cy="4680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UltraViolet</a:t>
            </a:r>
            <a:r>
              <a:rPr kumimoji="0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 laser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355 nm (3.5 eV)</a:t>
            </a:r>
          </a:p>
        </p:txBody>
      </p:sp>
      <p:sp>
        <p:nvSpPr>
          <p:cNvPr id="238" name="Line 18">
            <a:extLst>
              <a:ext uri="{FF2B5EF4-FFF2-40B4-BE49-F238E27FC236}">
                <a16:creationId xmlns:a16="http://schemas.microsoft.com/office/drawing/2014/main" id="{B3396ADB-43C9-4C2C-82EA-B441A3E4CB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5427" y="1999513"/>
            <a:ext cx="4938124" cy="2216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9" name="Rectangle 26">
            <a:extLst>
              <a:ext uri="{FF2B5EF4-FFF2-40B4-BE49-F238E27FC236}">
                <a16:creationId xmlns:a16="http://schemas.microsoft.com/office/drawing/2014/main" id="{FA910127-3A5C-4A5E-BF9A-ACF3B7FE9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0152" y="832687"/>
            <a:ext cx="2045494" cy="60529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Laser Compton</a:t>
            </a:r>
          </a:p>
          <a:p>
            <a:pPr marL="0" marR="0" lvl="0" indent="0" algn="ctr" defTabSz="457200" rtl="0" eaLnBrk="0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Scattering</a:t>
            </a:r>
          </a:p>
        </p:txBody>
      </p:sp>
      <p:sp>
        <p:nvSpPr>
          <p:cNvPr id="240" name="AutoShape 13">
            <a:extLst>
              <a:ext uri="{FF2B5EF4-FFF2-40B4-BE49-F238E27FC236}">
                <a16:creationId xmlns:a16="http://schemas.microsoft.com/office/drawing/2014/main" id="{33BB129A-B954-4A23-9D76-3BC42B3C9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819" y="1790315"/>
            <a:ext cx="252000" cy="288000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241" name="グループ化 240">
            <a:extLst>
              <a:ext uri="{FF2B5EF4-FFF2-40B4-BE49-F238E27FC236}">
                <a16:creationId xmlns:a16="http://schemas.microsoft.com/office/drawing/2014/main" id="{5A6F3390-0414-4371-94F5-CD7E41E028F4}"/>
              </a:ext>
            </a:extLst>
          </p:cNvPr>
          <p:cNvGrpSpPr/>
          <p:nvPr/>
        </p:nvGrpSpPr>
        <p:grpSpPr>
          <a:xfrm>
            <a:off x="814844" y="2967408"/>
            <a:ext cx="3215929" cy="1643063"/>
            <a:chOff x="1277177" y="2186601"/>
            <a:chExt cx="3215929" cy="1643063"/>
          </a:xfrm>
        </p:grpSpPr>
        <p:sp>
          <p:nvSpPr>
            <p:cNvPr id="693" name="フリーフォーム: 図形 692">
              <a:extLst>
                <a:ext uri="{FF2B5EF4-FFF2-40B4-BE49-F238E27FC236}">
                  <a16:creationId xmlns:a16="http://schemas.microsoft.com/office/drawing/2014/main" id="{25CBA5CE-C837-4BF2-908C-020FD45BE965}"/>
                </a:ext>
              </a:extLst>
            </p:cNvPr>
            <p:cNvSpPr/>
            <p:nvPr/>
          </p:nvSpPr>
          <p:spPr>
            <a:xfrm>
              <a:off x="4440718" y="3319758"/>
              <a:ext cx="52388" cy="223838"/>
            </a:xfrm>
            <a:custGeom>
              <a:avLst/>
              <a:gdLst>
                <a:gd name="connsiteX0" fmla="*/ 50007 w 52388"/>
                <a:gd name="connsiteY0" fmla="*/ 0 h 223838"/>
                <a:gd name="connsiteX1" fmla="*/ 52388 w 52388"/>
                <a:gd name="connsiteY1" fmla="*/ 176213 h 223838"/>
                <a:gd name="connsiteX2" fmla="*/ 2382 w 52388"/>
                <a:gd name="connsiteY2" fmla="*/ 223838 h 223838"/>
                <a:gd name="connsiteX3" fmla="*/ 0 w 52388"/>
                <a:gd name="connsiteY3" fmla="*/ 52388 h 223838"/>
                <a:gd name="connsiteX4" fmla="*/ 50007 w 52388"/>
                <a:gd name="connsiteY4" fmla="*/ 0 h 22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88" h="223838">
                  <a:moveTo>
                    <a:pt x="50007" y="0"/>
                  </a:moveTo>
                  <a:cubicBezTo>
                    <a:pt x="50801" y="58738"/>
                    <a:pt x="51594" y="117475"/>
                    <a:pt x="52388" y="176213"/>
                  </a:cubicBezTo>
                  <a:lnTo>
                    <a:pt x="2382" y="223838"/>
                  </a:lnTo>
                  <a:lnTo>
                    <a:pt x="0" y="52388"/>
                  </a:lnTo>
                  <a:lnTo>
                    <a:pt x="50007" y="0"/>
                  </a:lnTo>
                  <a:close/>
                </a:path>
              </a:pathLst>
            </a:custGeom>
            <a:solidFill>
              <a:srgbClr val="666464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4" name="AutoShape 3">
              <a:extLst>
                <a:ext uri="{FF2B5EF4-FFF2-40B4-BE49-F238E27FC236}">
                  <a16:creationId xmlns:a16="http://schemas.microsoft.com/office/drawing/2014/main" id="{29413AB5-6750-4B15-BB63-14D1102711D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77177" y="2186601"/>
              <a:ext cx="1951037" cy="164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5" name="フリーフォーム: 図形 694">
              <a:extLst>
                <a:ext uri="{FF2B5EF4-FFF2-40B4-BE49-F238E27FC236}">
                  <a16:creationId xmlns:a16="http://schemas.microsoft.com/office/drawing/2014/main" id="{53450CA6-363A-45E3-83DA-C82425493FA8}"/>
                </a:ext>
              </a:extLst>
            </p:cNvPr>
            <p:cNvSpPr/>
            <p:nvPr/>
          </p:nvSpPr>
          <p:spPr>
            <a:xfrm>
              <a:off x="1287259" y="2396152"/>
              <a:ext cx="245268" cy="304800"/>
            </a:xfrm>
            <a:custGeom>
              <a:avLst/>
              <a:gdLst>
                <a:gd name="connsiteX0" fmla="*/ 0 w 245268"/>
                <a:gd name="connsiteY0" fmla="*/ 0 h 304800"/>
                <a:gd name="connsiteX1" fmla="*/ 245268 w 245268"/>
                <a:gd name="connsiteY1" fmla="*/ 142875 h 304800"/>
                <a:gd name="connsiteX2" fmla="*/ 242887 w 245268"/>
                <a:gd name="connsiteY2" fmla="*/ 304800 h 304800"/>
                <a:gd name="connsiteX3" fmla="*/ 0 w 245268"/>
                <a:gd name="connsiteY3" fmla="*/ 157163 h 304800"/>
                <a:gd name="connsiteX4" fmla="*/ 0 w 245268"/>
                <a:gd name="connsiteY4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268" h="304800">
                  <a:moveTo>
                    <a:pt x="0" y="0"/>
                  </a:moveTo>
                  <a:lnTo>
                    <a:pt x="245268" y="142875"/>
                  </a:lnTo>
                  <a:cubicBezTo>
                    <a:pt x="244474" y="196850"/>
                    <a:pt x="243681" y="250825"/>
                    <a:pt x="242887" y="304800"/>
                  </a:cubicBezTo>
                  <a:lnTo>
                    <a:pt x="0" y="157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6" name="フリーフォーム: 図形 695">
              <a:extLst>
                <a:ext uri="{FF2B5EF4-FFF2-40B4-BE49-F238E27FC236}">
                  <a16:creationId xmlns:a16="http://schemas.microsoft.com/office/drawing/2014/main" id="{F74212B4-FC1B-4386-9F75-2B394F2C71DB}"/>
                </a:ext>
              </a:extLst>
            </p:cNvPr>
            <p:cNvSpPr/>
            <p:nvPr/>
          </p:nvSpPr>
          <p:spPr>
            <a:xfrm>
              <a:off x="1518599" y="2535724"/>
              <a:ext cx="1964675" cy="1142082"/>
            </a:xfrm>
            <a:custGeom>
              <a:avLst/>
              <a:gdLst>
                <a:gd name="connsiteX0" fmla="*/ 0 w 1964675"/>
                <a:gd name="connsiteY0" fmla="*/ 0 h 1142082"/>
                <a:gd name="connsiteX1" fmla="*/ 0 w 1964675"/>
                <a:gd name="connsiteY1" fmla="*/ 161581 h 1142082"/>
                <a:gd name="connsiteX2" fmla="*/ 1964675 w 1964675"/>
                <a:gd name="connsiteY2" fmla="*/ 1142082 h 1142082"/>
                <a:gd name="connsiteX3" fmla="*/ 1964675 w 1964675"/>
                <a:gd name="connsiteY3" fmla="*/ 965812 h 1142082"/>
                <a:gd name="connsiteX4" fmla="*/ 0 w 1964675"/>
                <a:gd name="connsiteY4" fmla="*/ 0 h 1142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75" h="1142082">
                  <a:moveTo>
                    <a:pt x="0" y="0"/>
                  </a:moveTo>
                  <a:lnTo>
                    <a:pt x="0" y="161581"/>
                  </a:lnTo>
                  <a:lnTo>
                    <a:pt x="1964675" y="1142082"/>
                  </a:lnTo>
                  <a:lnTo>
                    <a:pt x="1964675" y="965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7" name="フリーフォーム: 図形 696">
              <a:extLst>
                <a:ext uri="{FF2B5EF4-FFF2-40B4-BE49-F238E27FC236}">
                  <a16:creationId xmlns:a16="http://schemas.microsoft.com/office/drawing/2014/main" id="{8C37EE4D-850B-43F8-8B3B-3C7A5CCE100F}"/>
                </a:ext>
              </a:extLst>
            </p:cNvPr>
            <p:cNvSpPr/>
            <p:nvPr/>
          </p:nvSpPr>
          <p:spPr>
            <a:xfrm>
              <a:off x="3483067" y="3278943"/>
              <a:ext cx="368490" cy="399197"/>
            </a:xfrm>
            <a:custGeom>
              <a:avLst/>
              <a:gdLst>
                <a:gd name="connsiteX0" fmla="*/ 0 w 368490"/>
                <a:gd name="connsiteY0" fmla="*/ 214952 h 399197"/>
                <a:gd name="connsiteX1" fmla="*/ 0 w 368490"/>
                <a:gd name="connsiteY1" fmla="*/ 399197 h 399197"/>
                <a:gd name="connsiteX2" fmla="*/ 368490 w 368490"/>
                <a:gd name="connsiteY2" fmla="*/ 170597 h 399197"/>
                <a:gd name="connsiteX3" fmla="*/ 368490 w 368490"/>
                <a:gd name="connsiteY3" fmla="*/ 0 h 399197"/>
                <a:gd name="connsiteX4" fmla="*/ 0 w 368490"/>
                <a:gd name="connsiteY4" fmla="*/ 214952 h 39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490" h="399197">
                  <a:moveTo>
                    <a:pt x="0" y="214952"/>
                  </a:moveTo>
                  <a:lnTo>
                    <a:pt x="0" y="399197"/>
                  </a:lnTo>
                  <a:lnTo>
                    <a:pt x="368490" y="170597"/>
                  </a:lnTo>
                  <a:lnTo>
                    <a:pt x="368490" y="0"/>
                  </a:lnTo>
                  <a:lnTo>
                    <a:pt x="0" y="214952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8" name="フリーフォーム: 図形 697">
              <a:extLst>
                <a:ext uri="{FF2B5EF4-FFF2-40B4-BE49-F238E27FC236}">
                  <a16:creationId xmlns:a16="http://schemas.microsoft.com/office/drawing/2014/main" id="{9C45CFBD-874A-4187-8F98-508FA0658B79}"/>
                </a:ext>
              </a:extLst>
            </p:cNvPr>
            <p:cNvSpPr/>
            <p:nvPr/>
          </p:nvSpPr>
          <p:spPr>
            <a:xfrm>
              <a:off x="1285700" y="2375174"/>
              <a:ext cx="308060" cy="163809"/>
            </a:xfrm>
            <a:custGeom>
              <a:avLst/>
              <a:gdLst>
                <a:gd name="connsiteX0" fmla="*/ 0 w 308060"/>
                <a:gd name="connsiteY0" fmla="*/ 22004 h 163809"/>
                <a:gd name="connsiteX1" fmla="*/ 234712 w 308060"/>
                <a:gd name="connsiteY1" fmla="*/ 163809 h 163809"/>
                <a:gd name="connsiteX2" fmla="*/ 308060 w 308060"/>
                <a:gd name="connsiteY2" fmla="*/ 139360 h 163809"/>
                <a:gd name="connsiteX3" fmla="*/ 61123 w 308060"/>
                <a:gd name="connsiteY3" fmla="*/ 0 h 163809"/>
                <a:gd name="connsiteX4" fmla="*/ 0 w 308060"/>
                <a:gd name="connsiteY4" fmla="*/ 22004 h 16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060" h="163809">
                  <a:moveTo>
                    <a:pt x="0" y="22004"/>
                  </a:moveTo>
                  <a:lnTo>
                    <a:pt x="234712" y="163809"/>
                  </a:lnTo>
                  <a:lnTo>
                    <a:pt x="308060" y="139360"/>
                  </a:lnTo>
                  <a:lnTo>
                    <a:pt x="61123" y="0"/>
                  </a:lnTo>
                  <a:lnTo>
                    <a:pt x="0" y="22004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9" name="フリーフォーム: 図形 698">
              <a:extLst>
                <a:ext uri="{FF2B5EF4-FFF2-40B4-BE49-F238E27FC236}">
                  <a16:creationId xmlns:a16="http://schemas.microsoft.com/office/drawing/2014/main" id="{6D08BF15-5F24-426B-A29C-C56E11A57480}"/>
                </a:ext>
              </a:extLst>
            </p:cNvPr>
            <p:cNvSpPr/>
            <p:nvPr/>
          </p:nvSpPr>
          <p:spPr>
            <a:xfrm>
              <a:off x="3848275" y="3284467"/>
              <a:ext cx="598679" cy="259129"/>
            </a:xfrm>
            <a:custGeom>
              <a:avLst/>
              <a:gdLst>
                <a:gd name="connsiteX0" fmla="*/ 0 w 598679"/>
                <a:gd name="connsiteY0" fmla="*/ 0 h 259129"/>
                <a:gd name="connsiteX1" fmla="*/ 2978 w 598679"/>
                <a:gd name="connsiteY1" fmla="*/ 166796 h 259129"/>
                <a:gd name="connsiteX2" fmla="*/ 598679 w 598679"/>
                <a:gd name="connsiteY2" fmla="*/ 259129 h 259129"/>
                <a:gd name="connsiteX3" fmla="*/ 595700 w 598679"/>
                <a:gd name="connsiteY3" fmla="*/ 80419 h 259129"/>
                <a:gd name="connsiteX4" fmla="*/ 0 w 598679"/>
                <a:gd name="connsiteY4" fmla="*/ 0 h 25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79" h="259129">
                  <a:moveTo>
                    <a:pt x="0" y="0"/>
                  </a:moveTo>
                  <a:cubicBezTo>
                    <a:pt x="993" y="55599"/>
                    <a:pt x="1985" y="111197"/>
                    <a:pt x="2978" y="166796"/>
                  </a:cubicBezTo>
                  <a:lnTo>
                    <a:pt x="598679" y="259129"/>
                  </a:lnTo>
                  <a:lnTo>
                    <a:pt x="595700" y="80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00" name="フリーフォーム: 図形 699">
              <a:extLst>
                <a:ext uri="{FF2B5EF4-FFF2-40B4-BE49-F238E27FC236}">
                  <a16:creationId xmlns:a16="http://schemas.microsoft.com/office/drawing/2014/main" id="{5CC03CC6-7CA2-4B4F-9051-6DEDF3074B8E}"/>
                </a:ext>
              </a:extLst>
            </p:cNvPr>
            <p:cNvSpPr/>
            <p:nvPr/>
          </p:nvSpPr>
          <p:spPr>
            <a:xfrm>
              <a:off x="1519087" y="2516015"/>
              <a:ext cx="2972545" cy="994819"/>
            </a:xfrm>
            <a:custGeom>
              <a:avLst/>
              <a:gdLst>
                <a:gd name="connsiteX0" fmla="*/ 0 w 2972545"/>
                <a:gd name="connsiteY0" fmla="*/ 20849 h 994819"/>
                <a:gd name="connsiteX1" fmla="*/ 77441 w 2972545"/>
                <a:gd name="connsiteY1" fmla="*/ 0 h 994819"/>
                <a:gd name="connsiteX2" fmla="*/ 1953897 w 2972545"/>
                <a:gd name="connsiteY2" fmla="*/ 914400 h 994819"/>
                <a:gd name="connsiteX3" fmla="*/ 2317274 w 2972545"/>
                <a:gd name="connsiteY3" fmla="*/ 720797 h 994819"/>
                <a:gd name="connsiteX4" fmla="*/ 2972545 w 2972545"/>
                <a:gd name="connsiteY4" fmla="*/ 804195 h 994819"/>
                <a:gd name="connsiteX5" fmla="*/ 2921910 w 2972545"/>
                <a:gd name="connsiteY5" fmla="*/ 854830 h 994819"/>
                <a:gd name="connsiteX6" fmla="*/ 2326210 w 2972545"/>
                <a:gd name="connsiteY6" fmla="*/ 780367 h 994819"/>
                <a:gd name="connsiteX7" fmla="*/ 1962833 w 2972545"/>
                <a:gd name="connsiteY7" fmla="*/ 994819 h 994819"/>
                <a:gd name="connsiteX8" fmla="*/ 0 w 2972545"/>
                <a:gd name="connsiteY8" fmla="*/ 20849 h 99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72545" h="994819">
                  <a:moveTo>
                    <a:pt x="0" y="20849"/>
                  </a:moveTo>
                  <a:lnTo>
                    <a:pt x="77441" y="0"/>
                  </a:lnTo>
                  <a:lnTo>
                    <a:pt x="1953897" y="914400"/>
                  </a:lnTo>
                  <a:lnTo>
                    <a:pt x="2317274" y="720797"/>
                  </a:lnTo>
                  <a:lnTo>
                    <a:pt x="2972545" y="804195"/>
                  </a:lnTo>
                  <a:lnTo>
                    <a:pt x="2921910" y="854830"/>
                  </a:lnTo>
                  <a:lnTo>
                    <a:pt x="2326210" y="780367"/>
                  </a:lnTo>
                  <a:lnTo>
                    <a:pt x="1962833" y="994819"/>
                  </a:lnTo>
                  <a:lnTo>
                    <a:pt x="0" y="20849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42" name="グループ化 241">
            <a:extLst>
              <a:ext uri="{FF2B5EF4-FFF2-40B4-BE49-F238E27FC236}">
                <a16:creationId xmlns:a16="http://schemas.microsoft.com/office/drawing/2014/main" id="{559A6016-6E82-465D-9046-9CD1BD2987F2}"/>
              </a:ext>
            </a:extLst>
          </p:cNvPr>
          <p:cNvGrpSpPr/>
          <p:nvPr/>
        </p:nvGrpSpPr>
        <p:grpSpPr>
          <a:xfrm>
            <a:off x="1982283" y="3831441"/>
            <a:ext cx="895428" cy="723046"/>
            <a:chOff x="2215849" y="2984800"/>
            <a:chExt cx="895428" cy="723046"/>
          </a:xfrm>
        </p:grpSpPr>
        <p:sp>
          <p:nvSpPr>
            <p:cNvPr id="276" name="Oval 228">
              <a:extLst>
                <a:ext uri="{FF2B5EF4-FFF2-40B4-BE49-F238E27FC236}">
                  <a16:creationId xmlns:a16="http://schemas.microsoft.com/office/drawing/2014/main" id="{AB4E2CC2-8007-4805-8212-DFC653002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153" y="3095488"/>
              <a:ext cx="25200" cy="36000"/>
            </a:xfrm>
            <a:prstGeom prst="ellipse">
              <a:avLst/>
            </a:pr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7" name="Oval 229">
              <a:extLst>
                <a:ext uri="{FF2B5EF4-FFF2-40B4-BE49-F238E27FC236}">
                  <a16:creationId xmlns:a16="http://schemas.microsoft.com/office/drawing/2014/main" id="{B0E7136D-C7FF-4F66-96A6-281C9995D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5916" y="3095488"/>
              <a:ext cx="25200" cy="39600"/>
            </a:xfrm>
            <a:prstGeom prst="ellipse">
              <a:avLst/>
            </a:pr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8" name="Oval 230">
              <a:extLst>
                <a:ext uri="{FF2B5EF4-FFF2-40B4-BE49-F238E27FC236}">
                  <a16:creationId xmlns:a16="http://schemas.microsoft.com/office/drawing/2014/main" id="{D2F1EE6C-4077-4378-A6B1-8FB7BDBF9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091" y="3100250"/>
              <a:ext cx="21600" cy="32400"/>
            </a:xfrm>
            <a:prstGeom prst="ellipse">
              <a:avLst/>
            </a:prstGeom>
            <a:solidFill>
              <a:srgbClr val="66646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9" name="Oval 228">
              <a:extLst>
                <a:ext uri="{FF2B5EF4-FFF2-40B4-BE49-F238E27FC236}">
                  <a16:creationId xmlns:a16="http://schemas.microsoft.com/office/drawing/2014/main" id="{8F04EDDE-2E27-44D8-B784-0C12E37B1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0872" y="3112603"/>
              <a:ext cx="25200" cy="36000"/>
            </a:xfrm>
            <a:prstGeom prst="ellipse">
              <a:avLst/>
            </a:pr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0" name="Oval 229">
              <a:extLst>
                <a:ext uri="{FF2B5EF4-FFF2-40B4-BE49-F238E27FC236}">
                  <a16:creationId xmlns:a16="http://schemas.microsoft.com/office/drawing/2014/main" id="{F653E845-B7A2-4112-B099-7281A47D0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635" y="3112603"/>
              <a:ext cx="25200" cy="39600"/>
            </a:xfrm>
            <a:prstGeom prst="ellipse">
              <a:avLst/>
            </a:pr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1" name="Oval 230">
              <a:extLst>
                <a:ext uri="{FF2B5EF4-FFF2-40B4-BE49-F238E27FC236}">
                  <a16:creationId xmlns:a16="http://schemas.microsoft.com/office/drawing/2014/main" id="{14A10889-4520-49E6-82CC-AE6125807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810" y="3117365"/>
              <a:ext cx="216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2" name="Oval 228">
              <a:extLst>
                <a:ext uri="{FF2B5EF4-FFF2-40B4-BE49-F238E27FC236}">
                  <a16:creationId xmlns:a16="http://schemas.microsoft.com/office/drawing/2014/main" id="{44BE8A0C-8CAF-47DD-A502-850BB9D9F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3717" y="3226891"/>
              <a:ext cx="25200" cy="36000"/>
            </a:xfrm>
            <a:prstGeom prst="ellipse">
              <a:avLst/>
            </a:pr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3" name="Oval 229">
              <a:extLst>
                <a:ext uri="{FF2B5EF4-FFF2-40B4-BE49-F238E27FC236}">
                  <a16:creationId xmlns:a16="http://schemas.microsoft.com/office/drawing/2014/main" id="{01CEE484-4299-4DC8-866C-1EFD72A81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8480" y="3226891"/>
              <a:ext cx="25200" cy="39600"/>
            </a:xfrm>
            <a:prstGeom prst="ellipse">
              <a:avLst/>
            </a:pr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4" name="Oval 230">
              <a:extLst>
                <a:ext uri="{FF2B5EF4-FFF2-40B4-BE49-F238E27FC236}">
                  <a16:creationId xmlns:a16="http://schemas.microsoft.com/office/drawing/2014/main" id="{111E16F4-64D0-4422-8B2B-82619AA6F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1655" y="3231653"/>
              <a:ext cx="216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5" name="Line 239">
              <a:extLst>
                <a:ext uri="{FF2B5EF4-FFF2-40B4-BE49-F238E27FC236}">
                  <a16:creationId xmlns:a16="http://schemas.microsoft.com/office/drawing/2014/main" id="{A059EE47-6ED9-449F-9650-63F1353850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9609" y="3009408"/>
              <a:ext cx="0" cy="26280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6" name="Line 216">
              <a:extLst>
                <a:ext uri="{FF2B5EF4-FFF2-40B4-BE49-F238E27FC236}">
                  <a16:creationId xmlns:a16="http://schemas.microsoft.com/office/drawing/2014/main" id="{8C533CE6-A918-43E0-8B77-27227B3107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4513" y="3270559"/>
              <a:ext cx="112715" cy="57152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7" name="Line 217">
              <a:extLst>
                <a:ext uri="{FF2B5EF4-FFF2-40B4-BE49-F238E27FC236}">
                  <a16:creationId xmlns:a16="http://schemas.microsoft.com/office/drawing/2014/main" id="{1B46DE72-DC45-464B-BDB1-C8475819F0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2132" y="3112599"/>
              <a:ext cx="0" cy="2160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8" name="Line 218">
              <a:extLst>
                <a:ext uri="{FF2B5EF4-FFF2-40B4-BE49-F238E27FC236}">
                  <a16:creationId xmlns:a16="http://schemas.microsoft.com/office/drawing/2014/main" id="{316642EF-25C5-4E0D-872C-086704291A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9609" y="3051478"/>
              <a:ext cx="0" cy="21600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9" name="Line 220">
              <a:extLst>
                <a:ext uri="{FF2B5EF4-FFF2-40B4-BE49-F238E27FC236}">
                  <a16:creationId xmlns:a16="http://schemas.microsoft.com/office/drawing/2014/main" id="{08ADFAF7-0F43-45DA-94E7-71F0F96125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5462" y="2986388"/>
              <a:ext cx="133353" cy="6509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0" name="Line 221">
              <a:extLst>
                <a:ext uri="{FF2B5EF4-FFF2-40B4-BE49-F238E27FC236}">
                  <a16:creationId xmlns:a16="http://schemas.microsoft.com/office/drawing/2014/main" id="{38CD46B5-6B06-4EA4-94DC-DD75D20FB0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3541" y="3199120"/>
              <a:ext cx="111127" cy="57152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1" name="Line 222">
              <a:extLst>
                <a:ext uri="{FF2B5EF4-FFF2-40B4-BE49-F238E27FC236}">
                  <a16:creationId xmlns:a16="http://schemas.microsoft.com/office/drawing/2014/main" id="{3E2BFA71-8059-4B2F-8BBB-7917B040AA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1160" y="3043540"/>
              <a:ext cx="0" cy="21600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2" name="Line 223">
              <a:extLst>
                <a:ext uri="{FF2B5EF4-FFF2-40B4-BE49-F238E27FC236}">
                  <a16:creationId xmlns:a16="http://schemas.microsoft.com/office/drawing/2014/main" id="{BE9B5538-3E1A-4686-99C4-759897D2AA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5462" y="2987180"/>
              <a:ext cx="0" cy="21600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3" name="Line 224">
              <a:extLst>
                <a:ext uri="{FF2B5EF4-FFF2-40B4-BE49-F238E27FC236}">
                  <a16:creationId xmlns:a16="http://schemas.microsoft.com/office/drawing/2014/main" id="{97270C04-1643-4D17-B151-EC822DA1F8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9572" y="2984800"/>
              <a:ext cx="117478" cy="5874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4" name="Line 225">
              <a:extLst>
                <a:ext uri="{FF2B5EF4-FFF2-40B4-BE49-F238E27FC236}">
                  <a16:creationId xmlns:a16="http://schemas.microsoft.com/office/drawing/2014/main" id="{5448BB35-76C6-423F-AEA1-74B52443F7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1160" y="3043540"/>
              <a:ext cx="131765" cy="66678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5" name="Line 226">
              <a:extLst>
                <a:ext uri="{FF2B5EF4-FFF2-40B4-BE49-F238E27FC236}">
                  <a16:creationId xmlns:a16="http://schemas.microsoft.com/office/drawing/2014/main" id="{A44C4645-C31D-4AA2-9A7E-0B450558BF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1160" y="3258653"/>
              <a:ext cx="131765" cy="66678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6" name="Line 227">
              <a:extLst>
                <a:ext uri="{FF2B5EF4-FFF2-40B4-BE49-F238E27FC236}">
                  <a16:creationId xmlns:a16="http://schemas.microsoft.com/office/drawing/2014/main" id="{A5D5CA2A-32C8-4F42-8547-091D319420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3875" y="3199120"/>
              <a:ext cx="131765" cy="6509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7" name="Oval 231">
              <a:extLst>
                <a:ext uri="{FF2B5EF4-FFF2-40B4-BE49-F238E27FC236}">
                  <a16:creationId xmlns:a16="http://schemas.microsoft.com/office/drawing/2014/main" id="{429BE2CB-80D2-4116-BDC8-62EA8F0E6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2154" y="3155457"/>
              <a:ext cx="28800" cy="43200"/>
            </a:xfrm>
            <a:prstGeom prst="ellipse">
              <a:avLst/>
            </a:pr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8" name="Oval 232">
              <a:extLst>
                <a:ext uri="{FF2B5EF4-FFF2-40B4-BE49-F238E27FC236}">
                  <a16:creationId xmlns:a16="http://schemas.microsoft.com/office/drawing/2014/main" id="{DE4B5487-8797-4A82-B9A4-355F425FF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1360" y="3160219"/>
              <a:ext cx="25200" cy="36000"/>
            </a:xfrm>
            <a:prstGeom prst="ellipse">
              <a:avLst/>
            </a:pr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9" name="Oval 233">
              <a:extLst>
                <a:ext uri="{FF2B5EF4-FFF2-40B4-BE49-F238E27FC236}">
                  <a16:creationId xmlns:a16="http://schemas.microsoft.com/office/drawing/2014/main" id="{B35BFE9D-CA71-43A1-88B5-CBAFF4468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5455" y="3158841"/>
              <a:ext cx="21600" cy="36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0" name="Line 237">
              <a:extLst>
                <a:ext uri="{FF2B5EF4-FFF2-40B4-BE49-F238E27FC236}">
                  <a16:creationId xmlns:a16="http://schemas.microsoft.com/office/drawing/2014/main" id="{6C73FD8C-5BE0-487E-A140-637AD3A848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7495" y="3267384"/>
              <a:ext cx="341320" cy="168282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1" name="Line 238">
              <a:extLst>
                <a:ext uri="{FF2B5EF4-FFF2-40B4-BE49-F238E27FC236}">
                  <a16:creationId xmlns:a16="http://schemas.microsoft.com/office/drawing/2014/main" id="{15555058-293B-47B1-8A5B-34B08E9E0E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8289" y="3173720"/>
              <a:ext cx="0" cy="26280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2" name="Line 240">
              <a:extLst>
                <a:ext uri="{FF2B5EF4-FFF2-40B4-BE49-F238E27FC236}">
                  <a16:creationId xmlns:a16="http://schemas.microsoft.com/office/drawing/2014/main" id="{1A3A5BCA-5154-4436-B069-692AE76553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6702" y="3007821"/>
              <a:ext cx="341320" cy="168282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3" name="Line 241">
              <a:extLst>
                <a:ext uri="{FF2B5EF4-FFF2-40B4-BE49-F238E27FC236}">
                  <a16:creationId xmlns:a16="http://schemas.microsoft.com/office/drawing/2014/main" id="{64E0C692-5E1B-4F99-83B7-607406A920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7228" y="3268971"/>
              <a:ext cx="554049" cy="273061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4" name="Freeform 242">
              <a:extLst>
                <a:ext uri="{FF2B5EF4-FFF2-40B4-BE49-F238E27FC236}">
                  <a16:creationId xmlns:a16="http://schemas.microsoft.com/office/drawing/2014/main" id="{08A1B900-DF91-43A1-9E0A-4C023FBC9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996" y="3368988"/>
              <a:ext cx="25401" cy="98429"/>
            </a:xfrm>
            <a:custGeom>
              <a:avLst/>
              <a:gdLst>
                <a:gd name="T0" fmla="*/ 0 w 16"/>
                <a:gd name="T1" fmla="*/ 0 h 62"/>
                <a:gd name="T2" fmla="*/ 0 w 16"/>
                <a:gd name="T3" fmla="*/ 54 h 62"/>
                <a:gd name="T4" fmla="*/ 16 w 16"/>
                <a:gd name="T5" fmla="*/ 62 h 62"/>
                <a:gd name="T6" fmla="*/ 16 w 16"/>
                <a:gd name="T7" fmla="*/ 9 h 62"/>
                <a:gd name="T8" fmla="*/ 0 w 1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2">
                  <a:moveTo>
                    <a:pt x="0" y="0"/>
                  </a:moveTo>
                  <a:lnTo>
                    <a:pt x="0" y="54"/>
                  </a:lnTo>
                  <a:lnTo>
                    <a:pt x="16" y="62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5" name="Freeform 243">
              <a:extLst>
                <a:ext uri="{FF2B5EF4-FFF2-40B4-BE49-F238E27FC236}">
                  <a16:creationId xmlns:a16="http://schemas.microsoft.com/office/drawing/2014/main" id="{B829928A-5D3F-4D9D-9904-C1B237F8D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770" y="3368988"/>
              <a:ext cx="22225" cy="95254"/>
            </a:xfrm>
            <a:custGeom>
              <a:avLst/>
              <a:gdLst>
                <a:gd name="T0" fmla="*/ 0 w 14"/>
                <a:gd name="T1" fmla="*/ 7 h 60"/>
                <a:gd name="T2" fmla="*/ 0 w 14"/>
                <a:gd name="T3" fmla="*/ 60 h 60"/>
                <a:gd name="T4" fmla="*/ 14 w 14"/>
                <a:gd name="T5" fmla="*/ 54 h 60"/>
                <a:gd name="T6" fmla="*/ 14 w 14"/>
                <a:gd name="T7" fmla="*/ 0 h 60"/>
                <a:gd name="T8" fmla="*/ 0 w 14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0">
                  <a:moveTo>
                    <a:pt x="0" y="7"/>
                  </a:moveTo>
                  <a:lnTo>
                    <a:pt x="0" y="60"/>
                  </a:lnTo>
                  <a:lnTo>
                    <a:pt x="14" y="54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6" name="Freeform 244">
              <a:extLst>
                <a:ext uri="{FF2B5EF4-FFF2-40B4-BE49-F238E27FC236}">
                  <a16:creationId xmlns:a16="http://schemas.microsoft.com/office/drawing/2014/main" id="{A1D3B5EC-68D5-4A1C-A5B5-C0F5CD123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758" y="3384864"/>
              <a:ext cx="20638" cy="93666"/>
            </a:xfrm>
            <a:custGeom>
              <a:avLst/>
              <a:gdLst>
                <a:gd name="T0" fmla="*/ 0 w 13"/>
                <a:gd name="T1" fmla="*/ 6 h 59"/>
                <a:gd name="T2" fmla="*/ 0 w 13"/>
                <a:gd name="T3" fmla="*/ 59 h 59"/>
                <a:gd name="T4" fmla="*/ 13 w 13"/>
                <a:gd name="T5" fmla="*/ 53 h 59"/>
                <a:gd name="T6" fmla="*/ 13 w 13"/>
                <a:gd name="T7" fmla="*/ 0 h 59"/>
                <a:gd name="T8" fmla="*/ 0 w 13"/>
                <a:gd name="T9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9">
                  <a:moveTo>
                    <a:pt x="0" y="6"/>
                  </a:moveTo>
                  <a:lnTo>
                    <a:pt x="0" y="59"/>
                  </a:lnTo>
                  <a:lnTo>
                    <a:pt x="13" y="53"/>
                  </a:lnTo>
                  <a:lnTo>
                    <a:pt x="1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7" name="Freeform 245">
              <a:extLst>
                <a:ext uri="{FF2B5EF4-FFF2-40B4-BE49-F238E27FC236}">
                  <a16:creationId xmlns:a16="http://schemas.microsoft.com/office/drawing/2014/main" id="{1D44F86E-063B-4BAA-AD2B-4CFE90545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770" y="3380101"/>
              <a:ext cx="25401" cy="98429"/>
            </a:xfrm>
            <a:custGeom>
              <a:avLst/>
              <a:gdLst>
                <a:gd name="T0" fmla="*/ 0 w 16"/>
                <a:gd name="T1" fmla="*/ 0 h 62"/>
                <a:gd name="T2" fmla="*/ 0 w 16"/>
                <a:gd name="T3" fmla="*/ 54 h 62"/>
                <a:gd name="T4" fmla="*/ 16 w 16"/>
                <a:gd name="T5" fmla="*/ 62 h 62"/>
                <a:gd name="T6" fmla="*/ 16 w 16"/>
                <a:gd name="T7" fmla="*/ 9 h 62"/>
                <a:gd name="T8" fmla="*/ 0 w 1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2">
                  <a:moveTo>
                    <a:pt x="0" y="0"/>
                  </a:moveTo>
                  <a:lnTo>
                    <a:pt x="0" y="54"/>
                  </a:lnTo>
                  <a:lnTo>
                    <a:pt x="16" y="62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8" name="Freeform 246">
              <a:extLst>
                <a:ext uri="{FF2B5EF4-FFF2-40B4-BE49-F238E27FC236}">
                  <a16:creationId xmlns:a16="http://schemas.microsoft.com/office/drawing/2014/main" id="{06E4B027-4DFB-412F-A973-4F06606D9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6322" y="3340412"/>
              <a:ext cx="25401" cy="98429"/>
            </a:xfrm>
            <a:custGeom>
              <a:avLst/>
              <a:gdLst>
                <a:gd name="T0" fmla="*/ 0 w 16"/>
                <a:gd name="T1" fmla="*/ 0 h 62"/>
                <a:gd name="T2" fmla="*/ 0 w 16"/>
                <a:gd name="T3" fmla="*/ 54 h 62"/>
                <a:gd name="T4" fmla="*/ 16 w 16"/>
                <a:gd name="T5" fmla="*/ 62 h 62"/>
                <a:gd name="T6" fmla="*/ 16 w 16"/>
                <a:gd name="T7" fmla="*/ 9 h 62"/>
                <a:gd name="T8" fmla="*/ 0 w 1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2">
                  <a:moveTo>
                    <a:pt x="0" y="0"/>
                  </a:moveTo>
                  <a:lnTo>
                    <a:pt x="0" y="54"/>
                  </a:lnTo>
                  <a:lnTo>
                    <a:pt x="16" y="62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9" name="Freeform 247">
              <a:extLst>
                <a:ext uri="{FF2B5EF4-FFF2-40B4-BE49-F238E27FC236}">
                  <a16:creationId xmlns:a16="http://schemas.microsoft.com/office/drawing/2014/main" id="{7513765D-4985-44CF-84E1-5051324A3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097" y="3340412"/>
              <a:ext cx="22225" cy="95254"/>
            </a:xfrm>
            <a:custGeom>
              <a:avLst/>
              <a:gdLst>
                <a:gd name="T0" fmla="*/ 0 w 14"/>
                <a:gd name="T1" fmla="*/ 7 h 60"/>
                <a:gd name="T2" fmla="*/ 0 w 14"/>
                <a:gd name="T3" fmla="*/ 60 h 60"/>
                <a:gd name="T4" fmla="*/ 14 w 14"/>
                <a:gd name="T5" fmla="*/ 54 h 60"/>
                <a:gd name="T6" fmla="*/ 14 w 14"/>
                <a:gd name="T7" fmla="*/ 0 h 60"/>
                <a:gd name="T8" fmla="*/ 0 w 14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0">
                  <a:moveTo>
                    <a:pt x="0" y="7"/>
                  </a:moveTo>
                  <a:lnTo>
                    <a:pt x="0" y="60"/>
                  </a:lnTo>
                  <a:lnTo>
                    <a:pt x="14" y="54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0" name="Freeform 248">
              <a:extLst>
                <a:ext uri="{FF2B5EF4-FFF2-40B4-BE49-F238E27FC236}">
                  <a16:creationId xmlns:a16="http://schemas.microsoft.com/office/drawing/2014/main" id="{1662B99F-626F-4B65-805D-13D3886BD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085" y="3356288"/>
              <a:ext cx="20638" cy="93666"/>
            </a:xfrm>
            <a:custGeom>
              <a:avLst/>
              <a:gdLst>
                <a:gd name="T0" fmla="*/ 0 w 13"/>
                <a:gd name="T1" fmla="*/ 7 h 59"/>
                <a:gd name="T2" fmla="*/ 0 w 13"/>
                <a:gd name="T3" fmla="*/ 59 h 59"/>
                <a:gd name="T4" fmla="*/ 13 w 13"/>
                <a:gd name="T5" fmla="*/ 53 h 59"/>
                <a:gd name="T6" fmla="*/ 13 w 13"/>
                <a:gd name="T7" fmla="*/ 0 h 59"/>
                <a:gd name="T8" fmla="*/ 0 w 13"/>
                <a:gd name="T9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9">
                  <a:moveTo>
                    <a:pt x="0" y="7"/>
                  </a:moveTo>
                  <a:lnTo>
                    <a:pt x="0" y="59"/>
                  </a:lnTo>
                  <a:lnTo>
                    <a:pt x="13" y="53"/>
                  </a:lnTo>
                  <a:lnTo>
                    <a:pt x="1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1" name="Freeform 249">
              <a:extLst>
                <a:ext uri="{FF2B5EF4-FFF2-40B4-BE49-F238E27FC236}">
                  <a16:creationId xmlns:a16="http://schemas.microsoft.com/office/drawing/2014/main" id="{850C8FB3-F44F-4881-B581-D42825042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097" y="3353113"/>
              <a:ext cx="25401" cy="96841"/>
            </a:xfrm>
            <a:custGeom>
              <a:avLst/>
              <a:gdLst>
                <a:gd name="T0" fmla="*/ 0 w 16"/>
                <a:gd name="T1" fmla="*/ 0 h 61"/>
                <a:gd name="T2" fmla="*/ 0 w 16"/>
                <a:gd name="T3" fmla="*/ 53 h 61"/>
                <a:gd name="T4" fmla="*/ 16 w 16"/>
                <a:gd name="T5" fmla="*/ 61 h 61"/>
                <a:gd name="T6" fmla="*/ 16 w 16"/>
                <a:gd name="T7" fmla="*/ 9 h 61"/>
                <a:gd name="T8" fmla="*/ 0 w 16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1">
                  <a:moveTo>
                    <a:pt x="0" y="0"/>
                  </a:moveTo>
                  <a:lnTo>
                    <a:pt x="0" y="53"/>
                  </a:lnTo>
                  <a:lnTo>
                    <a:pt x="16" y="61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2" name="Freeform 250">
              <a:extLst>
                <a:ext uri="{FF2B5EF4-FFF2-40B4-BE49-F238E27FC236}">
                  <a16:creationId xmlns:a16="http://schemas.microsoft.com/office/drawing/2014/main" id="{1D593DFD-7BDA-4739-B281-5AD92B916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854" y="3265797"/>
              <a:ext cx="25401" cy="98429"/>
            </a:xfrm>
            <a:custGeom>
              <a:avLst/>
              <a:gdLst>
                <a:gd name="T0" fmla="*/ 0 w 16"/>
                <a:gd name="T1" fmla="*/ 0 h 62"/>
                <a:gd name="T2" fmla="*/ 0 w 16"/>
                <a:gd name="T3" fmla="*/ 54 h 62"/>
                <a:gd name="T4" fmla="*/ 16 w 16"/>
                <a:gd name="T5" fmla="*/ 62 h 62"/>
                <a:gd name="T6" fmla="*/ 16 w 16"/>
                <a:gd name="T7" fmla="*/ 9 h 62"/>
                <a:gd name="T8" fmla="*/ 0 w 1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2">
                  <a:moveTo>
                    <a:pt x="0" y="0"/>
                  </a:moveTo>
                  <a:lnTo>
                    <a:pt x="0" y="54"/>
                  </a:lnTo>
                  <a:lnTo>
                    <a:pt x="16" y="62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3" name="Freeform 251">
              <a:extLst>
                <a:ext uri="{FF2B5EF4-FFF2-40B4-BE49-F238E27FC236}">
                  <a16:creationId xmlns:a16="http://schemas.microsoft.com/office/drawing/2014/main" id="{11860FA3-3B5F-42CB-A8E9-16CB0DC8B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628" y="3265797"/>
              <a:ext cx="22225" cy="95254"/>
            </a:xfrm>
            <a:custGeom>
              <a:avLst/>
              <a:gdLst>
                <a:gd name="T0" fmla="*/ 0 w 14"/>
                <a:gd name="T1" fmla="*/ 7 h 60"/>
                <a:gd name="T2" fmla="*/ 0 w 14"/>
                <a:gd name="T3" fmla="*/ 60 h 60"/>
                <a:gd name="T4" fmla="*/ 14 w 14"/>
                <a:gd name="T5" fmla="*/ 54 h 60"/>
                <a:gd name="T6" fmla="*/ 14 w 14"/>
                <a:gd name="T7" fmla="*/ 0 h 60"/>
                <a:gd name="T8" fmla="*/ 0 w 14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0">
                  <a:moveTo>
                    <a:pt x="0" y="7"/>
                  </a:moveTo>
                  <a:lnTo>
                    <a:pt x="0" y="60"/>
                  </a:lnTo>
                  <a:lnTo>
                    <a:pt x="14" y="54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4" name="Freeform 252">
              <a:extLst>
                <a:ext uri="{FF2B5EF4-FFF2-40B4-BE49-F238E27FC236}">
                  <a16:creationId xmlns:a16="http://schemas.microsoft.com/office/drawing/2014/main" id="{3208770B-839E-4D2E-8356-ECFFD8174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616" y="3281672"/>
              <a:ext cx="20638" cy="93666"/>
            </a:xfrm>
            <a:custGeom>
              <a:avLst/>
              <a:gdLst>
                <a:gd name="T0" fmla="*/ 0 w 13"/>
                <a:gd name="T1" fmla="*/ 6 h 59"/>
                <a:gd name="T2" fmla="*/ 0 w 13"/>
                <a:gd name="T3" fmla="*/ 59 h 59"/>
                <a:gd name="T4" fmla="*/ 13 w 13"/>
                <a:gd name="T5" fmla="*/ 53 h 59"/>
                <a:gd name="T6" fmla="*/ 13 w 13"/>
                <a:gd name="T7" fmla="*/ 0 h 59"/>
                <a:gd name="T8" fmla="*/ 0 w 13"/>
                <a:gd name="T9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9">
                  <a:moveTo>
                    <a:pt x="0" y="6"/>
                  </a:moveTo>
                  <a:lnTo>
                    <a:pt x="0" y="59"/>
                  </a:lnTo>
                  <a:lnTo>
                    <a:pt x="13" y="53"/>
                  </a:lnTo>
                  <a:lnTo>
                    <a:pt x="1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5" name="Freeform 253">
              <a:extLst>
                <a:ext uri="{FF2B5EF4-FFF2-40B4-BE49-F238E27FC236}">
                  <a16:creationId xmlns:a16="http://schemas.microsoft.com/office/drawing/2014/main" id="{B09C542B-0E54-48BE-9F4F-F69CCA2CF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628" y="3276910"/>
              <a:ext cx="25401" cy="98429"/>
            </a:xfrm>
            <a:custGeom>
              <a:avLst/>
              <a:gdLst>
                <a:gd name="T0" fmla="*/ 0 w 16"/>
                <a:gd name="T1" fmla="*/ 0 h 62"/>
                <a:gd name="T2" fmla="*/ 0 w 16"/>
                <a:gd name="T3" fmla="*/ 54 h 62"/>
                <a:gd name="T4" fmla="*/ 16 w 16"/>
                <a:gd name="T5" fmla="*/ 62 h 62"/>
                <a:gd name="T6" fmla="*/ 16 w 16"/>
                <a:gd name="T7" fmla="*/ 9 h 62"/>
                <a:gd name="T8" fmla="*/ 0 w 1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2">
                  <a:moveTo>
                    <a:pt x="0" y="0"/>
                  </a:moveTo>
                  <a:lnTo>
                    <a:pt x="0" y="54"/>
                  </a:lnTo>
                  <a:lnTo>
                    <a:pt x="16" y="62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6" name="Freeform 254">
              <a:extLst>
                <a:ext uri="{FF2B5EF4-FFF2-40B4-BE49-F238E27FC236}">
                  <a16:creationId xmlns:a16="http://schemas.microsoft.com/office/drawing/2014/main" id="{ABD89178-674F-4071-9ADA-CE3766967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180" y="3237221"/>
              <a:ext cx="26988" cy="98429"/>
            </a:xfrm>
            <a:custGeom>
              <a:avLst/>
              <a:gdLst>
                <a:gd name="T0" fmla="*/ 0 w 17"/>
                <a:gd name="T1" fmla="*/ 0 h 62"/>
                <a:gd name="T2" fmla="*/ 0 w 17"/>
                <a:gd name="T3" fmla="*/ 54 h 62"/>
                <a:gd name="T4" fmla="*/ 17 w 17"/>
                <a:gd name="T5" fmla="*/ 62 h 62"/>
                <a:gd name="T6" fmla="*/ 17 w 17"/>
                <a:gd name="T7" fmla="*/ 9 h 62"/>
                <a:gd name="T8" fmla="*/ 0 w 17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2">
                  <a:moveTo>
                    <a:pt x="0" y="0"/>
                  </a:moveTo>
                  <a:lnTo>
                    <a:pt x="0" y="54"/>
                  </a:lnTo>
                  <a:lnTo>
                    <a:pt x="17" y="62"/>
                  </a:lnTo>
                  <a:lnTo>
                    <a:pt x="1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7" name="Freeform 255">
              <a:extLst>
                <a:ext uri="{FF2B5EF4-FFF2-40B4-BE49-F238E27FC236}">
                  <a16:creationId xmlns:a16="http://schemas.microsoft.com/office/drawing/2014/main" id="{E6AFA93B-F3AC-40D7-BF6D-712E467A2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955" y="3237221"/>
              <a:ext cx="22225" cy="95254"/>
            </a:xfrm>
            <a:custGeom>
              <a:avLst/>
              <a:gdLst>
                <a:gd name="T0" fmla="*/ 0 w 14"/>
                <a:gd name="T1" fmla="*/ 7 h 60"/>
                <a:gd name="T2" fmla="*/ 0 w 14"/>
                <a:gd name="T3" fmla="*/ 60 h 60"/>
                <a:gd name="T4" fmla="*/ 14 w 14"/>
                <a:gd name="T5" fmla="*/ 54 h 60"/>
                <a:gd name="T6" fmla="*/ 14 w 14"/>
                <a:gd name="T7" fmla="*/ 0 h 60"/>
                <a:gd name="T8" fmla="*/ 0 w 14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0">
                  <a:moveTo>
                    <a:pt x="0" y="7"/>
                  </a:moveTo>
                  <a:lnTo>
                    <a:pt x="0" y="60"/>
                  </a:lnTo>
                  <a:lnTo>
                    <a:pt x="14" y="54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8" name="Freeform 256">
              <a:extLst>
                <a:ext uri="{FF2B5EF4-FFF2-40B4-BE49-F238E27FC236}">
                  <a16:creationId xmlns:a16="http://schemas.microsoft.com/office/drawing/2014/main" id="{B868EE59-4E08-4FAB-A576-25E27DD9F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9943" y="3253096"/>
              <a:ext cx="22225" cy="93666"/>
            </a:xfrm>
            <a:custGeom>
              <a:avLst/>
              <a:gdLst>
                <a:gd name="T0" fmla="*/ 0 w 14"/>
                <a:gd name="T1" fmla="*/ 6 h 59"/>
                <a:gd name="T2" fmla="*/ 0 w 14"/>
                <a:gd name="T3" fmla="*/ 59 h 59"/>
                <a:gd name="T4" fmla="*/ 14 w 14"/>
                <a:gd name="T5" fmla="*/ 53 h 59"/>
                <a:gd name="T6" fmla="*/ 14 w 14"/>
                <a:gd name="T7" fmla="*/ 0 h 59"/>
                <a:gd name="T8" fmla="*/ 0 w 14"/>
                <a:gd name="T9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9">
                  <a:moveTo>
                    <a:pt x="0" y="6"/>
                  </a:moveTo>
                  <a:lnTo>
                    <a:pt x="0" y="59"/>
                  </a:lnTo>
                  <a:lnTo>
                    <a:pt x="14" y="53"/>
                  </a:lnTo>
                  <a:lnTo>
                    <a:pt x="14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9" name="Freeform 257">
              <a:extLst>
                <a:ext uri="{FF2B5EF4-FFF2-40B4-BE49-F238E27FC236}">
                  <a16:creationId xmlns:a16="http://schemas.microsoft.com/office/drawing/2014/main" id="{D9C5AF0E-C8AE-461C-98E1-0B9DA33AC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955" y="3249921"/>
              <a:ext cx="25401" cy="96841"/>
            </a:xfrm>
            <a:custGeom>
              <a:avLst/>
              <a:gdLst>
                <a:gd name="T0" fmla="*/ 0 w 16"/>
                <a:gd name="T1" fmla="*/ 0 h 61"/>
                <a:gd name="T2" fmla="*/ 0 w 16"/>
                <a:gd name="T3" fmla="*/ 53 h 61"/>
                <a:gd name="T4" fmla="*/ 16 w 16"/>
                <a:gd name="T5" fmla="*/ 61 h 61"/>
                <a:gd name="T6" fmla="*/ 16 w 16"/>
                <a:gd name="T7" fmla="*/ 8 h 61"/>
                <a:gd name="T8" fmla="*/ 0 w 16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1">
                  <a:moveTo>
                    <a:pt x="0" y="0"/>
                  </a:moveTo>
                  <a:lnTo>
                    <a:pt x="0" y="53"/>
                  </a:lnTo>
                  <a:lnTo>
                    <a:pt x="16" y="61"/>
                  </a:lnTo>
                  <a:lnTo>
                    <a:pt x="1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0" name="Freeform 258">
              <a:extLst>
                <a:ext uri="{FF2B5EF4-FFF2-40B4-BE49-F238E27FC236}">
                  <a16:creationId xmlns:a16="http://schemas.microsoft.com/office/drawing/2014/main" id="{8DD39018-671E-4B9F-9124-D5DD90C1D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702" y="3208644"/>
              <a:ext cx="381008" cy="188920"/>
            </a:xfrm>
            <a:custGeom>
              <a:avLst/>
              <a:gdLst>
                <a:gd name="T0" fmla="*/ 0 w 240"/>
                <a:gd name="T1" fmla="*/ 34 h 119"/>
                <a:gd name="T2" fmla="*/ 172 w 240"/>
                <a:gd name="T3" fmla="*/ 119 h 119"/>
                <a:gd name="T4" fmla="*/ 240 w 240"/>
                <a:gd name="T5" fmla="*/ 85 h 119"/>
                <a:gd name="T6" fmla="*/ 68 w 240"/>
                <a:gd name="T7" fmla="*/ 0 h 119"/>
                <a:gd name="T8" fmla="*/ 0 w 240"/>
                <a:gd name="T9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119">
                  <a:moveTo>
                    <a:pt x="0" y="34"/>
                  </a:moveTo>
                  <a:lnTo>
                    <a:pt x="172" y="119"/>
                  </a:lnTo>
                  <a:lnTo>
                    <a:pt x="240" y="85"/>
                  </a:lnTo>
                  <a:lnTo>
                    <a:pt x="68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1" name="Freeform 259">
              <a:extLst>
                <a:ext uri="{FF2B5EF4-FFF2-40B4-BE49-F238E27FC236}">
                  <a16:creationId xmlns:a16="http://schemas.microsoft.com/office/drawing/2014/main" id="{87AD91B0-C775-496F-A1FB-26AA11DF6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115" y="3262622"/>
              <a:ext cx="274643" cy="142881"/>
            </a:xfrm>
            <a:custGeom>
              <a:avLst/>
              <a:gdLst>
                <a:gd name="T0" fmla="*/ 1 w 173"/>
                <a:gd name="T1" fmla="*/ 0 h 90"/>
                <a:gd name="T2" fmla="*/ 0 w 173"/>
                <a:gd name="T3" fmla="*/ 6 h 90"/>
                <a:gd name="T4" fmla="*/ 171 w 173"/>
                <a:gd name="T5" fmla="*/ 90 h 90"/>
                <a:gd name="T6" fmla="*/ 173 w 173"/>
                <a:gd name="T7" fmla="*/ 85 h 90"/>
                <a:gd name="T8" fmla="*/ 1 w 173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90">
                  <a:moveTo>
                    <a:pt x="1" y="0"/>
                  </a:moveTo>
                  <a:lnTo>
                    <a:pt x="0" y="6"/>
                  </a:lnTo>
                  <a:lnTo>
                    <a:pt x="171" y="90"/>
                  </a:lnTo>
                  <a:lnTo>
                    <a:pt x="173" y="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2" name="Freeform 260">
              <a:extLst>
                <a:ext uri="{FF2B5EF4-FFF2-40B4-BE49-F238E27FC236}">
                  <a16:creationId xmlns:a16="http://schemas.microsoft.com/office/drawing/2014/main" id="{AC6583E0-3190-4463-94CF-09CE650BB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7583" y="3343587"/>
              <a:ext cx="111127" cy="61915"/>
            </a:xfrm>
            <a:custGeom>
              <a:avLst/>
              <a:gdLst>
                <a:gd name="T0" fmla="*/ 0 w 70"/>
                <a:gd name="T1" fmla="*/ 39 h 39"/>
                <a:gd name="T2" fmla="*/ 70 w 70"/>
                <a:gd name="T3" fmla="*/ 4 h 39"/>
                <a:gd name="T4" fmla="*/ 70 w 70"/>
                <a:gd name="T5" fmla="*/ 0 h 39"/>
                <a:gd name="T6" fmla="*/ 2 w 70"/>
                <a:gd name="T7" fmla="*/ 34 h 39"/>
                <a:gd name="T8" fmla="*/ 0 w 70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9">
                  <a:moveTo>
                    <a:pt x="0" y="39"/>
                  </a:moveTo>
                  <a:lnTo>
                    <a:pt x="70" y="4"/>
                  </a:lnTo>
                  <a:lnTo>
                    <a:pt x="70" y="0"/>
                  </a:lnTo>
                  <a:lnTo>
                    <a:pt x="2" y="34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567B03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3" name="Freeform 261">
              <a:extLst>
                <a:ext uri="{FF2B5EF4-FFF2-40B4-BE49-F238E27FC236}">
                  <a16:creationId xmlns:a16="http://schemas.microsoft.com/office/drawing/2014/main" id="{1335B311-5EC4-4276-BC73-F5A4134C1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616" y="3305486"/>
              <a:ext cx="184154" cy="117480"/>
            </a:xfrm>
            <a:custGeom>
              <a:avLst/>
              <a:gdLst>
                <a:gd name="T0" fmla="*/ 0 w 116"/>
                <a:gd name="T1" fmla="*/ 17 h 74"/>
                <a:gd name="T2" fmla="*/ 114 w 116"/>
                <a:gd name="T3" fmla="*/ 74 h 74"/>
                <a:gd name="T4" fmla="*/ 116 w 116"/>
                <a:gd name="T5" fmla="*/ 56 h 74"/>
                <a:gd name="T6" fmla="*/ 0 w 116"/>
                <a:gd name="T7" fmla="*/ 0 h 74"/>
                <a:gd name="T8" fmla="*/ 0 w 116"/>
                <a:gd name="T9" fmla="*/ 16 h 74"/>
                <a:gd name="T10" fmla="*/ 0 w 116"/>
                <a:gd name="T11" fmla="*/ 1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74">
                  <a:moveTo>
                    <a:pt x="0" y="17"/>
                  </a:moveTo>
                  <a:lnTo>
                    <a:pt x="114" y="74"/>
                  </a:lnTo>
                  <a:lnTo>
                    <a:pt x="116" y="56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8E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4" name="Freeform 262">
              <a:extLst>
                <a:ext uri="{FF2B5EF4-FFF2-40B4-BE49-F238E27FC236}">
                  <a16:creationId xmlns:a16="http://schemas.microsoft.com/office/drawing/2014/main" id="{2CDABFE8-8CC5-4140-9C94-BED06AFB0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616" y="3305486"/>
              <a:ext cx="184154" cy="117480"/>
            </a:xfrm>
            <a:custGeom>
              <a:avLst/>
              <a:gdLst>
                <a:gd name="T0" fmla="*/ 0 w 116"/>
                <a:gd name="T1" fmla="*/ 17 h 74"/>
                <a:gd name="T2" fmla="*/ 114 w 116"/>
                <a:gd name="T3" fmla="*/ 74 h 74"/>
                <a:gd name="T4" fmla="*/ 116 w 116"/>
                <a:gd name="T5" fmla="*/ 56 h 74"/>
                <a:gd name="T6" fmla="*/ 0 w 116"/>
                <a:gd name="T7" fmla="*/ 0 h 74"/>
                <a:gd name="T8" fmla="*/ 0 w 116"/>
                <a:gd name="T9" fmla="*/ 1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74">
                  <a:moveTo>
                    <a:pt x="0" y="17"/>
                  </a:moveTo>
                  <a:lnTo>
                    <a:pt x="114" y="74"/>
                  </a:lnTo>
                  <a:lnTo>
                    <a:pt x="116" y="56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5" name="Freeform 263">
              <a:extLst>
                <a:ext uri="{FF2B5EF4-FFF2-40B4-BE49-F238E27FC236}">
                  <a16:creationId xmlns:a16="http://schemas.microsoft.com/office/drawing/2014/main" id="{25D21DB0-4D73-4E1E-8B92-62B3705B6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396" y="3375338"/>
              <a:ext cx="36513" cy="50802"/>
            </a:xfrm>
            <a:custGeom>
              <a:avLst/>
              <a:gdLst>
                <a:gd name="T0" fmla="*/ 1 w 23"/>
                <a:gd name="T1" fmla="*/ 32 h 32"/>
                <a:gd name="T2" fmla="*/ 23 w 23"/>
                <a:gd name="T3" fmla="*/ 20 h 32"/>
                <a:gd name="T4" fmla="*/ 23 w 23"/>
                <a:gd name="T5" fmla="*/ 0 h 32"/>
                <a:gd name="T6" fmla="*/ 0 w 23"/>
                <a:gd name="T7" fmla="*/ 11 h 32"/>
                <a:gd name="T8" fmla="*/ 1 w 2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2">
                  <a:moveTo>
                    <a:pt x="1" y="32"/>
                  </a:moveTo>
                  <a:lnTo>
                    <a:pt x="23" y="20"/>
                  </a:lnTo>
                  <a:lnTo>
                    <a:pt x="23" y="0"/>
                  </a:lnTo>
                  <a:lnTo>
                    <a:pt x="0" y="11"/>
                  </a:lnTo>
                  <a:lnTo>
                    <a:pt x="1" y="32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6" name="Freeform 264">
              <a:extLst>
                <a:ext uri="{FF2B5EF4-FFF2-40B4-BE49-F238E27FC236}">
                  <a16:creationId xmlns:a16="http://schemas.microsoft.com/office/drawing/2014/main" id="{1BEB28A0-5BC6-495E-843B-BE0656ED2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305" y="3230870"/>
              <a:ext cx="42863" cy="20638"/>
            </a:xfrm>
            <a:custGeom>
              <a:avLst/>
              <a:gdLst>
                <a:gd name="T0" fmla="*/ 0 w 27"/>
                <a:gd name="T1" fmla="*/ 8 h 13"/>
                <a:gd name="T2" fmla="*/ 9 w 27"/>
                <a:gd name="T3" fmla="*/ 13 h 13"/>
                <a:gd name="T4" fmla="*/ 27 w 27"/>
                <a:gd name="T5" fmla="*/ 3 h 13"/>
                <a:gd name="T6" fmla="*/ 18 w 27"/>
                <a:gd name="T7" fmla="*/ 0 h 13"/>
                <a:gd name="T8" fmla="*/ 0 w 27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3">
                  <a:moveTo>
                    <a:pt x="0" y="8"/>
                  </a:moveTo>
                  <a:lnTo>
                    <a:pt x="9" y="13"/>
                  </a:lnTo>
                  <a:lnTo>
                    <a:pt x="27" y="3"/>
                  </a:lnTo>
                  <a:lnTo>
                    <a:pt x="1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7" name="Freeform 265">
              <a:extLst>
                <a:ext uri="{FF2B5EF4-FFF2-40B4-BE49-F238E27FC236}">
                  <a16:creationId xmlns:a16="http://schemas.microsoft.com/office/drawing/2014/main" id="{9716A71A-0049-4860-B77E-98D3E088D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305" y="3229283"/>
              <a:ext cx="42863" cy="20638"/>
            </a:xfrm>
            <a:custGeom>
              <a:avLst/>
              <a:gdLst>
                <a:gd name="T0" fmla="*/ 0 w 27"/>
                <a:gd name="T1" fmla="*/ 9 h 13"/>
                <a:gd name="T2" fmla="*/ 8 w 27"/>
                <a:gd name="T3" fmla="*/ 13 h 13"/>
                <a:gd name="T4" fmla="*/ 27 w 27"/>
                <a:gd name="T5" fmla="*/ 4 h 13"/>
                <a:gd name="T6" fmla="*/ 17 w 27"/>
                <a:gd name="T7" fmla="*/ 0 h 13"/>
                <a:gd name="T8" fmla="*/ 0 w 27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3">
                  <a:moveTo>
                    <a:pt x="0" y="9"/>
                  </a:moveTo>
                  <a:lnTo>
                    <a:pt x="8" y="13"/>
                  </a:lnTo>
                  <a:lnTo>
                    <a:pt x="27" y="4"/>
                  </a:lnTo>
                  <a:lnTo>
                    <a:pt x="1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8" name="Freeform 266">
              <a:extLst>
                <a:ext uri="{FF2B5EF4-FFF2-40B4-BE49-F238E27FC236}">
                  <a16:creationId xmlns:a16="http://schemas.microsoft.com/office/drawing/2014/main" id="{16F7F504-9B43-4276-9716-FA3AF40B7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005" y="3226108"/>
              <a:ext cx="17463" cy="17463"/>
            </a:xfrm>
            <a:custGeom>
              <a:avLst/>
              <a:gdLst>
                <a:gd name="T0" fmla="*/ 4 w 11"/>
                <a:gd name="T1" fmla="*/ 1 h 11"/>
                <a:gd name="T2" fmla="*/ 0 w 11"/>
                <a:gd name="T3" fmla="*/ 11 h 11"/>
                <a:gd name="T4" fmla="*/ 11 w 11"/>
                <a:gd name="T5" fmla="*/ 6 h 11"/>
                <a:gd name="T6" fmla="*/ 6 w 11"/>
                <a:gd name="T7" fmla="*/ 0 h 11"/>
                <a:gd name="T8" fmla="*/ 4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4" y="1"/>
                  </a:moveTo>
                  <a:lnTo>
                    <a:pt x="0" y="11"/>
                  </a:lnTo>
                  <a:lnTo>
                    <a:pt x="11" y="6"/>
                  </a:lnTo>
                  <a:lnTo>
                    <a:pt x="6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9" name="Freeform 267">
              <a:extLst>
                <a:ext uri="{FF2B5EF4-FFF2-40B4-BE49-F238E27FC236}">
                  <a16:creationId xmlns:a16="http://schemas.microsoft.com/office/drawing/2014/main" id="{6E6437B7-A72C-4E3B-B617-662CA9B06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592" y="3227695"/>
              <a:ext cx="15875" cy="17463"/>
            </a:xfrm>
            <a:custGeom>
              <a:avLst/>
              <a:gdLst>
                <a:gd name="T0" fmla="*/ 3 w 10"/>
                <a:gd name="T1" fmla="*/ 1 h 11"/>
                <a:gd name="T2" fmla="*/ 0 w 10"/>
                <a:gd name="T3" fmla="*/ 11 h 11"/>
                <a:gd name="T4" fmla="*/ 10 w 10"/>
                <a:gd name="T5" fmla="*/ 6 h 11"/>
                <a:gd name="T6" fmla="*/ 6 w 10"/>
                <a:gd name="T7" fmla="*/ 0 h 11"/>
                <a:gd name="T8" fmla="*/ 3 w 1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3" y="1"/>
                  </a:moveTo>
                  <a:lnTo>
                    <a:pt x="0" y="11"/>
                  </a:lnTo>
                  <a:lnTo>
                    <a:pt x="10" y="6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0" name="Freeform 268">
              <a:extLst>
                <a:ext uri="{FF2B5EF4-FFF2-40B4-BE49-F238E27FC236}">
                  <a16:creationId xmlns:a16="http://schemas.microsoft.com/office/drawing/2014/main" id="{CE72490D-F871-4A0F-91B2-DD88D253D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005" y="3214995"/>
              <a:ext cx="17463" cy="14288"/>
            </a:xfrm>
            <a:custGeom>
              <a:avLst/>
              <a:gdLst>
                <a:gd name="T0" fmla="*/ 17 w 19"/>
                <a:gd name="T1" fmla="*/ 4 h 17"/>
                <a:gd name="T2" fmla="*/ 13 w 19"/>
                <a:gd name="T3" fmla="*/ 14 h 17"/>
                <a:gd name="T4" fmla="*/ 2 w 19"/>
                <a:gd name="T5" fmla="*/ 12 h 17"/>
                <a:gd name="T6" fmla="*/ 6 w 19"/>
                <a:gd name="T7" fmla="*/ 2 h 17"/>
                <a:gd name="T8" fmla="*/ 17 w 19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4"/>
                  </a:moveTo>
                  <a:cubicBezTo>
                    <a:pt x="19" y="8"/>
                    <a:pt x="17" y="12"/>
                    <a:pt x="13" y="14"/>
                  </a:cubicBezTo>
                  <a:cubicBezTo>
                    <a:pt x="8" y="17"/>
                    <a:pt x="4" y="16"/>
                    <a:pt x="2" y="12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1" name="Freeform 269">
              <a:extLst>
                <a:ext uri="{FF2B5EF4-FFF2-40B4-BE49-F238E27FC236}">
                  <a16:creationId xmlns:a16="http://schemas.microsoft.com/office/drawing/2014/main" id="{757F448B-031A-404F-8982-14FF9A01A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180" y="3218170"/>
              <a:ext cx="11113" cy="7938"/>
            </a:xfrm>
            <a:custGeom>
              <a:avLst/>
              <a:gdLst>
                <a:gd name="T0" fmla="*/ 10 w 11"/>
                <a:gd name="T1" fmla="*/ 3 h 10"/>
                <a:gd name="T2" fmla="*/ 7 w 11"/>
                <a:gd name="T3" fmla="*/ 9 h 10"/>
                <a:gd name="T4" fmla="*/ 1 w 11"/>
                <a:gd name="T5" fmla="*/ 8 h 10"/>
                <a:gd name="T6" fmla="*/ 3 w 11"/>
                <a:gd name="T7" fmla="*/ 2 h 10"/>
                <a:gd name="T8" fmla="*/ 10 w 11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3"/>
                  </a:moveTo>
                  <a:cubicBezTo>
                    <a:pt x="11" y="5"/>
                    <a:pt x="10" y="8"/>
                    <a:pt x="7" y="9"/>
                  </a:cubicBezTo>
                  <a:cubicBezTo>
                    <a:pt x="5" y="10"/>
                    <a:pt x="2" y="10"/>
                    <a:pt x="1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6" y="0"/>
                    <a:pt x="9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2" name="Freeform 270">
              <a:extLst>
                <a:ext uri="{FF2B5EF4-FFF2-40B4-BE49-F238E27FC236}">
                  <a16:creationId xmlns:a16="http://schemas.microsoft.com/office/drawing/2014/main" id="{4ECDF1CE-602B-48E2-A29E-0F0AF9F27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681" y="3253096"/>
              <a:ext cx="112715" cy="66678"/>
            </a:xfrm>
            <a:custGeom>
              <a:avLst/>
              <a:gdLst>
                <a:gd name="T0" fmla="*/ 0 w 71"/>
                <a:gd name="T1" fmla="*/ 0 h 42"/>
                <a:gd name="T2" fmla="*/ 0 w 71"/>
                <a:gd name="T3" fmla="*/ 6 h 42"/>
                <a:gd name="T4" fmla="*/ 71 w 71"/>
                <a:gd name="T5" fmla="*/ 42 h 42"/>
                <a:gd name="T6" fmla="*/ 71 w 71"/>
                <a:gd name="T7" fmla="*/ 35 h 42"/>
                <a:gd name="T8" fmla="*/ 0 w 7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42">
                  <a:moveTo>
                    <a:pt x="0" y="0"/>
                  </a:moveTo>
                  <a:lnTo>
                    <a:pt x="0" y="6"/>
                  </a:lnTo>
                  <a:lnTo>
                    <a:pt x="71" y="42"/>
                  </a:lnTo>
                  <a:lnTo>
                    <a:pt x="71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3" name="Freeform 271">
              <a:extLst>
                <a:ext uri="{FF2B5EF4-FFF2-40B4-BE49-F238E27FC236}">
                  <a16:creationId xmlns:a16="http://schemas.microsoft.com/office/drawing/2014/main" id="{4D7928E9-72C9-45C7-A4DC-D12DE2EE3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269" y="3241983"/>
              <a:ext cx="125415" cy="61915"/>
            </a:xfrm>
            <a:custGeom>
              <a:avLst/>
              <a:gdLst>
                <a:gd name="T0" fmla="*/ 0 w 79"/>
                <a:gd name="T1" fmla="*/ 5 h 39"/>
                <a:gd name="T2" fmla="*/ 70 w 79"/>
                <a:gd name="T3" fmla="*/ 39 h 39"/>
                <a:gd name="T4" fmla="*/ 79 w 79"/>
                <a:gd name="T5" fmla="*/ 35 h 39"/>
                <a:gd name="T6" fmla="*/ 9 w 79"/>
                <a:gd name="T7" fmla="*/ 0 h 39"/>
                <a:gd name="T8" fmla="*/ 0 w 79"/>
                <a:gd name="T9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39">
                  <a:moveTo>
                    <a:pt x="0" y="5"/>
                  </a:moveTo>
                  <a:lnTo>
                    <a:pt x="70" y="39"/>
                  </a:lnTo>
                  <a:lnTo>
                    <a:pt x="79" y="35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4" name="Freeform 272">
              <a:extLst>
                <a:ext uri="{FF2B5EF4-FFF2-40B4-BE49-F238E27FC236}">
                  <a16:creationId xmlns:a16="http://schemas.microsoft.com/office/drawing/2014/main" id="{A60B399A-A0D0-4AA1-A08B-530223796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396" y="3297548"/>
              <a:ext cx="15875" cy="22226"/>
            </a:xfrm>
            <a:custGeom>
              <a:avLst/>
              <a:gdLst>
                <a:gd name="T0" fmla="*/ 0 w 10"/>
                <a:gd name="T1" fmla="*/ 14 h 14"/>
                <a:gd name="T2" fmla="*/ 10 w 10"/>
                <a:gd name="T3" fmla="*/ 9 h 14"/>
                <a:gd name="T4" fmla="*/ 10 w 10"/>
                <a:gd name="T5" fmla="*/ 0 h 14"/>
                <a:gd name="T6" fmla="*/ 9 w 10"/>
                <a:gd name="T7" fmla="*/ 0 h 14"/>
                <a:gd name="T8" fmla="*/ 0 w 10"/>
                <a:gd name="T9" fmla="*/ 4 h 14"/>
                <a:gd name="T10" fmla="*/ 0 w 10"/>
                <a:gd name="T11" fmla="*/ 7 h 14"/>
                <a:gd name="T12" fmla="*/ 0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14"/>
                  </a:moveTo>
                  <a:lnTo>
                    <a:pt x="10" y="9"/>
                  </a:lnTo>
                  <a:lnTo>
                    <a:pt x="10" y="0"/>
                  </a:lnTo>
                  <a:lnTo>
                    <a:pt x="9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5" name="Freeform 273">
              <a:extLst>
                <a:ext uri="{FF2B5EF4-FFF2-40B4-BE49-F238E27FC236}">
                  <a16:creationId xmlns:a16="http://schemas.microsoft.com/office/drawing/2014/main" id="{2165EEC2-0D46-4218-B676-1603C9B44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681" y="3249921"/>
              <a:ext cx="112715" cy="58740"/>
            </a:xfrm>
            <a:custGeom>
              <a:avLst/>
              <a:gdLst>
                <a:gd name="T0" fmla="*/ 0 w 71"/>
                <a:gd name="T1" fmla="*/ 2 h 37"/>
                <a:gd name="T2" fmla="*/ 1 w 71"/>
                <a:gd name="T3" fmla="*/ 0 h 37"/>
                <a:gd name="T4" fmla="*/ 71 w 71"/>
                <a:gd name="T5" fmla="*/ 34 h 37"/>
                <a:gd name="T6" fmla="*/ 70 w 71"/>
                <a:gd name="T7" fmla="*/ 37 h 37"/>
                <a:gd name="T8" fmla="*/ 0 w 71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7">
                  <a:moveTo>
                    <a:pt x="0" y="2"/>
                  </a:moveTo>
                  <a:lnTo>
                    <a:pt x="1" y="0"/>
                  </a:lnTo>
                  <a:lnTo>
                    <a:pt x="71" y="34"/>
                  </a:lnTo>
                  <a:lnTo>
                    <a:pt x="70" y="3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A0E9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6" name="Freeform 274">
              <a:extLst>
                <a:ext uri="{FF2B5EF4-FFF2-40B4-BE49-F238E27FC236}">
                  <a16:creationId xmlns:a16="http://schemas.microsoft.com/office/drawing/2014/main" id="{FA280ED2-B113-4193-B08A-65459CBA9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0892" y="3264209"/>
              <a:ext cx="155578" cy="76203"/>
            </a:xfrm>
            <a:custGeom>
              <a:avLst/>
              <a:gdLst>
                <a:gd name="T0" fmla="*/ 0 w 98"/>
                <a:gd name="T1" fmla="*/ 12 h 48"/>
                <a:gd name="T2" fmla="*/ 74 w 98"/>
                <a:gd name="T3" fmla="*/ 48 h 48"/>
                <a:gd name="T4" fmla="*/ 98 w 98"/>
                <a:gd name="T5" fmla="*/ 36 h 48"/>
                <a:gd name="T6" fmla="*/ 24 w 98"/>
                <a:gd name="T7" fmla="*/ 0 h 48"/>
                <a:gd name="T8" fmla="*/ 0 w 98"/>
                <a:gd name="T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48">
                  <a:moveTo>
                    <a:pt x="0" y="12"/>
                  </a:moveTo>
                  <a:lnTo>
                    <a:pt x="74" y="48"/>
                  </a:lnTo>
                  <a:lnTo>
                    <a:pt x="98" y="36"/>
                  </a:lnTo>
                  <a:lnTo>
                    <a:pt x="2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E008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7" name="Freeform 275">
              <a:extLst>
                <a:ext uri="{FF2B5EF4-FFF2-40B4-BE49-F238E27FC236}">
                  <a16:creationId xmlns:a16="http://schemas.microsoft.com/office/drawing/2014/main" id="{979602EA-7027-4DEA-A347-9666305D9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993" y="3237221"/>
              <a:ext cx="115890" cy="84141"/>
            </a:xfrm>
            <a:custGeom>
              <a:avLst/>
              <a:gdLst>
                <a:gd name="T0" fmla="*/ 0 w 73"/>
                <a:gd name="T1" fmla="*/ 16 h 53"/>
                <a:gd name="T2" fmla="*/ 0 w 73"/>
                <a:gd name="T3" fmla="*/ 0 h 53"/>
                <a:gd name="T4" fmla="*/ 73 w 73"/>
                <a:gd name="T5" fmla="*/ 37 h 53"/>
                <a:gd name="T6" fmla="*/ 73 w 73"/>
                <a:gd name="T7" fmla="*/ 53 h 53"/>
                <a:gd name="T8" fmla="*/ 0 w 73"/>
                <a:gd name="T9" fmla="*/ 1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3">
                  <a:moveTo>
                    <a:pt x="0" y="16"/>
                  </a:moveTo>
                  <a:lnTo>
                    <a:pt x="0" y="0"/>
                  </a:lnTo>
                  <a:lnTo>
                    <a:pt x="73" y="37"/>
                  </a:lnTo>
                  <a:lnTo>
                    <a:pt x="73" y="5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E008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8" name="Freeform 276">
              <a:extLst>
                <a:ext uri="{FF2B5EF4-FFF2-40B4-BE49-F238E27FC236}">
                  <a16:creationId xmlns:a16="http://schemas.microsoft.com/office/drawing/2014/main" id="{67237C0B-AC91-4E15-A54E-232A3D0A0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370" y="3315011"/>
              <a:ext cx="38101" cy="25401"/>
            </a:xfrm>
            <a:custGeom>
              <a:avLst/>
              <a:gdLst>
                <a:gd name="T0" fmla="*/ 0 w 24"/>
                <a:gd name="T1" fmla="*/ 12 h 16"/>
                <a:gd name="T2" fmla="*/ 0 w 24"/>
                <a:gd name="T3" fmla="*/ 16 h 16"/>
                <a:gd name="T4" fmla="*/ 24 w 24"/>
                <a:gd name="T5" fmla="*/ 5 h 16"/>
                <a:gd name="T6" fmla="*/ 24 w 24"/>
                <a:gd name="T7" fmla="*/ 0 h 16"/>
                <a:gd name="T8" fmla="*/ 0 w 24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0" y="12"/>
                  </a:moveTo>
                  <a:lnTo>
                    <a:pt x="0" y="16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9" name="Freeform 277">
              <a:extLst>
                <a:ext uri="{FF2B5EF4-FFF2-40B4-BE49-F238E27FC236}">
                  <a16:creationId xmlns:a16="http://schemas.microsoft.com/office/drawing/2014/main" id="{6224E8D2-BF6E-4230-9CA0-B86A77100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533" y="3303898"/>
              <a:ext cx="6350" cy="14288"/>
            </a:xfrm>
            <a:custGeom>
              <a:avLst/>
              <a:gdLst>
                <a:gd name="T0" fmla="*/ 1 w 4"/>
                <a:gd name="T1" fmla="*/ 2 h 9"/>
                <a:gd name="T2" fmla="*/ 0 w 4"/>
                <a:gd name="T3" fmla="*/ 9 h 9"/>
                <a:gd name="T4" fmla="*/ 4 w 4"/>
                <a:gd name="T5" fmla="*/ 7 h 9"/>
                <a:gd name="T6" fmla="*/ 4 w 4"/>
                <a:gd name="T7" fmla="*/ 0 h 9"/>
                <a:gd name="T8" fmla="*/ 1 w 4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1" y="2"/>
                  </a:moveTo>
                  <a:lnTo>
                    <a:pt x="0" y="9"/>
                  </a:lnTo>
                  <a:lnTo>
                    <a:pt x="4" y="7"/>
                  </a:lnTo>
                  <a:lnTo>
                    <a:pt x="4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0" name="Freeform 278">
              <a:extLst>
                <a:ext uri="{FF2B5EF4-FFF2-40B4-BE49-F238E27FC236}">
                  <a16:creationId xmlns:a16="http://schemas.microsoft.com/office/drawing/2014/main" id="{024203E1-ADDF-42E8-A734-ADE60773A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070" y="3319774"/>
              <a:ext cx="9525" cy="6350"/>
            </a:xfrm>
            <a:custGeom>
              <a:avLst/>
              <a:gdLst>
                <a:gd name="T0" fmla="*/ 0 w 6"/>
                <a:gd name="T1" fmla="*/ 2 h 4"/>
                <a:gd name="T2" fmla="*/ 0 w 6"/>
                <a:gd name="T3" fmla="*/ 4 h 4"/>
                <a:gd name="T4" fmla="*/ 6 w 6"/>
                <a:gd name="T5" fmla="*/ 1 h 4"/>
                <a:gd name="T6" fmla="*/ 6 w 6"/>
                <a:gd name="T7" fmla="*/ 0 h 4"/>
                <a:gd name="T8" fmla="*/ 0 w 6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lnTo>
                    <a:pt x="0" y="4"/>
                  </a:lnTo>
                  <a:lnTo>
                    <a:pt x="6" y="1"/>
                  </a:lnTo>
                  <a:lnTo>
                    <a:pt x="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1" name="Line 279">
              <a:extLst>
                <a:ext uri="{FF2B5EF4-FFF2-40B4-BE49-F238E27FC236}">
                  <a16:creationId xmlns:a16="http://schemas.microsoft.com/office/drawing/2014/main" id="{CDD54D5A-B102-461B-A9DB-D03B9FF41F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5655" y="3257859"/>
              <a:ext cx="125415" cy="61915"/>
            </a:xfrm>
            <a:prstGeom prst="line">
              <a:avLst/>
            </a:prstGeom>
            <a:no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2" name="Line 280">
              <a:extLst>
                <a:ext uri="{FF2B5EF4-FFF2-40B4-BE49-F238E27FC236}">
                  <a16:creationId xmlns:a16="http://schemas.microsoft.com/office/drawing/2014/main" id="{C1E4A62D-8DEA-43DA-8847-095CDB9BD3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8830" y="3265797"/>
              <a:ext cx="125415" cy="61915"/>
            </a:xfrm>
            <a:prstGeom prst="line">
              <a:avLst/>
            </a:prstGeom>
            <a:no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3" name="Line 281">
              <a:extLst>
                <a:ext uri="{FF2B5EF4-FFF2-40B4-BE49-F238E27FC236}">
                  <a16:creationId xmlns:a16="http://schemas.microsoft.com/office/drawing/2014/main" id="{1A6A0344-5114-462F-9BC0-AC22E2AEA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5655" y="3261034"/>
              <a:ext cx="125415" cy="61915"/>
            </a:xfrm>
            <a:prstGeom prst="line">
              <a:avLst/>
            </a:prstGeom>
            <a:no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4" name="Line 282">
              <a:extLst>
                <a:ext uri="{FF2B5EF4-FFF2-40B4-BE49-F238E27FC236}">
                  <a16:creationId xmlns:a16="http://schemas.microsoft.com/office/drawing/2014/main" id="{0D1D99D4-9AFF-44A8-ADEF-F3DBE45128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5180" y="3254684"/>
              <a:ext cx="125415" cy="61915"/>
            </a:xfrm>
            <a:prstGeom prst="line">
              <a:avLst/>
            </a:prstGeom>
            <a:no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5" name="Freeform 283">
              <a:extLst>
                <a:ext uri="{FF2B5EF4-FFF2-40B4-BE49-F238E27FC236}">
                  <a16:creationId xmlns:a16="http://schemas.microsoft.com/office/drawing/2014/main" id="{D7EE6BC6-1115-4CEE-B63C-C21542D7E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070" y="3313424"/>
              <a:ext cx="9525" cy="6350"/>
            </a:xfrm>
            <a:custGeom>
              <a:avLst/>
              <a:gdLst>
                <a:gd name="T0" fmla="*/ 0 w 6"/>
                <a:gd name="T1" fmla="*/ 2 h 4"/>
                <a:gd name="T2" fmla="*/ 0 w 6"/>
                <a:gd name="T3" fmla="*/ 4 h 4"/>
                <a:gd name="T4" fmla="*/ 6 w 6"/>
                <a:gd name="T5" fmla="*/ 1 h 4"/>
                <a:gd name="T6" fmla="*/ 6 w 6"/>
                <a:gd name="T7" fmla="*/ 0 h 4"/>
                <a:gd name="T8" fmla="*/ 0 w 6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lnTo>
                    <a:pt x="0" y="4"/>
                  </a:lnTo>
                  <a:lnTo>
                    <a:pt x="6" y="1"/>
                  </a:lnTo>
                  <a:lnTo>
                    <a:pt x="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6" name="Freeform 284">
              <a:extLst>
                <a:ext uri="{FF2B5EF4-FFF2-40B4-BE49-F238E27FC236}">
                  <a16:creationId xmlns:a16="http://schemas.microsoft.com/office/drawing/2014/main" id="{01608814-1290-4DF7-91C2-467FBA893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6782" y="3295960"/>
              <a:ext cx="38101" cy="26989"/>
            </a:xfrm>
            <a:custGeom>
              <a:avLst/>
              <a:gdLst>
                <a:gd name="T0" fmla="*/ 0 w 24"/>
                <a:gd name="T1" fmla="*/ 12 h 17"/>
                <a:gd name="T2" fmla="*/ 0 w 24"/>
                <a:gd name="T3" fmla="*/ 17 h 17"/>
                <a:gd name="T4" fmla="*/ 24 w 24"/>
                <a:gd name="T5" fmla="*/ 5 h 17"/>
                <a:gd name="T6" fmla="*/ 24 w 24"/>
                <a:gd name="T7" fmla="*/ 0 h 17"/>
                <a:gd name="T8" fmla="*/ 0 w 24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0" y="12"/>
                  </a:moveTo>
                  <a:lnTo>
                    <a:pt x="0" y="17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7" name="Freeform 285">
              <a:extLst>
                <a:ext uri="{FF2B5EF4-FFF2-40B4-BE49-F238E27FC236}">
                  <a16:creationId xmlns:a16="http://schemas.microsoft.com/office/drawing/2014/main" id="{2715DBF5-810C-44E0-8357-962D7263E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0892" y="3238808"/>
              <a:ext cx="153991" cy="76203"/>
            </a:xfrm>
            <a:custGeom>
              <a:avLst/>
              <a:gdLst>
                <a:gd name="T0" fmla="*/ 0 w 97"/>
                <a:gd name="T1" fmla="*/ 12 h 48"/>
                <a:gd name="T2" fmla="*/ 73 w 97"/>
                <a:gd name="T3" fmla="*/ 48 h 48"/>
                <a:gd name="T4" fmla="*/ 97 w 97"/>
                <a:gd name="T5" fmla="*/ 36 h 48"/>
                <a:gd name="T6" fmla="*/ 24 w 97"/>
                <a:gd name="T7" fmla="*/ 0 h 48"/>
                <a:gd name="T8" fmla="*/ 0 w 97"/>
                <a:gd name="T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48">
                  <a:moveTo>
                    <a:pt x="0" y="12"/>
                  </a:moveTo>
                  <a:lnTo>
                    <a:pt x="73" y="48"/>
                  </a:lnTo>
                  <a:lnTo>
                    <a:pt x="97" y="36"/>
                  </a:lnTo>
                  <a:lnTo>
                    <a:pt x="2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E008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8" name="Freeform 286">
              <a:extLst>
                <a:ext uri="{FF2B5EF4-FFF2-40B4-BE49-F238E27FC236}">
                  <a16:creationId xmlns:a16="http://schemas.microsoft.com/office/drawing/2014/main" id="{93264D1D-29DF-4891-A5D2-2D90E27BE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6782" y="3319774"/>
              <a:ext cx="7938" cy="14288"/>
            </a:xfrm>
            <a:custGeom>
              <a:avLst/>
              <a:gdLst>
                <a:gd name="T0" fmla="*/ 1 w 5"/>
                <a:gd name="T1" fmla="*/ 2 h 9"/>
                <a:gd name="T2" fmla="*/ 0 w 5"/>
                <a:gd name="T3" fmla="*/ 9 h 9"/>
                <a:gd name="T4" fmla="*/ 5 w 5"/>
                <a:gd name="T5" fmla="*/ 7 h 9"/>
                <a:gd name="T6" fmla="*/ 5 w 5"/>
                <a:gd name="T7" fmla="*/ 0 h 9"/>
                <a:gd name="T8" fmla="*/ 1 w 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1" y="2"/>
                  </a:moveTo>
                  <a:lnTo>
                    <a:pt x="0" y="9"/>
                  </a:lnTo>
                  <a:lnTo>
                    <a:pt x="5" y="7"/>
                  </a:lnTo>
                  <a:lnTo>
                    <a:pt x="5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9" name="Freeform 287">
              <a:extLst>
                <a:ext uri="{FF2B5EF4-FFF2-40B4-BE49-F238E27FC236}">
                  <a16:creationId xmlns:a16="http://schemas.microsoft.com/office/drawing/2014/main" id="{029BE7EB-A294-4561-BF70-FC9A3B1BC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0892" y="3259446"/>
              <a:ext cx="115890" cy="82553"/>
            </a:xfrm>
            <a:custGeom>
              <a:avLst/>
              <a:gdLst>
                <a:gd name="T0" fmla="*/ 0 w 73"/>
                <a:gd name="T1" fmla="*/ 16 h 52"/>
                <a:gd name="T2" fmla="*/ 0 w 73"/>
                <a:gd name="T3" fmla="*/ 0 h 52"/>
                <a:gd name="T4" fmla="*/ 73 w 73"/>
                <a:gd name="T5" fmla="*/ 36 h 52"/>
                <a:gd name="T6" fmla="*/ 73 w 73"/>
                <a:gd name="T7" fmla="*/ 52 h 52"/>
                <a:gd name="T8" fmla="*/ 0 w 73"/>
                <a:gd name="T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2">
                  <a:moveTo>
                    <a:pt x="0" y="16"/>
                  </a:moveTo>
                  <a:lnTo>
                    <a:pt x="0" y="0"/>
                  </a:lnTo>
                  <a:lnTo>
                    <a:pt x="73" y="36"/>
                  </a:lnTo>
                  <a:lnTo>
                    <a:pt x="73" y="5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E008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0" name="Freeform 288">
              <a:extLst>
                <a:ext uri="{FF2B5EF4-FFF2-40B4-BE49-F238E27FC236}">
                  <a16:creationId xmlns:a16="http://schemas.microsoft.com/office/drawing/2014/main" id="{794FB4B4-305A-4E44-9524-D77454B4E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542" y="3295960"/>
              <a:ext cx="112715" cy="63502"/>
            </a:xfrm>
            <a:custGeom>
              <a:avLst/>
              <a:gdLst>
                <a:gd name="T0" fmla="*/ 0 w 71"/>
                <a:gd name="T1" fmla="*/ 0 h 40"/>
                <a:gd name="T2" fmla="*/ 0 w 71"/>
                <a:gd name="T3" fmla="*/ 6 h 40"/>
                <a:gd name="T4" fmla="*/ 71 w 71"/>
                <a:gd name="T5" fmla="*/ 40 h 40"/>
                <a:gd name="T6" fmla="*/ 71 w 71"/>
                <a:gd name="T7" fmla="*/ 35 h 40"/>
                <a:gd name="T8" fmla="*/ 0 w 71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40">
                  <a:moveTo>
                    <a:pt x="0" y="0"/>
                  </a:moveTo>
                  <a:lnTo>
                    <a:pt x="0" y="6"/>
                  </a:lnTo>
                  <a:lnTo>
                    <a:pt x="71" y="40"/>
                  </a:lnTo>
                  <a:lnTo>
                    <a:pt x="71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1" name="Freeform 289">
              <a:extLst>
                <a:ext uri="{FF2B5EF4-FFF2-40B4-BE49-F238E27FC236}">
                  <a16:creationId xmlns:a16="http://schemas.microsoft.com/office/drawing/2014/main" id="{B99E6348-4D86-4C6B-B9ED-47300CA20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6130" y="3283260"/>
              <a:ext cx="125415" cy="61915"/>
            </a:xfrm>
            <a:custGeom>
              <a:avLst/>
              <a:gdLst>
                <a:gd name="T0" fmla="*/ 0 w 79"/>
                <a:gd name="T1" fmla="*/ 5 h 39"/>
                <a:gd name="T2" fmla="*/ 70 w 79"/>
                <a:gd name="T3" fmla="*/ 39 h 39"/>
                <a:gd name="T4" fmla="*/ 79 w 79"/>
                <a:gd name="T5" fmla="*/ 35 h 39"/>
                <a:gd name="T6" fmla="*/ 9 w 79"/>
                <a:gd name="T7" fmla="*/ 0 h 39"/>
                <a:gd name="T8" fmla="*/ 0 w 79"/>
                <a:gd name="T9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39">
                  <a:moveTo>
                    <a:pt x="0" y="5"/>
                  </a:moveTo>
                  <a:lnTo>
                    <a:pt x="70" y="39"/>
                  </a:lnTo>
                  <a:lnTo>
                    <a:pt x="79" y="35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2" name="Freeform 290">
              <a:extLst>
                <a:ext uri="{FF2B5EF4-FFF2-40B4-BE49-F238E27FC236}">
                  <a16:creationId xmlns:a16="http://schemas.microsoft.com/office/drawing/2014/main" id="{3D2EB04B-1424-4895-A9E4-038894A5E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257" y="3338825"/>
              <a:ext cx="17463" cy="22226"/>
            </a:xfrm>
            <a:custGeom>
              <a:avLst/>
              <a:gdLst>
                <a:gd name="T0" fmla="*/ 1 w 11"/>
                <a:gd name="T1" fmla="*/ 14 h 14"/>
                <a:gd name="T2" fmla="*/ 11 w 11"/>
                <a:gd name="T3" fmla="*/ 9 h 14"/>
                <a:gd name="T4" fmla="*/ 11 w 11"/>
                <a:gd name="T5" fmla="*/ 0 h 14"/>
                <a:gd name="T6" fmla="*/ 9 w 11"/>
                <a:gd name="T7" fmla="*/ 0 h 14"/>
                <a:gd name="T8" fmla="*/ 0 w 11"/>
                <a:gd name="T9" fmla="*/ 4 h 14"/>
                <a:gd name="T10" fmla="*/ 0 w 11"/>
                <a:gd name="T11" fmla="*/ 7 h 14"/>
                <a:gd name="T12" fmla="*/ 1 w 11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4">
                  <a:moveTo>
                    <a:pt x="1" y="14"/>
                  </a:moveTo>
                  <a:lnTo>
                    <a:pt x="11" y="9"/>
                  </a:lnTo>
                  <a:lnTo>
                    <a:pt x="11" y="0"/>
                  </a:lnTo>
                  <a:lnTo>
                    <a:pt x="9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3" name="Freeform 291">
              <a:extLst>
                <a:ext uri="{FF2B5EF4-FFF2-40B4-BE49-F238E27FC236}">
                  <a16:creationId xmlns:a16="http://schemas.microsoft.com/office/drawing/2014/main" id="{44D0A7F5-7DD6-449C-BA16-D9D0AB728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542" y="3291198"/>
              <a:ext cx="112715" cy="58740"/>
            </a:xfrm>
            <a:custGeom>
              <a:avLst/>
              <a:gdLst>
                <a:gd name="T0" fmla="*/ 0 w 71"/>
                <a:gd name="T1" fmla="*/ 3 h 37"/>
                <a:gd name="T2" fmla="*/ 1 w 71"/>
                <a:gd name="T3" fmla="*/ 0 h 37"/>
                <a:gd name="T4" fmla="*/ 71 w 71"/>
                <a:gd name="T5" fmla="*/ 34 h 37"/>
                <a:gd name="T6" fmla="*/ 70 w 71"/>
                <a:gd name="T7" fmla="*/ 37 h 37"/>
                <a:gd name="T8" fmla="*/ 0 w 71"/>
                <a:gd name="T9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7">
                  <a:moveTo>
                    <a:pt x="0" y="3"/>
                  </a:moveTo>
                  <a:lnTo>
                    <a:pt x="1" y="0"/>
                  </a:lnTo>
                  <a:lnTo>
                    <a:pt x="71" y="34"/>
                  </a:lnTo>
                  <a:lnTo>
                    <a:pt x="70" y="37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A0E9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4" name="Line 292">
              <a:extLst>
                <a:ext uri="{FF2B5EF4-FFF2-40B4-BE49-F238E27FC236}">
                  <a16:creationId xmlns:a16="http://schemas.microsoft.com/office/drawing/2014/main" id="{37611323-FF1C-4E18-9E5A-31E415BBC1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85818" y="3221345"/>
              <a:ext cx="23813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5" name="Line 293">
              <a:extLst>
                <a:ext uri="{FF2B5EF4-FFF2-40B4-BE49-F238E27FC236}">
                  <a16:creationId xmlns:a16="http://schemas.microsoft.com/office/drawing/2014/main" id="{CBA35F0C-1970-4F2B-9780-27A6D97BAB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76293" y="3234045"/>
              <a:ext cx="22225" cy="11113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6" name="Freeform 294">
              <a:extLst>
                <a:ext uri="{FF2B5EF4-FFF2-40B4-BE49-F238E27FC236}">
                  <a16:creationId xmlns:a16="http://schemas.microsoft.com/office/drawing/2014/main" id="{03953A5D-DB78-4121-BCCE-1CA847C29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118" y="3221345"/>
              <a:ext cx="19050" cy="14288"/>
            </a:xfrm>
            <a:custGeom>
              <a:avLst/>
              <a:gdLst>
                <a:gd name="T0" fmla="*/ 17 w 19"/>
                <a:gd name="T1" fmla="*/ 4 h 16"/>
                <a:gd name="T2" fmla="*/ 13 w 19"/>
                <a:gd name="T3" fmla="*/ 14 h 16"/>
                <a:gd name="T4" fmla="*/ 2 w 19"/>
                <a:gd name="T5" fmla="*/ 12 h 16"/>
                <a:gd name="T6" fmla="*/ 6 w 19"/>
                <a:gd name="T7" fmla="*/ 2 h 16"/>
                <a:gd name="T8" fmla="*/ 17 w 19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7" y="4"/>
                  </a:moveTo>
                  <a:cubicBezTo>
                    <a:pt x="19" y="7"/>
                    <a:pt x="17" y="12"/>
                    <a:pt x="13" y="14"/>
                  </a:cubicBezTo>
                  <a:cubicBezTo>
                    <a:pt x="9" y="16"/>
                    <a:pt x="4" y="15"/>
                    <a:pt x="2" y="12"/>
                  </a:cubicBezTo>
                  <a:cubicBezTo>
                    <a:pt x="0" y="9"/>
                    <a:pt x="2" y="5"/>
                    <a:pt x="6" y="2"/>
                  </a:cubicBezTo>
                  <a:cubicBezTo>
                    <a:pt x="11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7" name="Freeform 295">
              <a:extLst>
                <a:ext uri="{FF2B5EF4-FFF2-40B4-BE49-F238E27FC236}">
                  <a16:creationId xmlns:a16="http://schemas.microsoft.com/office/drawing/2014/main" id="{7D9CB6AC-1997-4053-BC80-C8EFAD6DD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9468" y="3224520"/>
              <a:ext cx="23813" cy="19051"/>
            </a:xfrm>
            <a:custGeom>
              <a:avLst/>
              <a:gdLst>
                <a:gd name="T0" fmla="*/ 4 w 15"/>
                <a:gd name="T1" fmla="*/ 0 h 12"/>
                <a:gd name="T2" fmla="*/ 15 w 15"/>
                <a:gd name="T3" fmla="*/ 6 h 12"/>
                <a:gd name="T4" fmla="*/ 12 w 15"/>
                <a:gd name="T5" fmla="*/ 12 h 12"/>
                <a:gd name="T6" fmla="*/ 0 w 15"/>
                <a:gd name="T7" fmla="*/ 6 h 12"/>
                <a:gd name="T8" fmla="*/ 4 w 15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lnTo>
                    <a:pt x="15" y="6"/>
                  </a:lnTo>
                  <a:lnTo>
                    <a:pt x="12" y="12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8A9A9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8" name="Freeform 296">
              <a:extLst>
                <a:ext uri="{FF2B5EF4-FFF2-40B4-BE49-F238E27FC236}">
                  <a16:creationId xmlns:a16="http://schemas.microsoft.com/office/drawing/2014/main" id="{FBBD4E71-E89B-43A6-B607-81CEF1CDC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343" y="3232458"/>
              <a:ext cx="17463" cy="14288"/>
            </a:xfrm>
            <a:custGeom>
              <a:avLst/>
              <a:gdLst>
                <a:gd name="T0" fmla="*/ 17 w 19"/>
                <a:gd name="T1" fmla="*/ 4 h 16"/>
                <a:gd name="T2" fmla="*/ 13 w 19"/>
                <a:gd name="T3" fmla="*/ 14 h 16"/>
                <a:gd name="T4" fmla="*/ 2 w 19"/>
                <a:gd name="T5" fmla="*/ 12 h 16"/>
                <a:gd name="T6" fmla="*/ 6 w 19"/>
                <a:gd name="T7" fmla="*/ 2 h 16"/>
                <a:gd name="T8" fmla="*/ 17 w 19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7" y="4"/>
                  </a:moveTo>
                  <a:cubicBezTo>
                    <a:pt x="19" y="7"/>
                    <a:pt x="17" y="12"/>
                    <a:pt x="13" y="14"/>
                  </a:cubicBezTo>
                  <a:cubicBezTo>
                    <a:pt x="9" y="16"/>
                    <a:pt x="4" y="16"/>
                    <a:pt x="2" y="12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5" y="0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9" name="Freeform 297">
              <a:extLst>
                <a:ext uri="{FF2B5EF4-FFF2-40B4-BE49-F238E27FC236}">
                  <a16:creationId xmlns:a16="http://schemas.microsoft.com/office/drawing/2014/main" id="{10CDDF9A-68AA-4CDE-9710-C360BF952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518" y="3235633"/>
              <a:ext cx="11113" cy="7938"/>
            </a:xfrm>
            <a:custGeom>
              <a:avLst/>
              <a:gdLst>
                <a:gd name="T0" fmla="*/ 10 w 11"/>
                <a:gd name="T1" fmla="*/ 3 h 10"/>
                <a:gd name="T2" fmla="*/ 8 w 11"/>
                <a:gd name="T3" fmla="*/ 9 h 10"/>
                <a:gd name="T4" fmla="*/ 1 w 11"/>
                <a:gd name="T5" fmla="*/ 7 h 10"/>
                <a:gd name="T6" fmla="*/ 4 w 11"/>
                <a:gd name="T7" fmla="*/ 1 h 10"/>
                <a:gd name="T8" fmla="*/ 10 w 11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3"/>
                  </a:moveTo>
                  <a:cubicBezTo>
                    <a:pt x="11" y="5"/>
                    <a:pt x="10" y="7"/>
                    <a:pt x="8" y="9"/>
                  </a:cubicBezTo>
                  <a:cubicBezTo>
                    <a:pt x="5" y="10"/>
                    <a:pt x="2" y="10"/>
                    <a:pt x="1" y="7"/>
                  </a:cubicBezTo>
                  <a:cubicBezTo>
                    <a:pt x="0" y="5"/>
                    <a:pt x="1" y="3"/>
                    <a:pt x="4" y="1"/>
                  </a:cubicBezTo>
                  <a:cubicBezTo>
                    <a:pt x="6" y="0"/>
                    <a:pt x="9" y="0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0" name="Freeform 300">
              <a:extLst>
                <a:ext uri="{FF2B5EF4-FFF2-40B4-BE49-F238E27FC236}">
                  <a16:creationId xmlns:a16="http://schemas.microsoft.com/office/drawing/2014/main" id="{D0D4D298-92CC-4649-B9CD-A7829057A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705" y="3238808"/>
              <a:ext cx="114302" cy="65090"/>
            </a:xfrm>
            <a:custGeom>
              <a:avLst/>
              <a:gdLst>
                <a:gd name="T0" fmla="*/ 0 w 72"/>
                <a:gd name="T1" fmla="*/ 0 h 41"/>
                <a:gd name="T2" fmla="*/ 0 w 72"/>
                <a:gd name="T3" fmla="*/ 6 h 41"/>
                <a:gd name="T4" fmla="*/ 72 w 72"/>
                <a:gd name="T5" fmla="*/ 41 h 41"/>
                <a:gd name="T6" fmla="*/ 72 w 72"/>
                <a:gd name="T7" fmla="*/ 35 h 41"/>
                <a:gd name="T8" fmla="*/ 0 w 7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1">
                  <a:moveTo>
                    <a:pt x="0" y="0"/>
                  </a:moveTo>
                  <a:lnTo>
                    <a:pt x="0" y="6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1" name="Freeform 301">
              <a:extLst>
                <a:ext uri="{FF2B5EF4-FFF2-40B4-BE49-F238E27FC236}">
                  <a16:creationId xmlns:a16="http://schemas.microsoft.com/office/drawing/2014/main" id="{F3DB6B79-1104-4641-9890-4DBDE7041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293" y="3227695"/>
              <a:ext cx="127003" cy="61915"/>
            </a:xfrm>
            <a:custGeom>
              <a:avLst/>
              <a:gdLst>
                <a:gd name="T0" fmla="*/ 0 w 80"/>
                <a:gd name="T1" fmla="*/ 5 h 39"/>
                <a:gd name="T2" fmla="*/ 71 w 80"/>
                <a:gd name="T3" fmla="*/ 39 h 39"/>
                <a:gd name="T4" fmla="*/ 80 w 80"/>
                <a:gd name="T5" fmla="*/ 34 h 39"/>
                <a:gd name="T6" fmla="*/ 10 w 80"/>
                <a:gd name="T7" fmla="*/ 0 h 39"/>
                <a:gd name="T8" fmla="*/ 0 w 80"/>
                <a:gd name="T9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9">
                  <a:moveTo>
                    <a:pt x="0" y="5"/>
                  </a:moveTo>
                  <a:lnTo>
                    <a:pt x="71" y="39"/>
                  </a:lnTo>
                  <a:lnTo>
                    <a:pt x="80" y="34"/>
                  </a:lnTo>
                  <a:lnTo>
                    <a:pt x="1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2" name="Freeform 302">
              <a:extLst>
                <a:ext uri="{FF2B5EF4-FFF2-40B4-BE49-F238E27FC236}">
                  <a16:creationId xmlns:a16="http://schemas.microsoft.com/office/drawing/2014/main" id="{9F12F405-22BD-4210-BC88-CEB4CD68B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008" y="3281672"/>
              <a:ext cx="15875" cy="23813"/>
            </a:xfrm>
            <a:custGeom>
              <a:avLst/>
              <a:gdLst>
                <a:gd name="T0" fmla="*/ 0 w 10"/>
                <a:gd name="T1" fmla="*/ 15 h 15"/>
                <a:gd name="T2" fmla="*/ 10 w 10"/>
                <a:gd name="T3" fmla="*/ 10 h 15"/>
                <a:gd name="T4" fmla="*/ 10 w 10"/>
                <a:gd name="T5" fmla="*/ 1 h 15"/>
                <a:gd name="T6" fmla="*/ 9 w 10"/>
                <a:gd name="T7" fmla="*/ 0 h 15"/>
                <a:gd name="T8" fmla="*/ 0 w 10"/>
                <a:gd name="T9" fmla="*/ 5 h 15"/>
                <a:gd name="T10" fmla="*/ 0 w 10"/>
                <a:gd name="T11" fmla="*/ 7 h 15"/>
                <a:gd name="T12" fmla="*/ 0 w 10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0" y="15"/>
                  </a:moveTo>
                  <a:lnTo>
                    <a:pt x="10" y="10"/>
                  </a:lnTo>
                  <a:lnTo>
                    <a:pt x="10" y="1"/>
                  </a:lnTo>
                  <a:lnTo>
                    <a:pt x="9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3" name="Freeform 303">
              <a:extLst>
                <a:ext uri="{FF2B5EF4-FFF2-40B4-BE49-F238E27FC236}">
                  <a16:creationId xmlns:a16="http://schemas.microsoft.com/office/drawing/2014/main" id="{153D906C-3A6B-4499-A4B1-2AF7416AE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705" y="3235633"/>
              <a:ext cx="114302" cy="57152"/>
            </a:xfrm>
            <a:custGeom>
              <a:avLst/>
              <a:gdLst>
                <a:gd name="T0" fmla="*/ 0 w 72"/>
                <a:gd name="T1" fmla="*/ 2 h 36"/>
                <a:gd name="T2" fmla="*/ 1 w 72"/>
                <a:gd name="T3" fmla="*/ 0 h 36"/>
                <a:gd name="T4" fmla="*/ 72 w 72"/>
                <a:gd name="T5" fmla="*/ 34 h 36"/>
                <a:gd name="T6" fmla="*/ 70 w 72"/>
                <a:gd name="T7" fmla="*/ 36 h 36"/>
                <a:gd name="T8" fmla="*/ 0 w 72"/>
                <a:gd name="T9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6">
                  <a:moveTo>
                    <a:pt x="0" y="2"/>
                  </a:moveTo>
                  <a:lnTo>
                    <a:pt x="1" y="0"/>
                  </a:lnTo>
                  <a:lnTo>
                    <a:pt x="72" y="34"/>
                  </a:lnTo>
                  <a:lnTo>
                    <a:pt x="70" y="3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A0E9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4" name="Freeform 304">
              <a:extLst>
                <a:ext uri="{FF2B5EF4-FFF2-40B4-BE49-F238E27FC236}">
                  <a16:creationId xmlns:a16="http://schemas.microsoft.com/office/drawing/2014/main" id="{2D04F3A7-DD6A-48D7-9769-D4A5A029C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480" y="3249921"/>
              <a:ext cx="112715" cy="65090"/>
            </a:xfrm>
            <a:custGeom>
              <a:avLst/>
              <a:gdLst>
                <a:gd name="T0" fmla="*/ 0 w 71"/>
                <a:gd name="T1" fmla="*/ 0 h 41"/>
                <a:gd name="T2" fmla="*/ 0 w 71"/>
                <a:gd name="T3" fmla="*/ 7 h 41"/>
                <a:gd name="T4" fmla="*/ 71 w 71"/>
                <a:gd name="T5" fmla="*/ 41 h 41"/>
                <a:gd name="T6" fmla="*/ 71 w 71"/>
                <a:gd name="T7" fmla="*/ 35 h 41"/>
                <a:gd name="T8" fmla="*/ 0 w 7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41">
                  <a:moveTo>
                    <a:pt x="0" y="0"/>
                  </a:moveTo>
                  <a:lnTo>
                    <a:pt x="0" y="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5" name="Freeform 305">
              <a:extLst>
                <a:ext uri="{FF2B5EF4-FFF2-40B4-BE49-F238E27FC236}">
                  <a16:creationId xmlns:a16="http://schemas.microsoft.com/office/drawing/2014/main" id="{8D8B7C1E-7B5E-4C5A-9DDF-FABF94B4C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067" y="3238808"/>
              <a:ext cx="125415" cy="61915"/>
            </a:xfrm>
            <a:custGeom>
              <a:avLst/>
              <a:gdLst>
                <a:gd name="T0" fmla="*/ 0 w 79"/>
                <a:gd name="T1" fmla="*/ 5 h 39"/>
                <a:gd name="T2" fmla="*/ 71 w 79"/>
                <a:gd name="T3" fmla="*/ 39 h 39"/>
                <a:gd name="T4" fmla="*/ 79 w 79"/>
                <a:gd name="T5" fmla="*/ 35 h 39"/>
                <a:gd name="T6" fmla="*/ 9 w 79"/>
                <a:gd name="T7" fmla="*/ 0 h 39"/>
                <a:gd name="T8" fmla="*/ 0 w 79"/>
                <a:gd name="T9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39">
                  <a:moveTo>
                    <a:pt x="0" y="5"/>
                  </a:moveTo>
                  <a:lnTo>
                    <a:pt x="71" y="39"/>
                  </a:lnTo>
                  <a:lnTo>
                    <a:pt x="79" y="35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6" name="Freeform 306">
              <a:extLst>
                <a:ext uri="{FF2B5EF4-FFF2-40B4-BE49-F238E27FC236}">
                  <a16:creationId xmlns:a16="http://schemas.microsoft.com/office/drawing/2014/main" id="{15CAF6C7-8B46-49D7-8CBD-0EC2B0C51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6782" y="3294373"/>
              <a:ext cx="14288" cy="22226"/>
            </a:xfrm>
            <a:custGeom>
              <a:avLst/>
              <a:gdLst>
                <a:gd name="T0" fmla="*/ 0 w 9"/>
                <a:gd name="T1" fmla="*/ 14 h 14"/>
                <a:gd name="T2" fmla="*/ 9 w 9"/>
                <a:gd name="T3" fmla="*/ 9 h 14"/>
                <a:gd name="T4" fmla="*/ 9 w 9"/>
                <a:gd name="T5" fmla="*/ 1 h 14"/>
                <a:gd name="T6" fmla="*/ 8 w 9"/>
                <a:gd name="T7" fmla="*/ 0 h 14"/>
                <a:gd name="T8" fmla="*/ 0 w 9"/>
                <a:gd name="T9" fmla="*/ 4 h 14"/>
                <a:gd name="T10" fmla="*/ 0 w 9"/>
                <a:gd name="T11" fmla="*/ 7 h 14"/>
                <a:gd name="T12" fmla="*/ 0 w 9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4">
                  <a:moveTo>
                    <a:pt x="0" y="14"/>
                  </a:moveTo>
                  <a:lnTo>
                    <a:pt x="9" y="9"/>
                  </a:lnTo>
                  <a:lnTo>
                    <a:pt x="9" y="1"/>
                  </a:lnTo>
                  <a:lnTo>
                    <a:pt x="8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7" name="Freeform 307">
              <a:extLst>
                <a:ext uri="{FF2B5EF4-FFF2-40B4-BE49-F238E27FC236}">
                  <a16:creationId xmlns:a16="http://schemas.microsoft.com/office/drawing/2014/main" id="{9506D695-6EF8-4897-A939-67180EF11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480" y="3246746"/>
              <a:ext cx="114302" cy="58740"/>
            </a:xfrm>
            <a:custGeom>
              <a:avLst/>
              <a:gdLst>
                <a:gd name="T0" fmla="*/ 0 w 72"/>
                <a:gd name="T1" fmla="*/ 2 h 37"/>
                <a:gd name="T2" fmla="*/ 1 w 72"/>
                <a:gd name="T3" fmla="*/ 0 h 37"/>
                <a:gd name="T4" fmla="*/ 72 w 72"/>
                <a:gd name="T5" fmla="*/ 34 h 37"/>
                <a:gd name="T6" fmla="*/ 70 w 72"/>
                <a:gd name="T7" fmla="*/ 37 h 37"/>
                <a:gd name="T8" fmla="*/ 0 w 72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7">
                  <a:moveTo>
                    <a:pt x="0" y="2"/>
                  </a:moveTo>
                  <a:lnTo>
                    <a:pt x="1" y="0"/>
                  </a:lnTo>
                  <a:lnTo>
                    <a:pt x="72" y="34"/>
                  </a:lnTo>
                  <a:lnTo>
                    <a:pt x="70" y="3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A0E9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8" name="Line 308">
              <a:extLst>
                <a:ext uri="{FF2B5EF4-FFF2-40B4-BE49-F238E27FC236}">
                  <a16:creationId xmlns:a16="http://schemas.microsoft.com/office/drawing/2014/main" id="{E4FFCB12-D808-4656-8C7D-AF13CAF772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00091" y="3221345"/>
              <a:ext cx="73027" cy="36514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9" name="Freeform 309">
              <a:extLst>
                <a:ext uri="{FF2B5EF4-FFF2-40B4-BE49-F238E27FC236}">
                  <a16:creationId xmlns:a16="http://schemas.microsoft.com/office/drawing/2014/main" id="{1368400B-1BC4-45ED-B807-8737858CA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791" y="3218170"/>
              <a:ext cx="42863" cy="22226"/>
            </a:xfrm>
            <a:custGeom>
              <a:avLst/>
              <a:gdLst>
                <a:gd name="T0" fmla="*/ 0 w 27"/>
                <a:gd name="T1" fmla="*/ 10 h 14"/>
                <a:gd name="T2" fmla="*/ 9 w 27"/>
                <a:gd name="T3" fmla="*/ 14 h 14"/>
                <a:gd name="T4" fmla="*/ 27 w 27"/>
                <a:gd name="T5" fmla="*/ 3 h 14"/>
                <a:gd name="T6" fmla="*/ 18 w 27"/>
                <a:gd name="T7" fmla="*/ 0 h 14"/>
                <a:gd name="T8" fmla="*/ 0 w 27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4">
                  <a:moveTo>
                    <a:pt x="0" y="10"/>
                  </a:moveTo>
                  <a:lnTo>
                    <a:pt x="9" y="14"/>
                  </a:lnTo>
                  <a:lnTo>
                    <a:pt x="27" y="3"/>
                  </a:lnTo>
                  <a:lnTo>
                    <a:pt x="18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0" name="Freeform 310">
              <a:extLst>
                <a:ext uri="{FF2B5EF4-FFF2-40B4-BE49-F238E27FC236}">
                  <a16:creationId xmlns:a16="http://schemas.microsoft.com/office/drawing/2014/main" id="{0E5367ED-EC66-4771-9459-A0FB0F642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791" y="3214995"/>
              <a:ext cx="42863" cy="22226"/>
            </a:xfrm>
            <a:custGeom>
              <a:avLst/>
              <a:gdLst>
                <a:gd name="T0" fmla="*/ 0 w 27"/>
                <a:gd name="T1" fmla="*/ 9 h 14"/>
                <a:gd name="T2" fmla="*/ 9 w 27"/>
                <a:gd name="T3" fmla="*/ 14 h 14"/>
                <a:gd name="T4" fmla="*/ 27 w 27"/>
                <a:gd name="T5" fmla="*/ 3 h 14"/>
                <a:gd name="T6" fmla="*/ 18 w 27"/>
                <a:gd name="T7" fmla="*/ 0 h 14"/>
                <a:gd name="T8" fmla="*/ 0 w 27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4">
                  <a:moveTo>
                    <a:pt x="0" y="9"/>
                  </a:moveTo>
                  <a:lnTo>
                    <a:pt x="9" y="14"/>
                  </a:lnTo>
                  <a:lnTo>
                    <a:pt x="27" y="3"/>
                  </a:lnTo>
                  <a:lnTo>
                    <a:pt x="18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1" name="Freeform 311">
              <a:extLst>
                <a:ext uri="{FF2B5EF4-FFF2-40B4-BE49-F238E27FC236}">
                  <a16:creationId xmlns:a16="http://schemas.microsoft.com/office/drawing/2014/main" id="{F52AB342-F644-412B-A0EA-5F89C35E2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904" y="3202294"/>
              <a:ext cx="15875" cy="17463"/>
            </a:xfrm>
            <a:custGeom>
              <a:avLst/>
              <a:gdLst>
                <a:gd name="T0" fmla="*/ 3 w 10"/>
                <a:gd name="T1" fmla="*/ 1 h 11"/>
                <a:gd name="T2" fmla="*/ 0 w 10"/>
                <a:gd name="T3" fmla="*/ 11 h 11"/>
                <a:gd name="T4" fmla="*/ 10 w 10"/>
                <a:gd name="T5" fmla="*/ 5 h 11"/>
                <a:gd name="T6" fmla="*/ 6 w 10"/>
                <a:gd name="T7" fmla="*/ 0 h 11"/>
                <a:gd name="T8" fmla="*/ 3 w 1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3" y="1"/>
                  </a:moveTo>
                  <a:lnTo>
                    <a:pt x="0" y="11"/>
                  </a:lnTo>
                  <a:lnTo>
                    <a:pt x="10" y="5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2" name="Freeform 312">
              <a:extLst>
                <a:ext uri="{FF2B5EF4-FFF2-40B4-BE49-F238E27FC236}">
                  <a16:creationId xmlns:a16="http://schemas.microsoft.com/office/drawing/2014/main" id="{817FA79E-E167-4E8F-AE4A-B6A4B9218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904" y="3202294"/>
              <a:ext cx="15875" cy="17463"/>
            </a:xfrm>
            <a:custGeom>
              <a:avLst/>
              <a:gdLst>
                <a:gd name="T0" fmla="*/ 3 w 10"/>
                <a:gd name="T1" fmla="*/ 1 h 11"/>
                <a:gd name="T2" fmla="*/ 0 w 10"/>
                <a:gd name="T3" fmla="*/ 11 h 11"/>
                <a:gd name="T4" fmla="*/ 10 w 10"/>
                <a:gd name="T5" fmla="*/ 6 h 11"/>
                <a:gd name="T6" fmla="*/ 6 w 10"/>
                <a:gd name="T7" fmla="*/ 0 h 11"/>
                <a:gd name="T8" fmla="*/ 3 w 1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3" y="1"/>
                  </a:moveTo>
                  <a:lnTo>
                    <a:pt x="0" y="11"/>
                  </a:lnTo>
                  <a:lnTo>
                    <a:pt x="10" y="6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3" name="Freeform 313">
              <a:extLst>
                <a:ext uri="{FF2B5EF4-FFF2-40B4-BE49-F238E27FC236}">
                  <a16:creationId xmlns:a16="http://schemas.microsoft.com/office/drawing/2014/main" id="{1021D44C-3DB4-40DA-A2EF-862BDBD66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729" y="3189594"/>
              <a:ext cx="19050" cy="15876"/>
            </a:xfrm>
            <a:custGeom>
              <a:avLst/>
              <a:gdLst>
                <a:gd name="T0" fmla="*/ 17 w 19"/>
                <a:gd name="T1" fmla="*/ 4 h 17"/>
                <a:gd name="T2" fmla="*/ 13 w 19"/>
                <a:gd name="T3" fmla="*/ 14 h 17"/>
                <a:gd name="T4" fmla="*/ 2 w 19"/>
                <a:gd name="T5" fmla="*/ 13 h 17"/>
                <a:gd name="T6" fmla="*/ 6 w 19"/>
                <a:gd name="T7" fmla="*/ 2 h 17"/>
                <a:gd name="T8" fmla="*/ 17 w 19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4"/>
                  </a:moveTo>
                  <a:cubicBezTo>
                    <a:pt x="19" y="7"/>
                    <a:pt x="17" y="12"/>
                    <a:pt x="13" y="14"/>
                  </a:cubicBezTo>
                  <a:cubicBezTo>
                    <a:pt x="9" y="17"/>
                    <a:pt x="4" y="16"/>
                    <a:pt x="2" y="13"/>
                  </a:cubicBezTo>
                  <a:cubicBezTo>
                    <a:pt x="0" y="9"/>
                    <a:pt x="2" y="5"/>
                    <a:pt x="6" y="2"/>
                  </a:cubicBezTo>
                  <a:cubicBezTo>
                    <a:pt x="10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4" name="Freeform 314">
              <a:extLst>
                <a:ext uri="{FF2B5EF4-FFF2-40B4-BE49-F238E27FC236}">
                  <a16:creationId xmlns:a16="http://schemas.microsoft.com/office/drawing/2014/main" id="{09D7394E-4EDA-4A6B-B09D-73E6B7B15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5492" y="3192769"/>
              <a:ext cx="9525" cy="9525"/>
            </a:xfrm>
            <a:custGeom>
              <a:avLst/>
              <a:gdLst>
                <a:gd name="T0" fmla="*/ 10 w 11"/>
                <a:gd name="T1" fmla="*/ 3 h 10"/>
                <a:gd name="T2" fmla="*/ 8 w 11"/>
                <a:gd name="T3" fmla="*/ 9 h 10"/>
                <a:gd name="T4" fmla="*/ 1 w 11"/>
                <a:gd name="T5" fmla="*/ 8 h 10"/>
                <a:gd name="T6" fmla="*/ 3 w 11"/>
                <a:gd name="T7" fmla="*/ 2 h 10"/>
                <a:gd name="T8" fmla="*/ 10 w 11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3"/>
                  </a:moveTo>
                  <a:cubicBezTo>
                    <a:pt x="11" y="5"/>
                    <a:pt x="10" y="7"/>
                    <a:pt x="8" y="9"/>
                  </a:cubicBezTo>
                  <a:cubicBezTo>
                    <a:pt x="5" y="10"/>
                    <a:pt x="2" y="10"/>
                    <a:pt x="1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6" y="0"/>
                    <a:pt x="9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5" name="Freeform 315">
              <a:extLst>
                <a:ext uri="{FF2B5EF4-FFF2-40B4-BE49-F238E27FC236}">
                  <a16:creationId xmlns:a16="http://schemas.microsoft.com/office/drawing/2014/main" id="{8518CA41-0EC5-44FD-9247-12B8560A0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904" y="3211820"/>
              <a:ext cx="15875" cy="14288"/>
            </a:xfrm>
            <a:custGeom>
              <a:avLst/>
              <a:gdLst>
                <a:gd name="T0" fmla="*/ 0 w 10"/>
                <a:gd name="T1" fmla="*/ 5 h 9"/>
                <a:gd name="T2" fmla="*/ 0 w 10"/>
                <a:gd name="T3" fmla="*/ 9 h 9"/>
                <a:gd name="T4" fmla="*/ 9 w 10"/>
                <a:gd name="T5" fmla="*/ 5 h 9"/>
                <a:gd name="T6" fmla="*/ 10 w 10"/>
                <a:gd name="T7" fmla="*/ 0 h 9"/>
                <a:gd name="T8" fmla="*/ 0 w 10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0" y="5"/>
                  </a:moveTo>
                  <a:lnTo>
                    <a:pt x="0" y="9"/>
                  </a:lnTo>
                  <a:lnTo>
                    <a:pt x="9" y="5"/>
                  </a:lnTo>
                  <a:lnTo>
                    <a:pt x="1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A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6" name="Freeform 316">
              <a:extLst>
                <a:ext uri="{FF2B5EF4-FFF2-40B4-BE49-F238E27FC236}">
                  <a16:creationId xmlns:a16="http://schemas.microsoft.com/office/drawing/2014/main" id="{EFFD89F4-6600-4042-8457-913DA56ED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904" y="3211820"/>
              <a:ext cx="15875" cy="14288"/>
            </a:xfrm>
            <a:custGeom>
              <a:avLst/>
              <a:gdLst>
                <a:gd name="T0" fmla="*/ 0 w 10"/>
                <a:gd name="T1" fmla="*/ 5 h 9"/>
                <a:gd name="T2" fmla="*/ 0 w 10"/>
                <a:gd name="T3" fmla="*/ 9 h 9"/>
                <a:gd name="T4" fmla="*/ 9 w 10"/>
                <a:gd name="T5" fmla="*/ 5 h 9"/>
                <a:gd name="T6" fmla="*/ 10 w 10"/>
                <a:gd name="T7" fmla="*/ 0 h 9"/>
                <a:gd name="T8" fmla="*/ 0 w 10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0" y="5"/>
                  </a:moveTo>
                  <a:lnTo>
                    <a:pt x="0" y="9"/>
                  </a:lnTo>
                  <a:lnTo>
                    <a:pt x="9" y="5"/>
                  </a:lnTo>
                  <a:lnTo>
                    <a:pt x="10" y="0"/>
                  </a:lnTo>
                  <a:lnTo>
                    <a:pt x="0" y="5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7" name="Freeform 317">
              <a:extLst>
                <a:ext uri="{FF2B5EF4-FFF2-40B4-BE49-F238E27FC236}">
                  <a16:creationId xmlns:a16="http://schemas.microsoft.com/office/drawing/2014/main" id="{A08262B6-3360-47D9-AEA8-19E97398B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8978" y="3230870"/>
              <a:ext cx="41276" cy="22226"/>
            </a:xfrm>
            <a:custGeom>
              <a:avLst/>
              <a:gdLst>
                <a:gd name="T0" fmla="*/ 0 w 26"/>
                <a:gd name="T1" fmla="*/ 10 h 14"/>
                <a:gd name="T2" fmla="*/ 9 w 26"/>
                <a:gd name="T3" fmla="*/ 14 h 14"/>
                <a:gd name="T4" fmla="*/ 26 w 26"/>
                <a:gd name="T5" fmla="*/ 4 h 14"/>
                <a:gd name="T6" fmla="*/ 17 w 26"/>
                <a:gd name="T7" fmla="*/ 0 h 14"/>
                <a:gd name="T8" fmla="*/ 0 w 26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0" y="10"/>
                  </a:moveTo>
                  <a:lnTo>
                    <a:pt x="9" y="14"/>
                  </a:lnTo>
                  <a:lnTo>
                    <a:pt x="26" y="4"/>
                  </a:lnTo>
                  <a:lnTo>
                    <a:pt x="1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8" name="Freeform 318">
              <a:extLst>
                <a:ext uri="{FF2B5EF4-FFF2-40B4-BE49-F238E27FC236}">
                  <a16:creationId xmlns:a16="http://schemas.microsoft.com/office/drawing/2014/main" id="{2DCD59B4-6E43-4CF8-87B3-EBA13A8CD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8978" y="3227695"/>
              <a:ext cx="41276" cy="22226"/>
            </a:xfrm>
            <a:custGeom>
              <a:avLst/>
              <a:gdLst>
                <a:gd name="T0" fmla="*/ 0 w 26"/>
                <a:gd name="T1" fmla="*/ 10 h 14"/>
                <a:gd name="T2" fmla="*/ 9 w 26"/>
                <a:gd name="T3" fmla="*/ 14 h 14"/>
                <a:gd name="T4" fmla="*/ 26 w 26"/>
                <a:gd name="T5" fmla="*/ 4 h 14"/>
                <a:gd name="T6" fmla="*/ 17 w 26"/>
                <a:gd name="T7" fmla="*/ 0 h 14"/>
                <a:gd name="T8" fmla="*/ 0 w 26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0" y="10"/>
                  </a:moveTo>
                  <a:lnTo>
                    <a:pt x="9" y="14"/>
                  </a:lnTo>
                  <a:lnTo>
                    <a:pt x="26" y="4"/>
                  </a:lnTo>
                  <a:lnTo>
                    <a:pt x="1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9" name="Freeform 319">
              <a:extLst>
                <a:ext uri="{FF2B5EF4-FFF2-40B4-BE49-F238E27FC236}">
                  <a16:creationId xmlns:a16="http://schemas.microsoft.com/office/drawing/2014/main" id="{54048747-71FE-4C70-81B9-FCEFF440C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0091" y="3214995"/>
              <a:ext cx="14288" cy="17463"/>
            </a:xfrm>
            <a:custGeom>
              <a:avLst/>
              <a:gdLst>
                <a:gd name="T0" fmla="*/ 3 w 9"/>
                <a:gd name="T1" fmla="*/ 1 h 11"/>
                <a:gd name="T2" fmla="*/ 0 w 9"/>
                <a:gd name="T3" fmla="*/ 11 h 11"/>
                <a:gd name="T4" fmla="*/ 9 w 9"/>
                <a:gd name="T5" fmla="*/ 5 h 11"/>
                <a:gd name="T6" fmla="*/ 5 w 9"/>
                <a:gd name="T7" fmla="*/ 0 h 11"/>
                <a:gd name="T8" fmla="*/ 3 w 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3" y="1"/>
                  </a:moveTo>
                  <a:lnTo>
                    <a:pt x="0" y="11"/>
                  </a:lnTo>
                  <a:lnTo>
                    <a:pt x="9" y="5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0" name="Freeform 320">
              <a:extLst>
                <a:ext uri="{FF2B5EF4-FFF2-40B4-BE49-F238E27FC236}">
                  <a16:creationId xmlns:a16="http://schemas.microsoft.com/office/drawing/2014/main" id="{A5E25D5C-D6BC-4B95-9EFE-BE3B035B8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0091" y="3214995"/>
              <a:ext cx="15875" cy="19051"/>
            </a:xfrm>
            <a:custGeom>
              <a:avLst/>
              <a:gdLst>
                <a:gd name="T0" fmla="*/ 3 w 10"/>
                <a:gd name="T1" fmla="*/ 2 h 12"/>
                <a:gd name="T2" fmla="*/ 0 w 10"/>
                <a:gd name="T3" fmla="*/ 12 h 12"/>
                <a:gd name="T4" fmla="*/ 10 w 10"/>
                <a:gd name="T5" fmla="*/ 6 h 12"/>
                <a:gd name="T6" fmla="*/ 6 w 10"/>
                <a:gd name="T7" fmla="*/ 0 h 12"/>
                <a:gd name="T8" fmla="*/ 3 w 10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3" y="2"/>
                  </a:moveTo>
                  <a:lnTo>
                    <a:pt x="0" y="12"/>
                  </a:lnTo>
                  <a:lnTo>
                    <a:pt x="10" y="6"/>
                  </a:lnTo>
                  <a:lnTo>
                    <a:pt x="6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1" name="Freeform 321">
              <a:extLst>
                <a:ext uri="{FF2B5EF4-FFF2-40B4-BE49-F238E27FC236}">
                  <a16:creationId xmlns:a16="http://schemas.microsoft.com/office/drawing/2014/main" id="{86D5332B-CD93-40DB-AF59-11EF3310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6916" y="3203882"/>
              <a:ext cx="17463" cy="14288"/>
            </a:xfrm>
            <a:custGeom>
              <a:avLst/>
              <a:gdLst>
                <a:gd name="T0" fmla="*/ 16 w 18"/>
                <a:gd name="T1" fmla="*/ 4 h 17"/>
                <a:gd name="T2" fmla="*/ 13 w 18"/>
                <a:gd name="T3" fmla="*/ 14 h 17"/>
                <a:gd name="T4" fmla="*/ 2 w 18"/>
                <a:gd name="T5" fmla="*/ 13 h 17"/>
                <a:gd name="T6" fmla="*/ 5 w 18"/>
                <a:gd name="T7" fmla="*/ 2 h 17"/>
                <a:gd name="T8" fmla="*/ 16 w 18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16" y="4"/>
                  </a:moveTo>
                  <a:cubicBezTo>
                    <a:pt x="18" y="7"/>
                    <a:pt x="17" y="12"/>
                    <a:pt x="13" y="14"/>
                  </a:cubicBezTo>
                  <a:cubicBezTo>
                    <a:pt x="9" y="17"/>
                    <a:pt x="4" y="16"/>
                    <a:pt x="2" y="13"/>
                  </a:cubicBezTo>
                  <a:cubicBezTo>
                    <a:pt x="0" y="9"/>
                    <a:pt x="1" y="5"/>
                    <a:pt x="5" y="2"/>
                  </a:cubicBezTo>
                  <a:cubicBezTo>
                    <a:pt x="10" y="0"/>
                    <a:pt x="14" y="0"/>
                    <a:pt x="16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2" name="Freeform 322">
              <a:extLst>
                <a:ext uri="{FF2B5EF4-FFF2-40B4-BE49-F238E27FC236}">
                  <a16:creationId xmlns:a16="http://schemas.microsoft.com/office/drawing/2014/main" id="{0D3AEE93-DED3-44F8-BDEF-2C90F9E78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0091" y="3205469"/>
              <a:ext cx="11113" cy="9525"/>
            </a:xfrm>
            <a:custGeom>
              <a:avLst/>
              <a:gdLst>
                <a:gd name="T0" fmla="*/ 11 w 12"/>
                <a:gd name="T1" fmla="*/ 3 h 10"/>
                <a:gd name="T2" fmla="*/ 8 w 12"/>
                <a:gd name="T3" fmla="*/ 9 h 10"/>
                <a:gd name="T4" fmla="*/ 2 w 12"/>
                <a:gd name="T5" fmla="*/ 8 h 10"/>
                <a:gd name="T6" fmla="*/ 4 w 12"/>
                <a:gd name="T7" fmla="*/ 2 h 10"/>
                <a:gd name="T8" fmla="*/ 11 w 12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1" y="3"/>
                  </a:moveTo>
                  <a:cubicBezTo>
                    <a:pt x="12" y="4"/>
                    <a:pt x="11" y="7"/>
                    <a:pt x="8" y="9"/>
                  </a:cubicBezTo>
                  <a:cubicBezTo>
                    <a:pt x="6" y="10"/>
                    <a:pt x="3" y="10"/>
                    <a:pt x="2" y="8"/>
                  </a:cubicBezTo>
                  <a:cubicBezTo>
                    <a:pt x="0" y="6"/>
                    <a:pt x="1" y="3"/>
                    <a:pt x="4" y="2"/>
                  </a:cubicBezTo>
                  <a:cubicBezTo>
                    <a:pt x="6" y="0"/>
                    <a:pt x="9" y="1"/>
                    <a:pt x="11" y="3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3" name="Freeform 323">
              <a:extLst>
                <a:ext uri="{FF2B5EF4-FFF2-40B4-BE49-F238E27FC236}">
                  <a16:creationId xmlns:a16="http://schemas.microsoft.com/office/drawing/2014/main" id="{61417B13-1239-4EFC-A394-EE72304E8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504" y="3224520"/>
              <a:ext cx="17463" cy="14288"/>
            </a:xfrm>
            <a:custGeom>
              <a:avLst/>
              <a:gdLst>
                <a:gd name="T0" fmla="*/ 1 w 11"/>
                <a:gd name="T1" fmla="*/ 6 h 9"/>
                <a:gd name="T2" fmla="*/ 1 w 11"/>
                <a:gd name="T3" fmla="*/ 9 h 9"/>
                <a:gd name="T4" fmla="*/ 10 w 11"/>
                <a:gd name="T5" fmla="*/ 5 h 9"/>
                <a:gd name="T6" fmla="*/ 11 w 11"/>
                <a:gd name="T7" fmla="*/ 0 h 9"/>
                <a:gd name="T8" fmla="*/ 0 w 11"/>
                <a:gd name="T9" fmla="*/ 6 h 9"/>
                <a:gd name="T10" fmla="*/ 1 w 11"/>
                <a:gd name="T1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1" y="6"/>
                  </a:moveTo>
                  <a:lnTo>
                    <a:pt x="1" y="9"/>
                  </a:lnTo>
                  <a:lnTo>
                    <a:pt x="10" y="5"/>
                  </a:lnTo>
                  <a:lnTo>
                    <a:pt x="11" y="0"/>
                  </a:lnTo>
                  <a:lnTo>
                    <a:pt x="0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AA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4" name="Freeform 324">
              <a:extLst>
                <a:ext uri="{FF2B5EF4-FFF2-40B4-BE49-F238E27FC236}">
                  <a16:creationId xmlns:a16="http://schemas.microsoft.com/office/drawing/2014/main" id="{4884BCFA-E65A-422E-B2FE-B55464740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504" y="3224520"/>
              <a:ext cx="17463" cy="14288"/>
            </a:xfrm>
            <a:custGeom>
              <a:avLst/>
              <a:gdLst>
                <a:gd name="T0" fmla="*/ 1 w 11"/>
                <a:gd name="T1" fmla="*/ 6 h 9"/>
                <a:gd name="T2" fmla="*/ 1 w 11"/>
                <a:gd name="T3" fmla="*/ 9 h 9"/>
                <a:gd name="T4" fmla="*/ 10 w 11"/>
                <a:gd name="T5" fmla="*/ 5 h 9"/>
                <a:gd name="T6" fmla="*/ 11 w 11"/>
                <a:gd name="T7" fmla="*/ 0 h 9"/>
                <a:gd name="T8" fmla="*/ 0 w 11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" y="6"/>
                  </a:moveTo>
                  <a:lnTo>
                    <a:pt x="1" y="9"/>
                  </a:lnTo>
                  <a:lnTo>
                    <a:pt x="10" y="5"/>
                  </a:lnTo>
                  <a:lnTo>
                    <a:pt x="11" y="0"/>
                  </a:lnTo>
                  <a:lnTo>
                    <a:pt x="0" y="6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5" name="Line 325">
              <a:extLst>
                <a:ext uri="{FF2B5EF4-FFF2-40B4-BE49-F238E27FC236}">
                  <a16:creationId xmlns:a16="http://schemas.microsoft.com/office/drawing/2014/main" id="{9CBAD7E1-F37C-4712-8CEF-D4CAC5C1F7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44542" y="3210232"/>
              <a:ext cx="23813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6" name="Line 326">
              <a:extLst>
                <a:ext uri="{FF2B5EF4-FFF2-40B4-BE49-F238E27FC236}">
                  <a16:creationId xmlns:a16="http://schemas.microsoft.com/office/drawing/2014/main" id="{9EB6118A-4BC3-431D-B6DF-D16E637A4B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36604" y="3222932"/>
              <a:ext cx="20638" cy="11113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7" name="Freeform 327">
              <a:extLst>
                <a:ext uri="{FF2B5EF4-FFF2-40B4-BE49-F238E27FC236}">
                  <a16:creationId xmlns:a16="http://schemas.microsoft.com/office/drawing/2014/main" id="{BD7BA217-F29E-41AC-BC5E-F737435E7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842" y="3210232"/>
              <a:ext cx="19050" cy="14288"/>
            </a:xfrm>
            <a:custGeom>
              <a:avLst/>
              <a:gdLst>
                <a:gd name="T0" fmla="*/ 17 w 19"/>
                <a:gd name="T1" fmla="*/ 4 h 17"/>
                <a:gd name="T2" fmla="*/ 13 w 19"/>
                <a:gd name="T3" fmla="*/ 14 h 17"/>
                <a:gd name="T4" fmla="*/ 2 w 19"/>
                <a:gd name="T5" fmla="*/ 13 h 17"/>
                <a:gd name="T6" fmla="*/ 7 w 19"/>
                <a:gd name="T7" fmla="*/ 3 h 17"/>
                <a:gd name="T8" fmla="*/ 17 w 19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4"/>
                  </a:moveTo>
                  <a:cubicBezTo>
                    <a:pt x="19" y="8"/>
                    <a:pt x="17" y="12"/>
                    <a:pt x="13" y="14"/>
                  </a:cubicBezTo>
                  <a:cubicBezTo>
                    <a:pt x="9" y="17"/>
                    <a:pt x="4" y="16"/>
                    <a:pt x="2" y="13"/>
                  </a:cubicBezTo>
                  <a:cubicBezTo>
                    <a:pt x="0" y="9"/>
                    <a:pt x="2" y="5"/>
                    <a:pt x="7" y="3"/>
                  </a:cubicBezTo>
                  <a:cubicBezTo>
                    <a:pt x="11" y="0"/>
                    <a:pt x="16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8" name="Freeform 328">
              <a:extLst>
                <a:ext uri="{FF2B5EF4-FFF2-40B4-BE49-F238E27FC236}">
                  <a16:creationId xmlns:a16="http://schemas.microsoft.com/office/drawing/2014/main" id="{31CF2D1A-7673-45D8-87B3-720725F92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8192" y="3213407"/>
              <a:ext cx="23813" cy="17463"/>
            </a:xfrm>
            <a:custGeom>
              <a:avLst/>
              <a:gdLst>
                <a:gd name="T0" fmla="*/ 5 w 15"/>
                <a:gd name="T1" fmla="*/ 0 h 11"/>
                <a:gd name="T2" fmla="*/ 15 w 15"/>
                <a:gd name="T3" fmla="*/ 6 h 11"/>
                <a:gd name="T4" fmla="*/ 12 w 15"/>
                <a:gd name="T5" fmla="*/ 11 h 11"/>
                <a:gd name="T6" fmla="*/ 0 w 15"/>
                <a:gd name="T7" fmla="*/ 6 h 11"/>
                <a:gd name="T8" fmla="*/ 5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5" y="0"/>
                  </a:moveTo>
                  <a:lnTo>
                    <a:pt x="15" y="6"/>
                  </a:lnTo>
                  <a:lnTo>
                    <a:pt x="12" y="11"/>
                  </a:lnTo>
                  <a:lnTo>
                    <a:pt x="0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8A9A9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89" name="Freeform 329">
              <a:extLst>
                <a:ext uri="{FF2B5EF4-FFF2-40B4-BE49-F238E27FC236}">
                  <a16:creationId xmlns:a16="http://schemas.microsoft.com/office/drawing/2014/main" id="{C2AF7295-5C29-4551-B3F7-723532416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067" y="3221345"/>
              <a:ext cx="17463" cy="14288"/>
            </a:xfrm>
            <a:custGeom>
              <a:avLst/>
              <a:gdLst>
                <a:gd name="T0" fmla="*/ 17 w 19"/>
                <a:gd name="T1" fmla="*/ 4 h 17"/>
                <a:gd name="T2" fmla="*/ 13 w 19"/>
                <a:gd name="T3" fmla="*/ 14 h 17"/>
                <a:gd name="T4" fmla="*/ 2 w 19"/>
                <a:gd name="T5" fmla="*/ 12 h 17"/>
                <a:gd name="T6" fmla="*/ 6 w 19"/>
                <a:gd name="T7" fmla="*/ 2 h 17"/>
                <a:gd name="T8" fmla="*/ 17 w 19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4"/>
                  </a:moveTo>
                  <a:cubicBezTo>
                    <a:pt x="19" y="8"/>
                    <a:pt x="17" y="12"/>
                    <a:pt x="13" y="14"/>
                  </a:cubicBezTo>
                  <a:cubicBezTo>
                    <a:pt x="9" y="17"/>
                    <a:pt x="4" y="16"/>
                    <a:pt x="2" y="12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0" name="Freeform 330">
              <a:extLst>
                <a:ext uri="{FF2B5EF4-FFF2-40B4-BE49-F238E27FC236}">
                  <a16:creationId xmlns:a16="http://schemas.microsoft.com/office/drawing/2014/main" id="{79CF2229-6D97-4C90-8824-336440FA4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7242" y="3222932"/>
              <a:ext cx="11113" cy="9525"/>
            </a:xfrm>
            <a:custGeom>
              <a:avLst/>
              <a:gdLst>
                <a:gd name="T0" fmla="*/ 10 w 11"/>
                <a:gd name="T1" fmla="*/ 3 h 10"/>
                <a:gd name="T2" fmla="*/ 8 w 11"/>
                <a:gd name="T3" fmla="*/ 9 h 10"/>
                <a:gd name="T4" fmla="*/ 1 w 11"/>
                <a:gd name="T5" fmla="*/ 8 h 10"/>
                <a:gd name="T6" fmla="*/ 4 w 11"/>
                <a:gd name="T7" fmla="*/ 2 h 10"/>
                <a:gd name="T8" fmla="*/ 10 w 11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3"/>
                  </a:moveTo>
                  <a:cubicBezTo>
                    <a:pt x="11" y="5"/>
                    <a:pt x="10" y="8"/>
                    <a:pt x="8" y="9"/>
                  </a:cubicBezTo>
                  <a:cubicBezTo>
                    <a:pt x="5" y="10"/>
                    <a:pt x="2" y="10"/>
                    <a:pt x="1" y="8"/>
                  </a:cubicBezTo>
                  <a:cubicBezTo>
                    <a:pt x="0" y="6"/>
                    <a:pt x="1" y="3"/>
                    <a:pt x="4" y="2"/>
                  </a:cubicBezTo>
                  <a:cubicBezTo>
                    <a:pt x="6" y="0"/>
                    <a:pt x="9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1" name="Line 331">
              <a:extLst>
                <a:ext uri="{FF2B5EF4-FFF2-40B4-BE49-F238E27FC236}">
                  <a16:creationId xmlns:a16="http://schemas.microsoft.com/office/drawing/2014/main" id="{E43C8EEA-5BFD-4F34-A0D4-92F3338C86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23904" y="3219757"/>
              <a:ext cx="23813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2" name="Line 332">
              <a:extLst>
                <a:ext uri="{FF2B5EF4-FFF2-40B4-BE49-F238E27FC236}">
                  <a16:creationId xmlns:a16="http://schemas.microsoft.com/office/drawing/2014/main" id="{A1567AC4-5F6A-4097-9F5D-C161BAEC35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15966" y="3232458"/>
              <a:ext cx="20638" cy="11113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3" name="Freeform 333">
              <a:extLst>
                <a:ext uri="{FF2B5EF4-FFF2-40B4-BE49-F238E27FC236}">
                  <a16:creationId xmlns:a16="http://schemas.microsoft.com/office/drawing/2014/main" id="{3E484CE0-E88C-4816-82A1-A627750C7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204" y="3219757"/>
              <a:ext cx="17463" cy="14288"/>
            </a:xfrm>
            <a:custGeom>
              <a:avLst/>
              <a:gdLst>
                <a:gd name="T0" fmla="*/ 16 w 18"/>
                <a:gd name="T1" fmla="*/ 4 h 16"/>
                <a:gd name="T2" fmla="*/ 12 w 18"/>
                <a:gd name="T3" fmla="*/ 14 h 16"/>
                <a:gd name="T4" fmla="*/ 1 w 18"/>
                <a:gd name="T5" fmla="*/ 12 h 16"/>
                <a:gd name="T6" fmla="*/ 6 w 18"/>
                <a:gd name="T7" fmla="*/ 2 h 16"/>
                <a:gd name="T8" fmla="*/ 16 w 18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6" y="4"/>
                  </a:moveTo>
                  <a:cubicBezTo>
                    <a:pt x="18" y="7"/>
                    <a:pt x="16" y="12"/>
                    <a:pt x="12" y="14"/>
                  </a:cubicBezTo>
                  <a:cubicBezTo>
                    <a:pt x="8" y="16"/>
                    <a:pt x="3" y="15"/>
                    <a:pt x="1" y="12"/>
                  </a:cubicBezTo>
                  <a:cubicBezTo>
                    <a:pt x="0" y="9"/>
                    <a:pt x="2" y="5"/>
                    <a:pt x="6" y="2"/>
                  </a:cubicBezTo>
                  <a:cubicBezTo>
                    <a:pt x="10" y="0"/>
                    <a:pt x="15" y="1"/>
                    <a:pt x="16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4" name="Freeform 334">
              <a:extLst>
                <a:ext uri="{FF2B5EF4-FFF2-40B4-BE49-F238E27FC236}">
                  <a16:creationId xmlns:a16="http://schemas.microsoft.com/office/drawing/2014/main" id="{013DC413-89ED-489E-80C1-D8C8615A8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142" y="3222932"/>
              <a:ext cx="22225" cy="19051"/>
            </a:xfrm>
            <a:custGeom>
              <a:avLst/>
              <a:gdLst>
                <a:gd name="T0" fmla="*/ 3 w 14"/>
                <a:gd name="T1" fmla="*/ 0 h 12"/>
                <a:gd name="T2" fmla="*/ 14 w 14"/>
                <a:gd name="T3" fmla="*/ 5 h 12"/>
                <a:gd name="T4" fmla="*/ 10 w 14"/>
                <a:gd name="T5" fmla="*/ 12 h 12"/>
                <a:gd name="T6" fmla="*/ 0 w 14"/>
                <a:gd name="T7" fmla="*/ 5 h 12"/>
                <a:gd name="T8" fmla="*/ 3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3" y="0"/>
                  </a:moveTo>
                  <a:lnTo>
                    <a:pt x="14" y="5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8A9A9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5" name="Freeform 335">
              <a:extLst>
                <a:ext uri="{FF2B5EF4-FFF2-40B4-BE49-F238E27FC236}">
                  <a16:creationId xmlns:a16="http://schemas.microsoft.com/office/drawing/2014/main" id="{C9D3E95E-A1AF-437E-BA3D-AE0391CC4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429" y="3230870"/>
              <a:ext cx="17463" cy="14288"/>
            </a:xfrm>
            <a:custGeom>
              <a:avLst/>
              <a:gdLst>
                <a:gd name="T0" fmla="*/ 17 w 19"/>
                <a:gd name="T1" fmla="*/ 4 h 16"/>
                <a:gd name="T2" fmla="*/ 13 w 19"/>
                <a:gd name="T3" fmla="*/ 14 h 16"/>
                <a:gd name="T4" fmla="*/ 2 w 19"/>
                <a:gd name="T5" fmla="*/ 12 h 16"/>
                <a:gd name="T6" fmla="*/ 6 w 19"/>
                <a:gd name="T7" fmla="*/ 2 h 16"/>
                <a:gd name="T8" fmla="*/ 17 w 19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7" y="4"/>
                  </a:moveTo>
                  <a:cubicBezTo>
                    <a:pt x="19" y="7"/>
                    <a:pt x="17" y="12"/>
                    <a:pt x="13" y="14"/>
                  </a:cubicBezTo>
                  <a:cubicBezTo>
                    <a:pt x="9" y="16"/>
                    <a:pt x="4" y="16"/>
                    <a:pt x="2" y="12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0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6" name="Freeform 336">
              <a:extLst>
                <a:ext uri="{FF2B5EF4-FFF2-40B4-BE49-F238E27FC236}">
                  <a16:creationId xmlns:a16="http://schemas.microsoft.com/office/drawing/2014/main" id="{F630F67F-FFDA-43C1-8157-B02727828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604" y="3234045"/>
              <a:ext cx="11113" cy="7938"/>
            </a:xfrm>
            <a:custGeom>
              <a:avLst/>
              <a:gdLst>
                <a:gd name="T0" fmla="*/ 10 w 12"/>
                <a:gd name="T1" fmla="*/ 3 h 10"/>
                <a:gd name="T2" fmla="*/ 8 w 12"/>
                <a:gd name="T3" fmla="*/ 9 h 10"/>
                <a:gd name="T4" fmla="*/ 1 w 12"/>
                <a:gd name="T5" fmla="*/ 7 h 10"/>
                <a:gd name="T6" fmla="*/ 4 w 12"/>
                <a:gd name="T7" fmla="*/ 1 h 10"/>
                <a:gd name="T8" fmla="*/ 10 w 12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3"/>
                  </a:moveTo>
                  <a:cubicBezTo>
                    <a:pt x="12" y="5"/>
                    <a:pt x="10" y="7"/>
                    <a:pt x="8" y="9"/>
                  </a:cubicBezTo>
                  <a:cubicBezTo>
                    <a:pt x="5" y="10"/>
                    <a:pt x="2" y="10"/>
                    <a:pt x="1" y="7"/>
                  </a:cubicBezTo>
                  <a:cubicBezTo>
                    <a:pt x="0" y="5"/>
                    <a:pt x="1" y="3"/>
                    <a:pt x="4" y="1"/>
                  </a:cubicBezTo>
                  <a:cubicBezTo>
                    <a:pt x="6" y="0"/>
                    <a:pt x="9" y="0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7" name="Freeform 337">
              <a:extLst>
                <a:ext uri="{FF2B5EF4-FFF2-40B4-BE49-F238E27FC236}">
                  <a16:creationId xmlns:a16="http://schemas.microsoft.com/office/drawing/2014/main" id="{0F63DF9C-3436-48F9-AD5B-B5259B75B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453" y="3262622"/>
              <a:ext cx="41276" cy="22226"/>
            </a:xfrm>
            <a:custGeom>
              <a:avLst/>
              <a:gdLst>
                <a:gd name="T0" fmla="*/ 0 w 26"/>
                <a:gd name="T1" fmla="*/ 9 h 14"/>
                <a:gd name="T2" fmla="*/ 9 w 26"/>
                <a:gd name="T3" fmla="*/ 14 h 14"/>
                <a:gd name="T4" fmla="*/ 26 w 26"/>
                <a:gd name="T5" fmla="*/ 4 h 14"/>
                <a:gd name="T6" fmla="*/ 18 w 26"/>
                <a:gd name="T7" fmla="*/ 0 h 14"/>
                <a:gd name="T8" fmla="*/ 0 w 26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0" y="9"/>
                  </a:moveTo>
                  <a:lnTo>
                    <a:pt x="9" y="14"/>
                  </a:lnTo>
                  <a:lnTo>
                    <a:pt x="26" y="4"/>
                  </a:lnTo>
                  <a:lnTo>
                    <a:pt x="18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8" name="Freeform 338">
              <a:extLst>
                <a:ext uri="{FF2B5EF4-FFF2-40B4-BE49-F238E27FC236}">
                  <a16:creationId xmlns:a16="http://schemas.microsoft.com/office/drawing/2014/main" id="{5B04ECCA-CCB2-42C0-B740-5A15E9EA3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453" y="3261034"/>
              <a:ext cx="41276" cy="22226"/>
            </a:xfrm>
            <a:custGeom>
              <a:avLst/>
              <a:gdLst>
                <a:gd name="T0" fmla="*/ 0 w 26"/>
                <a:gd name="T1" fmla="*/ 9 h 14"/>
                <a:gd name="T2" fmla="*/ 8 w 26"/>
                <a:gd name="T3" fmla="*/ 14 h 14"/>
                <a:gd name="T4" fmla="*/ 26 w 26"/>
                <a:gd name="T5" fmla="*/ 4 h 14"/>
                <a:gd name="T6" fmla="*/ 17 w 26"/>
                <a:gd name="T7" fmla="*/ 0 h 14"/>
                <a:gd name="T8" fmla="*/ 0 w 26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0" y="9"/>
                  </a:moveTo>
                  <a:lnTo>
                    <a:pt x="8" y="14"/>
                  </a:lnTo>
                  <a:lnTo>
                    <a:pt x="26" y="4"/>
                  </a:lnTo>
                  <a:lnTo>
                    <a:pt x="1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9" name="Freeform 339">
              <a:extLst>
                <a:ext uri="{FF2B5EF4-FFF2-40B4-BE49-F238E27FC236}">
                  <a16:creationId xmlns:a16="http://schemas.microsoft.com/office/drawing/2014/main" id="{F1D78D5A-F18D-414F-B657-951D732D1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153" y="3259446"/>
              <a:ext cx="17463" cy="15876"/>
            </a:xfrm>
            <a:custGeom>
              <a:avLst/>
              <a:gdLst>
                <a:gd name="T0" fmla="*/ 4 w 11"/>
                <a:gd name="T1" fmla="*/ 1 h 10"/>
                <a:gd name="T2" fmla="*/ 0 w 11"/>
                <a:gd name="T3" fmla="*/ 10 h 10"/>
                <a:gd name="T4" fmla="*/ 11 w 11"/>
                <a:gd name="T5" fmla="*/ 6 h 10"/>
                <a:gd name="T6" fmla="*/ 6 w 11"/>
                <a:gd name="T7" fmla="*/ 0 h 10"/>
                <a:gd name="T8" fmla="*/ 4 w 11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4" y="1"/>
                  </a:moveTo>
                  <a:lnTo>
                    <a:pt x="0" y="10"/>
                  </a:lnTo>
                  <a:lnTo>
                    <a:pt x="11" y="6"/>
                  </a:lnTo>
                  <a:lnTo>
                    <a:pt x="6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0" name="Freeform 340">
              <a:extLst>
                <a:ext uri="{FF2B5EF4-FFF2-40B4-BE49-F238E27FC236}">
                  <a16:creationId xmlns:a16="http://schemas.microsoft.com/office/drawing/2014/main" id="{ED43768E-B6A1-4277-91B8-2AE742BEF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741" y="3259446"/>
              <a:ext cx="15875" cy="17463"/>
            </a:xfrm>
            <a:custGeom>
              <a:avLst/>
              <a:gdLst>
                <a:gd name="T0" fmla="*/ 3 w 10"/>
                <a:gd name="T1" fmla="*/ 1 h 11"/>
                <a:gd name="T2" fmla="*/ 0 w 10"/>
                <a:gd name="T3" fmla="*/ 11 h 11"/>
                <a:gd name="T4" fmla="*/ 10 w 10"/>
                <a:gd name="T5" fmla="*/ 6 h 11"/>
                <a:gd name="T6" fmla="*/ 6 w 10"/>
                <a:gd name="T7" fmla="*/ 0 h 11"/>
                <a:gd name="T8" fmla="*/ 3 w 1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3" y="1"/>
                  </a:moveTo>
                  <a:lnTo>
                    <a:pt x="0" y="11"/>
                  </a:lnTo>
                  <a:lnTo>
                    <a:pt x="10" y="6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1" name="Freeform 341">
              <a:extLst>
                <a:ext uri="{FF2B5EF4-FFF2-40B4-BE49-F238E27FC236}">
                  <a16:creationId xmlns:a16="http://schemas.microsoft.com/office/drawing/2014/main" id="{A4B4C742-6763-49EF-92CF-4C3BDE344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153" y="3246746"/>
              <a:ext cx="17463" cy="15876"/>
            </a:xfrm>
            <a:custGeom>
              <a:avLst/>
              <a:gdLst>
                <a:gd name="T0" fmla="*/ 17 w 19"/>
                <a:gd name="T1" fmla="*/ 4 h 17"/>
                <a:gd name="T2" fmla="*/ 13 w 19"/>
                <a:gd name="T3" fmla="*/ 15 h 17"/>
                <a:gd name="T4" fmla="*/ 2 w 19"/>
                <a:gd name="T5" fmla="*/ 13 h 17"/>
                <a:gd name="T6" fmla="*/ 6 w 19"/>
                <a:gd name="T7" fmla="*/ 2 h 17"/>
                <a:gd name="T8" fmla="*/ 17 w 19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4"/>
                  </a:moveTo>
                  <a:cubicBezTo>
                    <a:pt x="19" y="8"/>
                    <a:pt x="17" y="12"/>
                    <a:pt x="13" y="15"/>
                  </a:cubicBezTo>
                  <a:cubicBezTo>
                    <a:pt x="8" y="17"/>
                    <a:pt x="3" y="16"/>
                    <a:pt x="2" y="13"/>
                  </a:cubicBezTo>
                  <a:cubicBezTo>
                    <a:pt x="0" y="9"/>
                    <a:pt x="2" y="5"/>
                    <a:pt x="6" y="2"/>
                  </a:cubicBezTo>
                  <a:cubicBezTo>
                    <a:pt x="10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2" name="Freeform 342">
              <a:extLst>
                <a:ext uri="{FF2B5EF4-FFF2-40B4-BE49-F238E27FC236}">
                  <a16:creationId xmlns:a16="http://schemas.microsoft.com/office/drawing/2014/main" id="{27F19CE7-E23C-4822-ACA2-DF6CC7C14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5329" y="3249921"/>
              <a:ext cx="11113" cy="9525"/>
            </a:xfrm>
            <a:custGeom>
              <a:avLst/>
              <a:gdLst>
                <a:gd name="T0" fmla="*/ 10 w 11"/>
                <a:gd name="T1" fmla="*/ 3 h 11"/>
                <a:gd name="T2" fmla="*/ 7 w 11"/>
                <a:gd name="T3" fmla="*/ 9 h 11"/>
                <a:gd name="T4" fmla="*/ 1 w 11"/>
                <a:gd name="T5" fmla="*/ 8 h 11"/>
                <a:gd name="T6" fmla="*/ 3 w 11"/>
                <a:gd name="T7" fmla="*/ 2 h 11"/>
                <a:gd name="T8" fmla="*/ 10 w 11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0" y="3"/>
                  </a:moveTo>
                  <a:cubicBezTo>
                    <a:pt x="11" y="5"/>
                    <a:pt x="10" y="8"/>
                    <a:pt x="7" y="9"/>
                  </a:cubicBezTo>
                  <a:cubicBezTo>
                    <a:pt x="5" y="11"/>
                    <a:pt x="2" y="10"/>
                    <a:pt x="1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6" y="0"/>
                    <a:pt x="9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3" name="Line 343">
              <a:extLst>
                <a:ext uri="{FF2B5EF4-FFF2-40B4-BE49-F238E27FC236}">
                  <a16:creationId xmlns:a16="http://schemas.microsoft.com/office/drawing/2014/main" id="{FCB7BD28-EC6D-4BB2-804E-889FA1EFF0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11204" y="3259446"/>
              <a:ext cx="23813" cy="11113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4" name="Line 344">
              <a:extLst>
                <a:ext uri="{FF2B5EF4-FFF2-40B4-BE49-F238E27FC236}">
                  <a16:creationId xmlns:a16="http://schemas.microsoft.com/office/drawing/2014/main" id="{66E30B30-2977-4874-9CE5-485EFFEBDD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03266" y="3270559"/>
              <a:ext cx="22225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5" name="Freeform 345">
              <a:extLst>
                <a:ext uri="{FF2B5EF4-FFF2-40B4-BE49-F238E27FC236}">
                  <a16:creationId xmlns:a16="http://schemas.microsoft.com/office/drawing/2014/main" id="{5E43270A-C56A-4329-9B90-88C62C0D3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0091" y="3257859"/>
              <a:ext cx="17463" cy="14288"/>
            </a:xfrm>
            <a:custGeom>
              <a:avLst/>
              <a:gdLst>
                <a:gd name="T0" fmla="*/ 17 w 19"/>
                <a:gd name="T1" fmla="*/ 4 h 16"/>
                <a:gd name="T2" fmla="*/ 13 w 19"/>
                <a:gd name="T3" fmla="*/ 14 h 16"/>
                <a:gd name="T4" fmla="*/ 2 w 19"/>
                <a:gd name="T5" fmla="*/ 12 h 16"/>
                <a:gd name="T6" fmla="*/ 6 w 19"/>
                <a:gd name="T7" fmla="*/ 2 h 16"/>
                <a:gd name="T8" fmla="*/ 17 w 19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7" y="4"/>
                  </a:moveTo>
                  <a:cubicBezTo>
                    <a:pt x="19" y="7"/>
                    <a:pt x="17" y="12"/>
                    <a:pt x="13" y="14"/>
                  </a:cubicBezTo>
                  <a:cubicBezTo>
                    <a:pt x="9" y="16"/>
                    <a:pt x="4" y="15"/>
                    <a:pt x="2" y="12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6" name="Freeform 346">
              <a:extLst>
                <a:ext uri="{FF2B5EF4-FFF2-40B4-BE49-F238E27FC236}">
                  <a16:creationId xmlns:a16="http://schemas.microsoft.com/office/drawing/2014/main" id="{31AFFAD1-674C-4A49-8703-B76AA5673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441" y="3261034"/>
              <a:ext cx="23813" cy="19051"/>
            </a:xfrm>
            <a:custGeom>
              <a:avLst/>
              <a:gdLst>
                <a:gd name="T0" fmla="*/ 3 w 15"/>
                <a:gd name="T1" fmla="*/ 0 h 12"/>
                <a:gd name="T2" fmla="*/ 15 w 15"/>
                <a:gd name="T3" fmla="*/ 6 h 12"/>
                <a:gd name="T4" fmla="*/ 11 w 15"/>
                <a:gd name="T5" fmla="*/ 12 h 12"/>
                <a:gd name="T6" fmla="*/ 0 w 15"/>
                <a:gd name="T7" fmla="*/ 6 h 12"/>
                <a:gd name="T8" fmla="*/ 3 w 15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3" y="0"/>
                  </a:moveTo>
                  <a:lnTo>
                    <a:pt x="15" y="6"/>
                  </a:lnTo>
                  <a:lnTo>
                    <a:pt x="11" y="12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8A9A9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7" name="Freeform 347">
              <a:extLst>
                <a:ext uri="{FF2B5EF4-FFF2-40B4-BE49-F238E27FC236}">
                  <a16:creationId xmlns:a16="http://schemas.microsoft.com/office/drawing/2014/main" id="{9F88CD2D-A17E-41B1-8823-05D67AE8D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729" y="3268972"/>
              <a:ext cx="19050" cy="14288"/>
            </a:xfrm>
            <a:custGeom>
              <a:avLst/>
              <a:gdLst>
                <a:gd name="T0" fmla="*/ 17 w 19"/>
                <a:gd name="T1" fmla="*/ 5 h 17"/>
                <a:gd name="T2" fmla="*/ 13 w 19"/>
                <a:gd name="T3" fmla="*/ 15 h 17"/>
                <a:gd name="T4" fmla="*/ 2 w 19"/>
                <a:gd name="T5" fmla="*/ 13 h 17"/>
                <a:gd name="T6" fmla="*/ 6 w 19"/>
                <a:gd name="T7" fmla="*/ 3 h 17"/>
                <a:gd name="T8" fmla="*/ 17 w 19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5"/>
                  </a:moveTo>
                  <a:cubicBezTo>
                    <a:pt x="19" y="8"/>
                    <a:pt x="17" y="13"/>
                    <a:pt x="13" y="15"/>
                  </a:cubicBezTo>
                  <a:cubicBezTo>
                    <a:pt x="9" y="17"/>
                    <a:pt x="4" y="16"/>
                    <a:pt x="2" y="13"/>
                  </a:cubicBezTo>
                  <a:cubicBezTo>
                    <a:pt x="0" y="10"/>
                    <a:pt x="2" y="5"/>
                    <a:pt x="6" y="3"/>
                  </a:cubicBezTo>
                  <a:cubicBezTo>
                    <a:pt x="10" y="0"/>
                    <a:pt x="15" y="1"/>
                    <a:pt x="17" y="5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8" name="Freeform 348">
              <a:extLst>
                <a:ext uri="{FF2B5EF4-FFF2-40B4-BE49-F238E27FC236}">
                  <a16:creationId xmlns:a16="http://schemas.microsoft.com/office/drawing/2014/main" id="{F1BC3D2B-FB7A-407F-B6A7-CACA5661C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5492" y="3272147"/>
              <a:ext cx="9525" cy="9525"/>
            </a:xfrm>
            <a:custGeom>
              <a:avLst/>
              <a:gdLst>
                <a:gd name="T0" fmla="*/ 10 w 11"/>
                <a:gd name="T1" fmla="*/ 2 h 10"/>
                <a:gd name="T2" fmla="*/ 8 w 11"/>
                <a:gd name="T3" fmla="*/ 9 h 10"/>
                <a:gd name="T4" fmla="*/ 1 w 11"/>
                <a:gd name="T5" fmla="*/ 7 h 10"/>
                <a:gd name="T6" fmla="*/ 4 w 11"/>
                <a:gd name="T7" fmla="*/ 1 h 10"/>
                <a:gd name="T8" fmla="*/ 10 w 1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2"/>
                  </a:moveTo>
                  <a:cubicBezTo>
                    <a:pt x="11" y="4"/>
                    <a:pt x="10" y="7"/>
                    <a:pt x="8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3"/>
                    <a:pt x="4" y="1"/>
                  </a:cubicBezTo>
                  <a:cubicBezTo>
                    <a:pt x="6" y="0"/>
                    <a:pt x="9" y="0"/>
                    <a:pt x="10" y="2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9" name="Line 350">
              <a:extLst>
                <a:ext uri="{FF2B5EF4-FFF2-40B4-BE49-F238E27FC236}">
                  <a16:creationId xmlns:a16="http://schemas.microsoft.com/office/drawing/2014/main" id="{7F74C1B8-5721-4EA5-9C76-0069E361FA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01679" y="3238808"/>
              <a:ext cx="31751" cy="15876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0" name="Freeform 353">
              <a:extLst>
                <a:ext uri="{FF2B5EF4-FFF2-40B4-BE49-F238E27FC236}">
                  <a16:creationId xmlns:a16="http://schemas.microsoft.com/office/drawing/2014/main" id="{C46C784C-7DE0-4AB4-A755-D59039DB1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355" y="3445191"/>
              <a:ext cx="25401" cy="96841"/>
            </a:xfrm>
            <a:custGeom>
              <a:avLst/>
              <a:gdLst>
                <a:gd name="T0" fmla="*/ 0 w 16"/>
                <a:gd name="T1" fmla="*/ 0 h 61"/>
                <a:gd name="T2" fmla="*/ 0 w 16"/>
                <a:gd name="T3" fmla="*/ 53 h 61"/>
                <a:gd name="T4" fmla="*/ 16 w 16"/>
                <a:gd name="T5" fmla="*/ 61 h 61"/>
                <a:gd name="T6" fmla="*/ 16 w 16"/>
                <a:gd name="T7" fmla="*/ 8 h 61"/>
                <a:gd name="T8" fmla="*/ 0 w 16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1">
                  <a:moveTo>
                    <a:pt x="0" y="0"/>
                  </a:moveTo>
                  <a:lnTo>
                    <a:pt x="0" y="53"/>
                  </a:lnTo>
                  <a:lnTo>
                    <a:pt x="16" y="61"/>
                  </a:lnTo>
                  <a:lnTo>
                    <a:pt x="1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1" name="Freeform 354">
              <a:extLst>
                <a:ext uri="{FF2B5EF4-FFF2-40B4-BE49-F238E27FC236}">
                  <a16:creationId xmlns:a16="http://schemas.microsoft.com/office/drawing/2014/main" id="{A0F3CBB4-9C9B-4028-BC7E-847CDFFEF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6130" y="3445191"/>
              <a:ext cx="22225" cy="93666"/>
            </a:xfrm>
            <a:custGeom>
              <a:avLst/>
              <a:gdLst>
                <a:gd name="T0" fmla="*/ 0 w 14"/>
                <a:gd name="T1" fmla="*/ 6 h 59"/>
                <a:gd name="T2" fmla="*/ 0 w 14"/>
                <a:gd name="T3" fmla="*/ 59 h 59"/>
                <a:gd name="T4" fmla="*/ 14 w 14"/>
                <a:gd name="T5" fmla="*/ 53 h 59"/>
                <a:gd name="T6" fmla="*/ 14 w 14"/>
                <a:gd name="T7" fmla="*/ 0 h 59"/>
                <a:gd name="T8" fmla="*/ 0 w 14"/>
                <a:gd name="T9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9">
                  <a:moveTo>
                    <a:pt x="0" y="6"/>
                  </a:moveTo>
                  <a:lnTo>
                    <a:pt x="0" y="59"/>
                  </a:lnTo>
                  <a:lnTo>
                    <a:pt x="14" y="53"/>
                  </a:lnTo>
                  <a:lnTo>
                    <a:pt x="14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2" name="Freeform 355">
              <a:extLst>
                <a:ext uri="{FF2B5EF4-FFF2-40B4-BE49-F238E27FC236}">
                  <a16:creationId xmlns:a16="http://schemas.microsoft.com/office/drawing/2014/main" id="{D549A7E4-9B65-49CF-B6A6-E0E64E070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530" y="3459479"/>
              <a:ext cx="22225" cy="95254"/>
            </a:xfrm>
            <a:custGeom>
              <a:avLst/>
              <a:gdLst>
                <a:gd name="T0" fmla="*/ 0 w 14"/>
                <a:gd name="T1" fmla="*/ 7 h 60"/>
                <a:gd name="T2" fmla="*/ 0 w 14"/>
                <a:gd name="T3" fmla="*/ 60 h 60"/>
                <a:gd name="T4" fmla="*/ 14 w 14"/>
                <a:gd name="T5" fmla="*/ 53 h 60"/>
                <a:gd name="T6" fmla="*/ 14 w 14"/>
                <a:gd name="T7" fmla="*/ 0 h 60"/>
                <a:gd name="T8" fmla="*/ 0 w 14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0">
                  <a:moveTo>
                    <a:pt x="0" y="7"/>
                  </a:moveTo>
                  <a:lnTo>
                    <a:pt x="0" y="60"/>
                  </a:lnTo>
                  <a:lnTo>
                    <a:pt x="14" y="53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3" name="Freeform 356">
              <a:extLst>
                <a:ext uri="{FF2B5EF4-FFF2-40B4-BE49-F238E27FC236}">
                  <a16:creationId xmlns:a16="http://schemas.microsoft.com/office/drawing/2014/main" id="{18F751AC-A385-453E-AB92-D8D71CEBC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6130" y="3456304"/>
              <a:ext cx="25401" cy="98429"/>
            </a:xfrm>
            <a:custGeom>
              <a:avLst/>
              <a:gdLst>
                <a:gd name="T0" fmla="*/ 0 w 16"/>
                <a:gd name="T1" fmla="*/ 0 h 62"/>
                <a:gd name="T2" fmla="*/ 0 w 16"/>
                <a:gd name="T3" fmla="*/ 53 h 62"/>
                <a:gd name="T4" fmla="*/ 16 w 16"/>
                <a:gd name="T5" fmla="*/ 62 h 62"/>
                <a:gd name="T6" fmla="*/ 16 w 16"/>
                <a:gd name="T7" fmla="*/ 9 h 62"/>
                <a:gd name="T8" fmla="*/ 0 w 1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2">
                  <a:moveTo>
                    <a:pt x="0" y="0"/>
                  </a:moveTo>
                  <a:lnTo>
                    <a:pt x="0" y="53"/>
                  </a:lnTo>
                  <a:lnTo>
                    <a:pt x="16" y="62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4" name="Freeform 357">
              <a:extLst>
                <a:ext uri="{FF2B5EF4-FFF2-40B4-BE49-F238E27FC236}">
                  <a16:creationId xmlns:a16="http://schemas.microsoft.com/office/drawing/2014/main" id="{CEFD1EF8-12E6-4C16-B5C9-04E9ECEBA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269" y="3415028"/>
              <a:ext cx="25401" cy="98429"/>
            </a:xfrm>
            <a:custGeom>
              <a:avLst/>
              <a:gdLst>
                <a:gd name="T0" fmla="*/ 0 w 16"/>
                <a:gd name="T1" fmla="*/ 0 h 62"/>
                <a:gd name="T2" fmla="*/ 0 w 16"/>
                <a:gd name="T3" fmla="*/ 54 h 62"/>
                <a:gd name="T4" fmla="*/ 16 w 16"/>
                <a:gd name="T5" fmla="*/ 62 h 62"/>
                <a:gd name="T6" fmla="*/ 16 w 16"/>
                <a:gd name="T7" fmla="*/ 9 h 62"/>
                <a:gd name="T8" fmla="*/ 0 w 1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2">
                  <a:moveTo>
                    <a:pt x="0" y="0"/>
                  </a:moveTo>
                  <a:lnTo>
                    <a:pt x="0" y="54"/>
                  </a:lnTo>
                  <a:lnTo>
                    <a:pt x="16" y="62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5" name="Freeform 358">
              <a:extLst>
                <a:ext uri="{FF2B5EF4-FFF2-40B4-BE49-F238E27FC236}">
                  <a16:creationId xmlns:a16="http://schemas.microsoft.com/office/drawing/2014/main" id="{1EB70047-F7A6-4D88-B4A7-34E4DF535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043" y="3415028"/>
              <a:ext cx="22225" cy="95254"/>
            </a:xfrm>
            <a:custGeom>
              <a:avLst/>
              <a:gdLst>
                <a:gd name="T0" fmla="*/ 0 w 14"/>
                <a:gd name="T1" fmla="*/ 7 h 60"/>
                <a:gd name="T2" fmla="*/ 0 w 14"/>
                <a:gd name="T3" fmla="*/ 60 h 60"/>
                <a:gd name="T4" fmla="*/ 14 w 14"/>
                <a:gd name="T5" fmla="*/ 54 h 60"/>
                <a:gd name="T6" fmla="*/ 14 w 14"/>
                <a:gd name="T7" fmla="*/ 0 h 60"/>
                <a:gd name="T8" fmla="*/ 0 w 14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0">
                  <a:moveTo>
                    <a:pt x="0" y="7"/>
                  </a:moveTo>
                  <a:lnTo>
                    <a:pt x="0" y="60"/>
                  </a:lnTo>
                  <a:lnTo>
                    <a:pt x="14" y="54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6" name="Freeform 359">
              <a:extLst>
                <a:ext uri="{FF2B5EF4-FFF2-40B4-BE49-F238E27FC236}">
                  <a16:creationId xmlns:a16="http://schemas.microsoft.com/office/drawing/2014/main" id="{29337730-86C8-45BC-9291-81EDD630F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444" y="3430903"/>
              <a:ext cx="22225" cy="93666"/>
            </a:xfrm>
            <a:custGeom>
              <a:avLst/>
              <a:gdLst>
                <a:gd name="T0" fmla="*/ 0 w 14"/>
                <a:gd name="T1" fmla="*/ 6 h 59"/>
                <a:gd name="T2" fmla="*/ 0 w 14"/>
                <a:gd name="T3" fmla="*/ 59 h 59"/>
                <a:gd name="T4" fmla="*/ 14 w 14"/>
                <a:gd name="T5" fmla="*/ 53 h 59"/>
                <a:gd name="T6" fmla="*/ 14 w 14"/>
                <a:gd name="T7" fmla="*/ 0 h 59"/>
                <a:gd name="T8" fmla="*/ 0 w 14"/>
                <a:gd name="T9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9">
                  <a:moveTo>
                    <a:pt x="0" y="6"/>
                  </a:moveTo>
                  <a:lnTo>
                    <a:pt x="0" y="59"/>
                  </a:lnTo>
                  <a:lnTo>
                    <a:pt x="14" y="53"/>
                  </a:lnTo>
                  <a:lnTo>
                    <a:pt x="14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7" name="Freeform 360">
              <a:extLst>
                <a:ext uri="{FF2B5EF4-FFF2-40B4-BE49-F238E27FC236}">
                  <a16:creationId xmlns:a16="http://schemas.microsoft.com/office/drawing/2014/main" id="{0E47D026-F7E1-4814-A129-D8801E394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456" y="3426140"/>
              <a:ext cx="26988" cy="98429"/>
            </a:xfrm>
            <a:custGeom>
              <a:avLst/>
              <a:gdLst>
                <a:gd name="T0" fmla="*/ 0 w 17"/>
                <a:gd name="T1" fmla="*/ 0 h 62"/>
                <a:gd name="T2" fmla="*/ 0 w 17"/>
                <a:gd name="T3" fmla="*/ 54 h 62"/>
                <a:gd name="T4" fmla="*/ 17 w 17"/>
                <a:gd name="T5" fmla="*/ 62 h 62"/>
                <a:gd name="T6" fmla="*/ 17 w 17"/>
                <a:gd name="T7" fmla="*/ 9 h 62"/>
                <a:gd name="T8" fmla="*/ 0 w 17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2">
                  <a:moveTo>
                    <a:pt x="0" y="0"/>
                  </a:moveTo>
                  <a:lnTo>
                    <a:pt x="0" y="54"/>
                  </a:lnTo>
                  <a:lnTo>
                    <a:pt x="17" y="62"/>
                  </a:lnTo>
                  <a:lnTo>
                    <a:pt x="1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8" name="Freeform 361">
              <a:extLst>
                <a:ext uri="{FF2B5EF4-FFF2-40B4-BE49-F238E27FC236}">
                  <a16:creationId xmlns:a16="http://schemas.microsoft.com/office/drawing/2014/main" id="{2EF9E021-BEE5-408D-A535-C6354ADE5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801" y="3340412"/>
              <a:ext cx="25401" cy="98429"/>
            </a:xfrm>
            <a:custGeom>
              <a:avLst/>
              <a:gdLst>
                <a:gd name="T0" fmla="*/ 0 w 16"/>
                <a:gd name="T1" fmla="*/ 0 h 62"/>
                <a:gd name="T2" fmla="*/ 0 w 16"/>
                <a:gd name="T3" fmla="*/ 54 h 62"/>
                <a:gd name="T4" fmla="*/ 16 w 16"/>
                <a:gd name="T5" fmla="*/ 62 h 62"/>
                <a:gd name="T6" fmla="*/ 16 w 16"/>
                <a:gd name="T7" fmla="*/ 9 h 62"/>
                <a:gd name="T8" fmla="*/ 0 w 1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2">
                  <a:moveTo>
                    <a:pt x="0" y="0"/>
                  </a:moveTo>
                  <a:lnTo>
                    <a:pt x="0" y="54"/>
                  </a:lnTo>
                  <a:lnTo>
                    <a:pt x="16" y="62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19" name="Freeform 362">
              <a:extLst>
                <a:ext uri="{FF2B5EF4-FFF2-40B4-BE49-F238E27FC236}">
                  <a16:creationId xmlns:a16="http://schemas.microsoft.com/office/drawing/2014/main" id="{C134CFD3-E946-4E2C-AFC7-D9B570115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575" y="3340412"/>
              <a:ext cx="22225" cy="95254"/>
            </a:xfrm>
            <a:custGeom>
              <a:avLst/>
              <a:gdLst>
                <a:gd name="T0" fmla="*/ 0 w 14"/>
                <a:gd name="T1" fmla="*/ 7 h 60"/>
                <a:gd name="T2" fmla="*/ 0 w 14"/>
                <a:gd name="T3" fmla="*/ 60 h 60"/>
                <a:gd name="T4" fmla="*/ 14 w 14"/>
                <a:gd name="T5" fmla="*/ 54 h 60"/>
                <a:gd name="T6" fmla="*/ 14 w 14"/>
                <a:gd name="T7" fmla="*/ 0 h 60"/>
                <a:gd name="T8" fmla="*/ 0 w 14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0">
                  <a:moveTo>
                    <a:pt x="0" y="7"/>
                  </a:moveTo>
                  <a:lnTo>
                    <a:pt x="0" y="60"/>
                  </a:lnTo>
                  <a:lnTo>
                    <a:pt x="14" y="54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0" name="Freeform 363">
              <a:extLst>
                <a:ext uri="{FF2B5EF4-FFF2-40B4-BE49-F238E27FC236}">
                  <a16:creationId xmlns:a16="http://schemas.microsoft.com/office/drawing/2014/main" id="{31DC4D1E-B15C-4AB2-B322-8C855B2B8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1976" y="3356288"/>
              <a:ext cx="22225" cy="93666"/>
            </a:xfrm>
            <a:custGeom>
              <a:avLst/>
              <a:gdLst>
                <a:gd name="T0" fmla="*/ 0 w 14"/>
                <a:gd name="T1" fmla="*/ 7 h 59"/>
                <a:gd name="T2" fmla="*/ 0 w 14"/>
                <a:gd name="T3" fmla="*/ 59 h 59"/>
                <a:gd name="T4" fmla="*/ 14 w 14"/>
                <a:gd name="T5" fmla="*/ 53 h 59"/>
                <a:gd name="T6" fmla="*/ 14 w 14"/>
                <a:gd name="T7" fmla="*/ 0 h 59"/>
                <a:gd name="T8" fmla="*/ 0 w 14"/>
                <a:gd name="T9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9">
                  <a:moveTo>
                    <a:pt x="0" y="7"/>
                  </a:moveTo>
                  <a:lnTo>
                    <a:pt x="0" y="59"/>
                  </a:lnTo>
                  <a:lnTo>
                    <a:pt x="14" y="53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1" name="Freeform 364">
              <a:extLst>
                <a:ext uri="{FF2B5EF4-FFF2-40B4-BE49-F238E27FC236}">
                  <a16:creationId xmlns:a16="http://schemas.microsoft.com/office/drawing/2014/main" id="{1A11A5A3-6520-43E3-8734-3106358D7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988" y="3353113"/>
              <a:ext cx="26988" cy="96841"/>
            </a:xfrm>
            <a:custGeom>
              <a:avLst/>
              <a:gdLst>
                <a:gd name="T0" fmla="*/ 0 w 17"/>
                <a:gd name="T1" fmla="*/ 0 h 61"/>
                <a:gd name="T2" fmla="*/ 0 w 17"/>
                <a:gd name="T3" fmla="*/ 53 h 61"/>
                <a:gd name="T4" fmla="*/ 17 w 17"/>
                <a:gd name="T5" fmla="*/ 61 h 61"/>
                <a:gd name="T6" fmla="*/ 17 w 17"/>
                <a:gd name="T7" fmla="*/ 9 h 61"/>
                <a:gd name="T8" fmla="*/ 0 w 17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1">
                  <a:moveTo>
                    <a:pt x="0" y="0"/>
                  </a:moveTo>
                  <a:lnTo>
                    <a:pt x="0" y="53"/>
                  </a:lnTo>
                  <a:lnTo>
                    <a:pt x="17" y="61"/>
                  </a:lnTo>
                  <a:lnTo>
                    <a:pt x="1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2" name="Freeform 365">
              <a:extLst>
                <a:ext uri="{FF2B5EF4-FFF2-40B4-BE49-F238E27FC236}">
                  <a16:creationId xmlns:a16="http://schemas.microsoft.com/office/drawing/2014/main" id="{32399C42-4E5A-4531-8A27-0C2FEA97C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9127" y="3311836"/>
              <a:ext cx="25401" cy="98429"/>
            </a:xfrm>
            <a:custGeom>
              <a:avLst/>
              <a:gdLst>
                <a:gd name="T0" fmla="*/ 0 w 16"/>
                <a:gd name="T1" fmla="*/ 0 h 62"/>
                <a:gd name="T2" fmla="*/ 0 w 16"/>
                <a:gd name="T3" fmla="*/ 54 h 62"/>
                <a:gd name="T4" fmla="*/ 16 w 16"/>
                <a:gd name="T5" fmla="*/ 62 h 62"/>
                <a:gd name="T6" fmla="*/ 16 w 16"/>
                <a:gd name="T7" fmla="*/ 9 h 62"/>
                <a:gd name="T8" fmla="*/ 0 w 1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2">
                  <a:moveTo>
                    <a:pt x="0" y="0"/>
                  </a:moveTo>
                  <a:lnTo>
                    <a:pt x="0" y="54"/>
                  </a:lnTo>
                  <a:lnTo>
                    <a:pt x="16" y="62"/>
                  </a:ln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3" name="Freeform 366">
              <a:extLst>
                <a:ext uri="{FF2B5EF4-FFF2-40B4-BE49-F238E27FC236}">
                  <a16:creationId xmlns:a16="http://schemas.microsoft.com/office/drawing/2014/main" id="{9F733437-02D3-4607-8A10-D6AA7E96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901" y="3311836"/>
              <a:ext cx="22225" cy="95254"/>
            </a:xfrm>
            <a:custGeom>
              <a:avLst/>
              <a:gdLst>
                <a:gd name="T0" fmla="*/ 0 w 14"/>
                <a:gd name="T1" fmla="*/ 7 h 60"/>
                <a:gd name="T2" fmla="*/ 0 w 14"/>
                <a:gd name="T3" fmla="*/ 60 h 60"/>
                <a:gd name="T4" fmla="*/ 14 w 14"/>
                <a:gd name="T5" fmla="*/ 54 h 60"/>
                <a:gd name="T6" fmla="*/ 14 w 14"/>
                <a:gd name="T7" fmla="*/ 0 h 60"/>
                <a:gd name="T8" fmla="*/ 0 w 14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0">
                  <a:moveTo>
                    <a:pt x="0" y="7"/>
                  </a:moveTo>
                  <a:lnTo>
                    <a:pt x="0" y="60"/>
                  </a:lnTo>
                  <a:lnTo>
                    <a:pt x="14" y="54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4" name="Freeform 367">
              <a:extLst>
                <a:ext uri="{FF2B5EF4-FFF2-40B4-BE49-F238E27FC236}">
                  <a16:creationId xmlns:a16="http://schemas.microsoft.com/office/drawing/2014/main" id="{6AB245C8-C94F-4669-8C68-044103B19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302" y="3327712"/>
              <a:ext cx="22225" cy="93666"/>
            </a:xfrm>
            <a:custGeom>
              <a:avLst/>
              <a:gdLst>
                <a:gd name="T0" fmla="*/ 0 w 14"/>
                <a:gd name="T1" fmla="*/ 6 h 59"/>
                <a:gd name="T2" fmla="*/ 0 w 14"/>
                <a:gd name="T3" fmla="*/ 59 h 59"/>
                <a:gd name="T4" fmla="*/ 14 w 14"/>
                <a:gd name="T5" fmla="*/ 53 h 59"/>
                <a:gd name="T6" fmla="*/ 14 w 14"/>
                <a:gd name="T7" fmla="*/ 0 h 59"/>
                <a:gd name="T8" fmla="*/ 0 w 14"/>
                <a:gd name="T9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9">
                  <a:moveTo>
                    <a:pt x="0" y="6"/>
                  </a:moveTo>
                  <a:lnTo>
                    <a:pt x="0" y="59"/>
                  </a:lnTo>
                  <a:lnTo>
                    <a:pt x="14" y="53"/>
                  </a:lnTo>
                  <a:lnTo>
                    <a:pt x="14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5" name="Freeform 368">
              <a:extLst>
                <a:ext uri="{FF2B5EF4-FFF2-40B4-BE49-F238E27FC236}">
                  <a16:creationId xmlns:a16="http://schemas.microsoft.com/office/drawing/2014/main" id="{D646251A-00A2-49E4-84A5-0F7A1BB3E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314" y="3322949"/>
              <a:ext cx="26988" cy="98429"/>
            </a:xfrm>
            <a:custGeom>
              <a:avLst/>
              <a:gdLst>
                <a:gd name="T0" fmla="*/ 0 w 17"/>
                <a:gd name="T1" fmla="*/ 0 h 62"/>
                <a:gd name="T2" fmla="*/ 0 w 17"/>
                <a:gd name="T3" fmla="*/ 54 h 62"/>
                <a:gd name="T4" fmla="*/ 17 w 17"/>
                <a:gd name="T5" fmla="*/ 62 h 62"/>
                <a:gd name="T6" fmla="*/ 17 w 17"/>
                <a:gd name="T7" fmla="*/ 9 h 62"/>
                <a:gd name="T8" fmla="*/ 0 w 17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2">
                  <a:moveTo>
                    <a:pt x="0" y="0"/>
                  </a:moveTo>
                  <a:lnTo>
                    <a:pt x="0" y="54"/>
                  </a:lnTo>
                  <a:lnTo>
                    <a:pt x="17" y="62"/>
                  </a:lnTo>
                  <a:lnTo>
                    <a:pt x="1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6" name="Freeform 369">
              <a:extLst>
                <a:ext uri="{FF2B5EF4-FFF2-40B4-BE49-F238E27FC236}">
                  <a16:creationId xmlns:a16="http://schemas.microsoft.com/office/drawing/2014/main" id="{3B8A6B12-4E9C-4E3A-9320-48A82170F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062" y="3283260"/>
              <a:ext cx="381008" cy="188920"/>
            </a:xfrm>
            <a:custGeom>
              <a:avLst/>
              <a:gdLst>
                <a:gd name="T0" fmla="*/ 0 w 240"/>
                <a:gd name="T1" fmla="*/ 34 h 119"/>
                <a:gd name="T2" fmla="*/ 172 w 240"/>
                <a:gd name="T3" fmla="*/ 119 h 119"/>
                <a:gd name="T4" fmla="*/ 240 w 240"/>
                <a:gd name="T5" fmla="*/ 85 h 119"/>
                <a:gd name="T6" fmla="*/ 68 w 240"/>
                <a:gd name="T7" fmla="*/ 0 h 119"/>
                <a:gd name="T8" fmla="*/ 0 w 240"/>
                <a:gd name="T9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119">
                  <a:moveTo>
                    <a:pt x="0" y="34"/>
                  </a:moveTo>
                  <a:lnTo>
                    <a:pt x="172" y="119"/>
                  </a:lnTo>
                  <a:lnTo>
                    <a:pt x="240" y="85"/>
                  </a:lnTo>
                  <a:lnTo>
                    <a:pt x="68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7" name="Freeform 370">
              <a:extLst>
                <a:ext uri="{FF2B5EF4-FFF2-40B4-BE49-F238E27FC236}">
                  <a16:creationId xmlns:a16="http://schemas.microsoft.com/office/drawing/2014/main" id="{D5C46F15-3104-434E-AF22-B8C1A057B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062" y="3337237"/>
              <a:ext cx="273056" cy="142881"/>
            </a:xfrm>
            <a:custGeom>
              <a:avLst/>
              <a:gdLst>
                <a:gd name="T0" fmla="*/ 0 w 172"/>
                <a:gd name="T1" fmla="*/ 0 h 90"/>
                <a:gd name="T2" fmla="*/ 0 w 172"/>
                <a:gd name="T3" fmla="*/ 6 h 90"/>
                <a:gd name="T4" fmla="*/ 171 w 172"/>
                <a:gd name="T5" fmla="*/ 90 h 90"/>
                <a:gd name="T6" fmla="*/ 172 w 172"/>
                <a:gd name="T7" fmla="*/ 85 h 90"/>
                <a:gd name="T8" fmla="*/ 0 w 172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90">
                  <a:moveTo>
                    <a:pt x="0" y="0"/>
                  </a:moveTo>
                  <a:lnTo>
                    <a:pt x="0" y="6"/>
                  </a:lnTo>
                  <a:lnTo>
                    <a:pt x="171" y="90"/>
                  </a:lnTo>
                  <a:lnTo>
                    <a:pt x="172" y="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31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8" name="Freeform 371">
              <a:extLst>
                <a:ext uri="{FF2B5EF4-FFF2-40B4-BE49-F238E27FC236}">
                  <a16:creationId xmlns:a16="http://schemas.microsoft.com/office/drawing/2014/main" id="{D2CF5BA6-7FB2-4191-91E1-6BC9E5E7E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530" y="3418203"/>
              <a:ext cx="109540" cy="61915"/>
            </a:xfrm>
            <a:custGeom>
              <a:avLst/>
              <a:gdLst>
                <a:gd name="T0" fmla="*/ 0 w 69"/>
                <a:gd name="T1" fmla="*/ 39 h 39"/>
                <a:gd name="T2" fmla="*/ 69 w 69"/>
                <a:gd name="T3" fmla="*/ 4 h 39"/>
                <a:gd name="T4" fmla="*/ 69 w 69"/>
                <a:gd name="T5" fmla="*/ 0 h 39"/>
                <a:gd name="T6" fmla="*/ 1 w 69"/>
                <a:gd name="T7" fmla="*/ 34 h 39"/>
                <a:gd name="T8" fmla="*/ 0 w 69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39"/>
                  </a:moveTo>
                  <a:lnTo>
                    <a:pt x="69" y="4"/>
                  </a:lnTo>
                  <a:lnTo>
                    <a:pt x="69" y="0"/>
                  </a:lnTo>
                  <a:lnTo>
                    <a:pt x="1" y="34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567B03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9" name="Freeform 372">
              <a:extLst>
                <a:ext uri="{FF2B5EF4-FFF2-40B4-BE49-F238E27FC236}">
                  <a16:creationId xmlns:a16="http://schemas.microsoft.com/office/drawing/2014/main" id="{BDC5AD76-196F-4333-9CCF-5CFA0CD1F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563" y="3380101"/>
              <a:ext cx="182566" cy="117480"/>
            </a:xfrm>
            <a:custGeom>
              <a:avLst/>
              <a:gdLst>
                <a:gd name="T0" fmla="*/ 0 w 115"/>
                <a:gd name="T1" fmla="*/ 18 h 74"/>
                <a:gd name="T2" fmla="*/ 114 w 115"/>
                <a:gd name="T3" fmla="*/ 74 h 74"/>
                <a:gd name="T4" fmla="*/ 115 w 115"/>
                <a:gd name="T5" fmla="*/ 56 h 74"/>
                <a:gd name="T6" fmla="*/ 0 w 115"/>
                <a:gd name="T7" fmla="*/ 0 h 74"/>
                <a:gd name="T8" fmla="*/ 0 w 115"/>
                <a:gd name="T9" fmla="*/ 16 h 74"/>
                <a:gd name="T10" fmla="*/ 0 w 115"/>
                <a:gd name="T11" fmla="*/ 1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74">
                  <a:moveTo>
                    <a:pt x="0" y="18"/>
                  </a:moveTo>
                  <a:lnTo>
                    <a:pt x="114" y="74"/>
                  </a:lnTo>
                  <a:lnTo>
                    <a:pt x="115" y="56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8E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0" name="Freeform 373">
              <a:extLst>
                <a:ext uri="{FF2B5EF4-FFF2-40B4-BE49-F238E27FC236}">
                  <a16:creationId xmlns:a16="http://schemas.microsoft.com/office/drawing/2014/main" id="{DC73BF09-FB3D-470F-BA22-647AF0610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563" y="3380101"/>
              <a:ext cx="182566" cy="117480"/>
            </a:xfrm>
            <a:custGeom>
              <a:avLst/>
              <a:gdLst>
                <a:gd name="T0" fmla="*/ 0 w 115"/>
                <a:gd name="T1" fmla="*/ 18 h 74"/>
                <a:gd name="T2" fmla="*/ 114 w 115"/>
                <a:gd name="T3" fmla="*/ 74 h 74"/>
                <a:gd name="T4" fmla="*/ 115 w 115"/>
                <a:gd name="T5" fmla="*/ 56 h 74"/>
                <a:gd name="T6" fmla="*/ 0 w 115"/>
                <a:gd name="T7" fmla="*/ 0 h 74"/>
                <a:gd name="T8" fmla="*/ 0 w 115"/>
                <a:gd name="T9" fmla="*/ 1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74">
                  <a:moveTo>
                    <a:pt x="0" y="18"/>
                  </a:moveTo>
                  <a:lnTo>
                    <a:pt x="114" y="74"/>
                  </a:lnTo>
                  <a:lnTo>
                    <a:pt x="115" y="56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1" name="Freeform 374">
              <a:extLst>
                <a:ext uri="{FF2B5EF4-FFF2-40B4-BE49-F238E27FC236}">
                  <a16:creationId xmlns:a16="http://schemas.microsoft.com/office/drawing/2014/main" id="{0989754C-6AAC-4071-8254-305E617E8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756" y="3449954"/>
              <a:ext cx="36513" cy="50802"/>
            </a:xfrm>
            <a:custGeom>
              <a:avLst/>
              <a:gdLst>
                <a:gd name="T0" fmla="*/ 1 w 23"/>
                <a:gd name="T1" fmla="*/ 32 h 32"/>
                <a:gd name="T2" fmla="*/ 23 w 23"/>
                <a:gd name="T3" fmla="*/ 20 h 32"/>
                <a:gd name="T4" fmla="*/ 23 w 23"/>
                <a:gd name="T5" fmla="*/ 0 h 32"/>
                <a:gd name="T6" fmla="*/ 0 w 23"/>
                <a:gd name="T7" fmla="*/ 12 h 32"/>
                <a:gd name="T8" fmla="*/ 1 w 2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2">
                  <a:moveTo>
                    <a:pt x="1" y="32"/>
                  </a:moveTo>
                  <a:lnTo>
                    <a:pt x="23" y="20"/>
                  </a:lnTo>
                  <a:lnTo>
                    <a:pt x="23" y="0"/>
                  </a:lnTo>
                  <a:lnTo>
                    <a:pt x="0" y="12"/>
                  </a:lnTo>
                  <a:lnTo>
                    <a:pt x="1" y="32"/>
                  </a:lnTo>
                  <a:close/>
                </a:path>
              </a:pathLst>
            </a:custGeom>
            <a:solidFill>
              <a:srgbClr val="3A580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2" name="Freeform 375">
              <a:extLst>
                <a:ext uri="{FF2B5EF4-FFF2-40B4-BE49-F238E27FC236}">
                  <a16:creationId xmlns:a16="http://schemas.microsoft.com/office/drawing/2014/main" id="{947DEBAB-C43E-42F2-88CE-B55E259BF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252" y="3305486"/>
              <a:ext cx="41276" cy="20638"/>
            </a:xfrm>
            <a:custGeom>
              <a:avLst/>
              <a:gdLst>
                <a:gd name="T0" fmla="*/ 0 w 26"/>
                <a:gd name="T1" fmla="*/ 9 h 13"/>
                <a:gd name="T2" fmla="*/ 9 w 26"/>
                <a:gd name="T3" fmla="*/ 13 h 13"/>
                <a:gd name="T4" fmla="*/ 26 w 26"/>
                <a:gd name="T5" fmla="*/ 4 h 13"/>
                <a:gd name="T6" fmla="*/ 17 w 26"/>
                <a:gd name="T7" fmla="*/ 0 h 13"/>
                <a:gd name="T8" fmla="*/ 0 w 26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0" y="9"/>
                  </a:moveTo>
                  <a:lnTo>
                    <a:pt x="9" y="13"/>
                  </a:lnTo>
                  <a:lnTo>
                    <a:pt x="26" y="4"/>
                  </a:lnTo>
                  <a:lnTo>
                    <a:pt x="1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3" name="Freeform 376">
              <a:extLst>
                <a:ext uri="{FF2B5EF4-FFF2-40B4-BE49-F238E27FC236}">
                  <a16:creationId xmlns:a16="http://schemas.microsoft.com/office/drawing/2014/main" id="{F5A99BA1-B01F-4025-858D-942756B83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664" y="3303898"/>
              <a:ext cx="41276" cy="20638"/>
            </a:xfrm>
            <a:custGeom>
              <a:avLst/>
              <a:gdLst>
                <a:gd name="T0" fmla="*/ 0 w 26"/>
                <a:gd name="T1" fmla="*/ 8 h 13"/>
                <a:gd name="T2" fmla="*/ 9 w 26"/>
                <a:gd name="T3" fmla="*/ 13 h 13"/>
                <a:gd name="T4" fmla="*/ 26 w 26"/>
                <a:gd name="T5" fmla="*/ 4 h 13"/>
                <a:gd name="T6" fmla="*/ 18 w 26"/>
                <a:gd name="T7" fmla="*/ 0 h 13"/>
                <a:gd name="T8" fmla="*/ 0 w 26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0" y="8"/>
                  </a:moveTo>
                  <a:lnTo>
                    <a:pt x="9" y="13"/>
                  </a:lnTo>
                  <a:lnTo>
                    <a:pt x="26" y="4"/>
                  </a:lnTo>
                  <a:lnTo>
                    <a:pt x="1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4" name="Freeform 377">
              <a:extLst>
                <a:ext uri="{FF2B5EF4-FFF2-40B4-BE49-F238E27FC236}">
                  <a16:creationId xmlns:a16="http://schemas.microsoft.com/office/drawing/2014/main" id="{C98BAF9A-E581-4E00-BEAC-78AEE9BF2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952" y="3300723"/>
              <a:ext cx="15875" cy="17463"/>
            </a:xfrm>
            <a:custGeom>
              <a:avLst/>
              <a:gdLst>
                <a:gd name="T0" fmla="*/ 3 w 10"/>
                <a:gd name="T1" fmla="*/ 2 h 11"/>
                <a:gd name="T2" fmla="*/ 0 w 10"/>
                <a:gd name="T3" fmla="*/ 11 h 11"/>
                <a:gd name="T4" fmla="*/ 10 w 10"/>
                <a:gd name="T5" fmla="*/ 6 h 11"/>
                <a:gd name="T6" fmla="*/ 6 w 10"/>
                <a:gd name="T7" fmla="*/ 0 h 11"/>
                <a:gd name="T8" fmla="*/ 3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3" y="2"/>
                  </a:moveTo>
                  <a:lnTo>
                    <a:pt x="0" y="11"/>
                  </a:lnTo>
                  <a:lnTo>
                    <a:pt x="10" y="6"/>
                  </a:lnTo>
                  <a:lnTo>
                    <a:pt x="6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5" name="Freeform 378">
              <a:extLst>
                <a:ext uri="{FF2B5EF4-FFF2-40B4-BE49-F238E27FC236}">
                  <a16:creationId xmlns:a16="http://schemas.microsoft.com/office/drawing/2014/main" id="{3A164B6B-5EBD-44A8-ACD0-2F5408C94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539" y="3302311"/>
              <a:ext cx="14288" cy="17463"/>
            </a:xfrm>
            <a:custGeom>
              <a:avLst/>
              <a:gdLst>
                <a:gd name="T0" fmla="*/ 3 w 9"/>
                <a:gd name="T1" fmla="*/ 1 h 11"/>
                <a:gd name="T2" fmla="*/ 0 w 9"/>
                <a:gd name="T3" fmla="*/ 11 h 11"/>
                <a:gd name="T4" fmla="*/ 9 w 9"/>
                <a:gd name="T5" fmla="*/ 6 h 11"/>
                <a:gd name="T6" fmla="*/ 6 w 9"/>
                <a:gd name="T7" fmla="*/ 0 h 11"/>
                <a:gd name="T8" fmla="*/ 3 w 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3" y="1"/>
                  </a:moveTo>
                  <a:lnTo>
                    <a:pt x="0" y="11"/>
                  </a:lnTo>
                  <a:lnTo>
                    <a:pt x="9" y="6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6" name="Freeform 379">
              <a:extLst>
                <a:ext uri="{FF2B5EF4-FFF2-40B4-BE49-F238E27FC236}">
                  <a16:creationId xmlns:a16="http://schemas.microsoft.com/office/drawing/2014/main" id="{A66F142A-0B10-4B36-8664-BD84BF33A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364" y="3289610"/>
              <a:ext cx="17463" cy="14288"/>
            </a:xfrm>
            <a:custGeom>
              <a:avLst/>
              <a:gdLst>
                <a:gd name="T0" fmla="*/ 17 w 18"/>
                <a:gd name="T1" fmla="*/ 4 h 16"/>
                <a:gd name="T2" fmla="*/ 12 w 18"/>
                <a:gd name="T3" fmla="*/ 14 h 16"/>
                <a:gd name="T4" fmla="*/ 1 w 18"/>
                <a:gd name="T5" fmla="*/ 12 h 16"/>
                <a:gd name="T6" fmla="*/ 6 w 18"/>
                <a:gd name="T7" fmla="*/ 2 h 16"/>
                <a:gd name="T8" fmla="*/ 17 w 18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7" y="4"/>
                  </a:moveTo>
                  <a:cubicBezTo>
                    <a:pt x="18" y="7"/>
                    <a:pt x="17" y="12"/>
                    <a:pt x="12" y="14"/>
                  </a:cubicBezTo>
                  <a:cubicBezTo>
                    <a:pt x="8" y="16"/>
                    <a:pt x="3" y="16"/>
                    <a:pt x="1" y="12"/>
                  </a:cubicBezTo>
                  <a:cubicBezTo>
                    <a:pt x="0" y="9"/>
                    <a:pt x="1" y="4"/>
                    <a:pt x="6" y="2"/>
                  </a:cubicBezTo>
                  <a:cubicBezTo>
                    <a:pt x="10" y="0"/>
                    <a:pt x="15" y="0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7" name="Freeform 380">
              <a:extLst>
                <a:ext uri="{FF2B5EF4-FFF2-40B4-BE49-F238E27FC236}">
                  <a16:creationId xmlns:a16="http://schemas.microsoft.com/office/drawing/2014/main" id="{2438ED01-6D71-4E7C-9C06-D0994C73E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539" y="3292785"/>
              <a:ext cx="11113" cy="7938"/>
            </a:xfrm>
            <a:custGeom>
              <a:avLst/>
              <a:gdLst>
                <a:gd name="T0" fmla="*/ 11 w 12"/>
                <a:gd name="T1" fmla="*/ 2 h 10"/>
                <a:gd name="T2" fmla="*/ 8 w 12"/>
                <a:gd name="T3" fmla="*/ 9 h 10"/>
                <a:gd name="T4" fmla="*/ 1 w 12"/>
                <a:gd name="T5" fmla="*/ 7 h 10"/>
                <a:gd name="T6" fmla="*/ 4 w 12"/>
                <a:gd name="T7" fmla="*/ 1 h 10"/>
                <a:gd name="T8" fmla="*/ 11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1" y="2"/>
                  </a:moveTo>
                  <a:cubicBezTo>
                    <a:pt x="12" y="5"/>
                    <a:pt x="11" y="7"/>
                    <a:pt x="8" y="9"/>
                  </a:cubicBezTo>
                  <a:cubicBezTo>
                    <a:pt x="5" y="10"/>
                    <a:pt x="3" y="9"/>
                    <a:pt x="1" y="7"/>
                  </a:cubicBezTo>
                  <a:cubicBezTo>
                    <a:pt x="0" y="5"/>
                    <a:pt x="1" y="3"/>
                    <a:pt x="4" y="1"/>
                  </a:cubicBezTo>
                  <a:cubicBezTo>
                    <a:pt x="6" y="0"/>
                    <a:pt x="9" y="0"/>
                    <a:pt x="11" y="2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8" name="Freeform 381">
              <a:extLst>
                <a:ext uri="{FF2B5EF4-FFF2-40B4-BE49-F238E27FC236}">
                  <a16:creationId xmlns:a16="http://schemas.microsoft.com/office/drawing/2014/main" id="{41EE59F6-05AA-4514-B1C8-089687337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453" y="3327712"/>
              <a:ext cx="114302" cy="65090"/>
            </a:xfrm>
            <a:custGeom>
              <a:avLst/>
              <a:gdLst>
                <a:gd name="T0" fmla="*/ 0 w 72"/>
                <a:gd name="T1" fmla="*/ 0 h 41"/>
                <a:gd name="T2" fmla="*/ 0 w 72"/>
                <a:gd name="T3" fmla="*/ 7 h 41"/>
                <a:gd name="T4" fmla="*/ 72 w 72"/>
                <a:gd name="T5" fmla="*/ 41 h 41"/>
                <a:gd name="T6" fmla="*/ 72 w 72"/>
                <a:gd name="T7" fmla="*/ 35 h 41"/>
                <a:gd name="T8" fmla="*/ 0 w 7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1">
                  <a:moveTo>
                    <a:pt x="0" y="0"/>
                  </a:moveTo>
                  <a:lnTo>
                    <a:pt x="0" y="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9" name="Freeform 382">
              <a:extLst>
                <a:ext uri="{FF2B5EF4-FFF2-40B4-BE49-F238E27FC236}">
                  <a16:creationId xmlns:a16="http://schemas.microsoft.com/office/drawing/2014/main" id="{2EF9A8AA-E1AC-49D0-AE71-7576DC97F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628" y="3316599"/>
              <a:ext cx="125415" cy="61915"/>
            </a:xfrm>
            <a:custGeom>
              <a:avLst/>
              <a:gdLst>
                <a:gd name="T0" fmla="*/ 0 w 79"/>
                <a:gd name="T1" fmla="*/ 5 h 39"/>
                <a:gd name="T2" fmla="*/ 70 w 79"/>
                <a:gd name="T3" fmla="*/ 39 h 39"/>
                <a:gd name="T4" fmla="*/ 79 w 79"/>
                <a:gd name="T5" fmla="*/ 35 h 39"/>
                <a:gd name="T6" fmla="*/ 9 w 79"/>
                <a:gd name="T7" fmla="*/ 0 h 39"/>
                <a:gd name="T8" fmla="*/ 0 w 79"/>
                <a:gd name="T9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39">
                  <a:moveTo>
                    <a:pt x="0" y="5"/>
                  </a:moveTo>
                  <a:lnTo>
                    <a:pt x="70" y="39"/>
                  </a:lnTo>
                  <a:lnTo>
                    <a:pt x="79" y="35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0" name="Freeform 383">
              <a:extLst>
                <a:ext uri="{FF2B5EF4-FFF2-40B4-BE49-F238E27FC236}">
                  <a16:creationId xmlns:a16="http://schemas.microsoft.com/office/drawing/2014/main" id="{F74C4669-AA2B-4538-96D6-C18A11CB0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756" y="3372163"/>
              <a:ext cx="17463" cy="22226"/>
            </a:xfrm>
            <a:custGeom>
              <a:avLst/>
              <a:gdLst>
                <a:gd name="T0" fmla="*/ 1 w 11"/>
                <a:gd name="T1" fmla="*/ 14 h 14"/>
                <a:gd name="T2" fmla="*/ 11 w 11"/>
                <a:gd name="T3" fmla="*/ 9 h 14"/>
                <a:gd name="T4" fmla="*/ 11 w 11"/>
                <a:gd name="T5" fmla="*/ 0 h 14"/>
                <a:gd name="T6" fmla="*/ 9 w 11"/>
                <a:gd name="T7" fmla="*/ 0 h 14"/>
                <a:gd name="T8" fmla="*/ 0 w 11"/>
                <a:gd name="T9" fmla="*/ 4 h 14"/>
                <a:gd name="T10" fmla="*/ 0 w 11"/>
                <a:gd name="T11" fmla="*/ 7 h 14"/>
                <a:gd name="T12" fmla="*/ 1 w 11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4">
                  <a:moveTo>
                    <a:pt x="1" y="14"/>
                  </a:moveTo>
                  <a:lnTo>
                    <a:pt x="11" y="9"/>
                  </a:lnTo>
                  <a:lnTo>
                    <a:pt x="11" y="0"/>
                  </a:lnTo>
                  <a:lnTo>
                    <a:pt x="9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1" name="Freeform 384">
              <a:extLst>
                <a:ext uri="{FF2B5EF4-FFF2-40B4-BE49-F238E27FC236}">
                  <a16:creationId xmlns:a16="http://schemas.microsoft.com/office/drawing/2014/main" id="{F8E9C9FD-7A01-41E7-B6F2-68178659A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453" y="3324536"/>
              <a:ext cx="114302" cy="58740"/>
            </a:xfrm>
            <a:custGeom>
              <a:avLst/>
              <a:gdLst>
                <a:gd name="T0" fmla="*/ 0 w 72"/>
                <a:gd name="T1" fmla="*/ 2 h 37"/>
                <a:gd name="T2" fmla="*/ 2 w 72"/>
                <a:gd name="T3" fmla="*/ 0 h 37"/>
                <a:gd name="T4" fmla="*/ 72 w 72"/>
                <a:gd name="T5" fmla="*/ 34 h 37"/>
                <a:gd name="T6" fmla="*/ 71 w 72"/>
                <a:gd name="T7" fmla="*/ 37 h 37"/>
                <a:gd name="T8" fmla="*/ 0 w 72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7">
                  <a:moveTo>
                    <a:pt x="0" y="2"/>
                  </a:moveTo>
                  <a:lnTo>
                    <a:pt x="2" y="0"/>
                  </a:lnTo>
                  <a:lnTo>
                    <a:pt x="72" y="34"/>
                  </a:lnTo>
                  <a:lnTo>
                    <a:pt x="71" y="3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A0E9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2" name="Freeform 385">
              <a:extLst>
                <a:ext uri="{FF2B5EF4-FFF2-40B4-BE49-F238E27FC236}">
                  <a16:creationId xmlns:a16="http://schemas.microsoft.com/office/drawing/2014/main" id="{054FFB2B-DFC5-4E4A-965E-DF5EECF1A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839" y="3338825"/>
              <a:ext cx="153991" cy="77791"/>
            </a:xfrm>
            <a:custGeom>
              <a:avLst/>
              <a:gdLst>
                <a:gd name="T0" fmla="*/ 0 w 97"/>
                <a:gd name="T1" fmla="*/ 13 h 49"/>
                <a:gd name="T2" fmla="*/ 73 w 97"/>
                <a:gd name="T3" fmla="*/ 49 h 49"/>
                <a:gd name="T4" fmla="*/ 97 w 97"/>
                <a:gd name="T5" fmla="*/ 36 h 49"/>
                <a:gd name="T6" fmla="*/ 23 w 97"/>
                <a:gd name="T7" fmla="*/ 0 h 49"/>
                <a:gd name="T8" fmla="*/ 0 w 97"/>
                <a:gd name="T9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49">
                  <a:moveTo>
                    <a:pt x="0" y="13"/>
                  </a:moveTo>
                  <a:lnTo>
                    <a:pt x="73" y="49"/>
                  </a:lnTo>
                  <a:lnTo>
                    <a:pt x="97" y="36"/>
                  </a:lnTo>
                  <a:lnTo>
                    <a:pt x="23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BE008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3" name="Freeform 386">
              <a:extLst>
                <a:ext uri="{FF2B5EF4-FFF2-40B4-BE49-F238E27FC236}">
                  <a16:creationId xmlns:a16="http://schemas.microsoft.com/office/drawing/2014/main" id="{4FCA3274-6ADA-4B7E-A3B2-DC8AC2B56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940" y="3313424"/>
              <a:ext cx="115890" cy="80966"/>
            </a:xfrm>
            <a:custGeom>
              <a:avLst/>
              <a:gdLst>
                <a:gd name="T0" fmla="*/ 0 w 73"/>
                <a:gd name="T1" fmla="*/ 16 h 51"/>
                <a:gd name="T2" fmla="*/ 0 w 73"/>
                <a:gd name="T3" fmla="*/ 0 h 51"/>
                <a:gd name="T4" fmla="*/ 73 w 73"/>
                <a:gd name="T5" fmla="*/ 36 h 51"/>
                <a:gd name="T6" fmla="*/ 73 w 73"/>
                <a:gd name="T7" fmla="*/ 51 h 51"/>
                <a:gd name="T8" fmla="*/ 0 w 73"/>
                <a:gd name="T9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1">
                  <a:moveTo>
                    <a:pt x="0" y="16"/>
                  </a:moveTo>
                  <a:lnTo>
                    <a:pt x="0" y="0"/>
                  </a:lnTo>
                  <a:lnTo>
                    <a:pt x="73" y="36"/>
                  </a:lnTo>
                  <a:lnTo>
                    <a:pt x="73" y="5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E008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4" name="Freeform 387">
              <a:extLst>
                <a:ext uri="{FF2B5EF4-FFF2-40B4-BE49-F238E27FC236}">
                  <a16:creationId xmlns:a16="http://schemas.microsoft.com/office/drawing/2014/main" id="{C22684E3-6E19-4237-9675-33B68CB43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729" y="3389627"/>
              <a:ext cx="38101" cy="26989"/>
            </a:xfrm>
            <a:custGeom>
              <a:avLst/>
              <a:gdLst>
                <a:gd name="T0" fmla="*/ 0 w 24"/>
                <a:gd name="T1" fmla="*/ 12 h 17"/>
                <a:gd name="T2" fmla="*/ 0 w 24"/>
                <a:gd name="T3" fmla="*/ 17 h 17"/>
                <a:gd name="T4" fmla="*/ 24 w 24"/>
                <a:gd name="T5" fmla="*/ 5 h 17"/>
                <a:gd name="T6" fmla="*/ 24 w 24"/>
                <a:gd name="T7" fmla="*/ 0 h 17"/>
                <a:gd name="T8" fmla="*/ 0 w 24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0" y="12"/>
                  </a:moveTo>
                  <a:lnTo>
                    <a:pt x="0" y="17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5" name="Freeform 388">
              <a:extLst>
                <a:ext uri="{FF2B5EF4-FFF2-40B4-BE49-F238E27FC236}">
                  <a16:creationId xmlns:a16="http://schemas.microsoft.com/office/drawing/2014/main" id="{DC588B0B-4971-4D0A-A0B3-AAD3C03DA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480" y="3378514"/>
              <a:ext cx="6350" cy="14288"/>
            </a:xfrm>
            <a:custGeom>
              <a:avLst/>
              <a:gdLst>
                <a:gd name="T0" fmla="*/ 0 w 4"/>
                <a:gd name="T1" fmla="*/ 2 h 9"/>
                <a:gd name="T2" fmla="*/ 0 w 4"/>
                <a:gd name="T3" fmla="*/ 9 h 9"/>
                <a:gd name="T4" fmla="*/ 4 w 4"/>
                <a:gd name="T5" fmla="*/ 7 h 9"/>
                <a:gd name="T6" fmla="*/ 4 w 4"/>
                <a:gd name="T7" fmla="*/ 0 h 9"/>
                <a:gd name="T8" fmla="*/ 0 w 4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2"/>
                  </a:moveTo>
                  <a:lnTo>
                    <a:pt x="0" y="9"/>
                  </a:lnTo>
                  <a:lnTo>
                    <a:pt x="4" y="7"/>
                  </a:lnTo>
                  <a:lnTo>
                    <a:pt x="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6" name="Freeform 389">
              <a:extLst>
                <a:ext uri="{FF2B5EF4-FFF2-40B4-BE49-F238E27FC236}">
                  <a16:creationId xmlns:a16="http://schemas.microsoft.com/office/drawing/2014/main" id="{28C0A022-B991-433C-853F-6C151735D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017" y="3392802"/>
              <a:ext cx="7938" cy="7938"/>
            </a:xfrm>
            <a:custGeom>
              <a:avLst/>
              <a:gdLst>
                <a:gd name="T0" fmla="*/ 0 w 5"/>
                <a:gd name="T1" fmla="*/ 3 h 5"/>
                <a:gd name="T2" fmla="*/ 0 w 5"/>
                <a:gd name="T3" fmla="*/ 5 h 5"/>
                <a:gd name="T4" fmla="*/ 5 w 5"/>
                <a:gd name="T5" fmla="*/ 2 h 5"/>
                <a:gd name="T6" fmla="*/ 5 w 5"/>
                <a:gd name="T7" fmla="*/ 0 h 5"/>
                <a:gd name="T8" fmla="*/ 0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5"/>
                  </a:lnTo>
                  <a:lnTo>
                    <a:pt x="5" y="2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7" name="Line 390">
              <a:extLst>
                <a:ext uri="{FF2B5EF4-FFF2-40B4-BE49-F238E27FC236}">
                  <a16:creationId xmlns:a16="http://schemas.microsoft.com/office/drawing/2014/main" id="{68704CC6-AF81-459C-9332-229071D0DC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9602" y="3332474"/>
              <a:ext cx="123828" cy="61915"/>
            </a:xfrm>
            <a:prstGeom prst="line">
              <a:avLst/>
            </a:prstGeom>
            <a:no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8" name="Line 391">
              <a:extLst>
                <a:ext uri="{FF2B5EF4-FFF2-40B4-BE49-F238E27FC236}">
                  <a16:creationId xmlns:a16="http://schemas.microsoft.com/office/drawing/2014/main" id="{8DCD3B2E-26F9-480B-8437-17B92D9017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1189" y="3340412"/>
              <a:ext cx="125415" cy="61915"/>
            </a:xfrm>
            <a:prstGeom prst="line">
              <a:avLst/>
            </a:prstGeom>
            <a:no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9" name="Line 392">
              <a:extLst>
                <a:ext uri="{FF2B5EF4-FFF2-40B4-BE49-F238E27FC236}">
                  <a16:creationId xmlns:a16="http://schemas.microsoft.com/office/drawing/2014/main" id="{EE91A46A-DCBF-480B-863C-489B28D5E4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9602" y="3335649"/>
              <a:ext cx="123828" cy="61915"/>
            </a:xfrm>
            <a:prstGeom prst="line">
              <a:avLst/>
            </a:prstGeom>
            <a:no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0" name="Line 393">
              <a:extLst>
                <a:ext uri="{FF2B5EF4-FFF2-40B4-BE49-F238E27FC236}">
                  <a16:creationId xmlns:a16="http://schemas.microsoft.com/office/drawing/2014/main" id="{427009FD-5FBB-4EF7-8325-44C3EA4D58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7539" y="3330887"/>
              <a:ext cx="125415" cy="61915"/>
            </a:xfrm>
            <a:prstGeom prst="line">
              <a:avLst/>
            </a:prstGeom>
            <a:no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1" name="Freeform 394">
              <a:extLst>
                <a:ext uri="{FF2B5EF4-FFF2-40B4-BE49-F238E27FC236}">
                  <a16:creationId xmlns:a16="http://schemas.microsoft.com/office/drawing/2014/main" id="{8603969F-AFBA-4D3D-8723-039E8A0DE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017" y="3386451"/>
              <a:ext cx="7938" cy="7938"/>
            </a:xfrm>
            <a:custGeom>
              <a:avLst/>
              <a:gdLst>
                <a:gd name="T0" fmla="*/ 0 w 5"/>
                <a:gd name="T1" fmla="*/ 3 h 5"/>
                <a:gd name="T2" fmla="*/ 0 w 5"/>
                <a:gd name="T3" fmla="*/ 5 h 5"/>
                <a:gd name="T4" fmla="*/ 5 w 5"/>
                <a:gd name="T5" fmla="*/ 2 h 5"/>
                <a:gd name="T6" fmla="*/ 5 w 5"/>
                <a:gd name="T7" fmla="*/ 0 h 5"/>
                <a:gd name="T8" fmla="*/ 0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5"/>
                  </a:lnTo>
                  <a:lnTo>
                    <a:pt x="5" y="2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2" name="Freeform 395">
              <a:extLst>
                <a:ext uri="{FF2B5EF4-FFF2-40B4-BE49-F238E27FC236}">
                  <a16:creationId xmlns:a16="http://schemas.microsoft.com/office/drawing/2014/main" id="{22B9A8BF-6D0A-4455-A566-6348904AC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729" y="3370576"/>
              <a:ext cx="38101" cy="26989"/>
            </a:xfrm>
            <a:custGeom>
              <a:avLst/>
              <a:gdLst>
                <a:gd name="T0" fmla="*/ 0 w 24"/>
                <a:gd name="T1" fmla="*/ 13 h 17"/>
                <a:gd name="T2" fmla="*/ 0 w 24"/>
                <a:gd name="T3" fmla="*/ 17 h 17"/>
                <a:gd name="T4" fmla="*/ 24 w 24"/>
                <a:gd name="T5" fmla="*/ 5 h 17"/>
                <a:gd name="T6" fmla="*/ 24 w 24"/>
                <a:gd name="T7" fmla="*/ 0 h 17"/>
                <a:gd name="T8" fmla="*/ 0 w 24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0" y="13"/>
                  </a:moveTo>
                  <a:lnTo>
                    <a:pt x="0" y="17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3" name="Freeform 396">
              <a:extLst>
                <a:ext uri="{FF2B5EF4-FFF2-40B4-BE49-F238E27FC236}">
                  <a16:creationId xmlns:a16="http://schemas.microsoft.com/office/drawing/2014/main" id="{D38AC4A3-86EA-4C40-A778-55E581160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839" y="3313424"/>
              <a:ext cx="153991" cy="77791"/>
            </a:xfrm>
            <a:custGeom>
              <a:avLst/>
              <a:gdLst>
                <a:gd name="T0" fmla="*/ 0 w 97"/>
                <a:gd name="T1" fmla="*/ 12 h 49"/>
                <a:gd name="T2" fmla="*/ 73 w 97"/>
                <a:gd name="T3" fmla="*/ 49 h 49"/>
                <a:gd name="T4" fmla="*/ 97 w 97"/>
                <a:gd name="T5" fmla="*/ 36 h 49"/>
                <a:gd name="T6" fmla="*/ 23 w 97"/>
                <a:gd name="T7" fmla="*/ 0 h 49"/>
                <a:gd name="T8" fmla="*/ 0 w 97"/>
                <a:gd name="T9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49">
                  <a:moveTo>
                    <a:pt x="0" y="12"/>
                  </a:moveTo>
                  <a:lnTo>
                    <a:pt x="73" y="49"/>
                  </a:lnTo>
                  <a:lnTo>
                    <a:pt x="97" y="36"/>
                  </a:lnTo>
                  <a:lnTo>
                    <a:pt x="23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E008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4" name="Freeform 397">
              <a:extLst>
                <a:ext uri="{FF2B5EF4-FFF2-40B4-BE49-F238E27FC236}">
                  <a16:creationId xmlns:a16="http://schemas.microsoft.com/office/drawing/2014/main" id="{F8E8DAA7-72C5-4472-9199-C5153349A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729" y="3394389"/>
              <a:ext cx="4763" cy="14288"/>
            </a:xfrm>
            <a:custGeom>
              <a:avLst/>
              <a:gdLst>
                <a:gd name="T0" fmla="*/ 0 w 3"/>
                <a:gd name="T1" fmla="*/ 2 h 9"/>
                <a:gd name="T2" fmla="*/ 0 w 3"/>
                <a:gd name="T3" fmla="*/ 9 h 9"/>
                <a:gd name="T4" fmla="*/ 3 w 3"/>
                <a:gd name="T5" fmla="*/ 7 h 9"/>
                <a:gd name="T6" fmla="*/ 3 w 3"/>
                <a:gd name="T7" fmla="*/ 0 h 9"/>
                <a:gd name="T8" fmla="*/ 0 w 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9">
                  <a:moveTo>
                    <a:pt x="0" y="2"/>
                  </a:moveTo>
                  <a:lnTo>
                    <a:pt x="0" y="9"/>
                  </a:lnTo>
                  <a:lnTo>
                    <a:pt x="3" y="7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90050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5" name="Freeform 398">
              <a:extLst>
                <a:ext uri="{FF2B5EF4-FFF2-40B4-BE49-F238E27FC236}">
                  <a16:creationId xmlns:a16="http://schemas.microsoft.com/office/drawing/2014/main" id="{989CAE56-5411-435A-931D-10981899C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252" y="3334062"/>
              <a:ext cx="115890" cy="82553"/>
            </a:xfrm>
            <a:custGeom>
              <a:avLst/>
              <a:gdLst>
                <a:gd name="T0" fmla="*/ 0 w 73"/>
                <a:gd name="T1" fmla="*/ 16 h 52"/>
                <a:gd name="T2" fmla="*/ 0 w 73"/>
                <a:gd name="T3" fmla="*/ 0 h 52"/>
                <a:gd name="T4" fmla="*/ 73 w 73"/>
                <a:gd name="T5" fmla="*/ 36 h 52"/>
                <a:gd name="T6" fmla="*/ 73 w 73"/>
                <a:gd name="T7" fmla="*/ 52 h 52"/>
                <a:gd name="T8" fmla="*/ 0 w 73"/>
                <a:gd name="T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2">
                  <a:moveTo>
                    <a:pt x="0" y="16"/>
                  </a:moveTo>
                  <a:lnTo>
                    <a:pt x="0" y="0"/>
                  </a:lnTo>
                  <a:lnTo>
                    <a:pt x="73" y="36"/>
                  </a:lnTo>
                  <a:lnTo>
                    <a:pt x="73" y="5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E008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6" name="Freeform 399">
              <a:extLst>
                <a:ext uri="{FF2B5EF4-FFF2-40B4-BE49-F238E27FC236}">
                  <a16:creationId xmlns:a16="http://schemas.microsoft.com/office/drawing/2014/main" id="{AFB0441D-3B5A-44B8-8100-25BCA2653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901" y="3368988"/>
              <a:ext cx="114302" cy="65090"/>
            </a:xfrm>
            <a:custGeom>
              <a:avLst/>
              <a:gdLst>
                <a:gd name="T0" fmla="*/ 0 w 72"/>
                <a:gd name="T1" fmla="*/ 0 h 41"/>
                <a:gd name="T2" fmla="*/ 0 w 72"/>
                <a:gd name="T3" fmla="*/ 7 h 41"/>
                <a:gd name="T4" fmla="*/ 72 w 72"/>
                <a:gd name="T5" fmla="*/ 41 h 41"/>
                <a:gd name="T6" fmla="*/ 72 w 72"/>
                <a:gd name="T7" fmla="*/ 35 h 41"/>
                <a:gd name="T8" fmla="*/ 0 w 7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1">
                  <a:moveTo>
                    <a:pt x="0" y="0"/>
                  </a:moveTo>
                  <a:lnTo>
                    <a:pt x="0" y="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7" name="Freeform 400">
              <a:extLst>
                <a:ext uri="{FF2B5EF4-FFF2-40B4-BE49-F238E27FC236}">
                  <a16:creationId xmlns:a16="http://schemas.microsoft.com/office/drawing/2014/main" id="{39B98D2A-DAB0-4DD3-9CF9-F07F3BB3A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076" y="3357875"/>
              <a:ext cx="125415" cy="63502"/>
            </a:xfrm>
            <a:custGeom>
              <a:avLst/>
              <a:gdLst>
                <a:gd name="T0" fmla="*/ 0 w 79"/>
                <a:gd name="T1" fmla="*/ 5 h 40"/>
                <a:gd name="T2" fmla="*/ 70 w 79"/>
                <a:gd name="T3" fmla="*/ 40 h 40"/>
                <a:gd name="T4" fmla="*/ 79 w 79"/>
                <a:gd name="T5" fmla="*/ 35 h 40"/>
                <a:gd name="T6" fmla="*/ 9 w 79"/>
                <a:gd name="T7" fmla="*/ 0 h 40"/>
                <a:gd name="T8" fmla="*/ 0 w 79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0">
                  <a:moveTo>
                    <a:pt x="0" y="5"/>
                  </a:moveTo>
                  <a:lnTo>
                    <a:pt x="70" y="40"/>
                  </a:lnTo>
                  <a:lnTo>
                    <a:pt x="79" y="35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8" name="Freeform 401">
              <a:extLst>
                <a:ext uri="{FF2B5EF4-FFF2-40B4-BE49-F238E27FC236}">
                  <a16:creationId xmlns:a16="http://schemas.microsoft.com/office/drawing/2014/main" id="{CDD55759-CCF8-4B60-8946-7B32A70C2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204" y="3413440"/>
              <a:ext cx="15875" cy="22226"/>
            </a:xfrm>
            <a:custGeom>
              <a:avLst/>
              <a:gdLst>
                <a:gd name="T0" fmla="*/ 0 w 10"/>
                <a:gd name="T1" fmla="*/ 14 h 14"/>
                <a:gd name="T2" fmla="*/ 10 w 10"/>
                <a:gd name="T3" fmla="*/ 9 h 14"/>
                <a:gd name="T4" fmla="*/ 10 w 10"/>
                <a:gd name="T5" fmla="*/ 1 h 14"/>
                <a:gd name="T6" fmla="*/ 9 w 10"/>
                <a:gd name="T7" fmla="*/ 0 h 14"/>
                <a:gd name="T8" fmla="*/ 0 w 10"/>
                <a:gd name="T9" fmla="*/ 5 h 14"/>
                <a:gd name="T10" fmla="*/ 0 w 10"/>
                <a:gd name="T11" fmla="*/ 7 h 14"/>
                <a:gd name="T12" fmla="*/ 0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14"/>
                  </a:moveTo>
                  <a:lnTo>
                    <a:pt x="10" y="9"/>
                  </a:lnTo>
                  <a:lnTo>
                    <a:pt x="10" y="1"/>
                  </a:lnTo>
                  <a:lnTo>
                    <a:pt x="9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9" name="Freeform 402">
              <a:extLst>
                <a:ext uri="{FF2B5EF4-FFF2-40B4-BE49-F238E27FC236}">
                  <a16:creationId xmlns:a16="http://schemas.microsoft.com/office/drawing/2014/main" id="{0CB60738-902D-4217-A3CC-2225D76E9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901" y="3365813"/>
              <a:ext cx="114302" cy="58740"/>
            </a:xfrm>
            <a:custGeom>
              <a:avLst/>
              <a:gdLst>
                <a:gd name="T0" fmla="*/ 0 w 72"/>
                <a:gd name="T1" fmla="*/ 2 h 37"/>
                <a:gd name="T2" fmla="*/ 2 w 72"/>
                <a:gd name="T3" fmla="*/ 0 h 37"/>
                <a:gd name="T4" fmla="*/ 72 w 72"/>
                <a:gd name="T5" fmla="*/ 35 h 37"/>
                <a:gd name="T6" fmla="*/ 71 w 72"/>
                <a:gd name="T7" fmla="*/ 37 h 37"/>
                <a:gd name="T8" fmla="*/ 0 w 72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7">
                  <a:moveTo>
                    <a:pt x="0" y="2"/>
                  </a:moveTo>
                  <a:lnTo>
                    <a:pt x="2" y="0"/>
                  </a:lnTo>
                  <a:lnTo>
                    <a:pt x="72" y="35"/>
                  </a:lnTo>
                  <a:lnTo>
                    <a:pt x="71" y="3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A0E9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0" name="Line 403">
              <a:extLst>
                <a:ext uri="{FF2B5EF4-FFF2-40B4-BE49-F238E27FC236}">
                  <a16:creationId xmlns:a16="http://schemas.microsoft.com/office/drawing/2014/main" id="{A4F9CB66-99E2-4F31-80C5-8CB539DE43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38177" y="3295960"/>
              <a:ext cx="23813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1" name="Line 404">
              <a:extLst>
                <a:ext uri="{FF2B5EF4-FFF2-40B4-BE49-F238E27FC236}">
                  <a16:creationId xmlns:a16="http://schemas.microsoft.com/office/drawing/2014/main" id="{E1A5840E-65A2-4AF4-9B22-0F92EFCD2F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30240" y="3308661"/>
              <a:ext cx="22225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2" name="Freeform 405">
              <a:extLst>
                <a:ext uri="{FF2B5EF4-FFF2-40B4-BE49-F238E27FC236}">
                  <a16:creationId xmlns:a16="http://schemas.microsoft.com/office/drawing/2014/main" id="{CE007271-8130-4B43-9E44-D42773510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065" y="3295960"/>
              <a:ext cx="17463" cy="14288"/>
            </a:xfrm>
            <a:custGeom>
              <a:avLst/>
              <a:gdLst>
                <a:gd name="T0" fmla="*/ 17 w 19"/>
                <a:gd name="T1" fmla="*/ 4 h 16"/>
                <a:gd name="T2" fmla="*/ 12 w 19"/>
                <a:gd name="T3" fmla="*/ 14 h 16"/>
                <a:gd name="T4" fmla="*/ 2 w 19"/>
                <a:gd name="T5" fmla="*/ 12 h 16"/>
                <a:gd name="T6" fmla="*/ 6 w 19"/>
                <a:gd name="T7" fmla="*/ 2 h 16"/>
                <a:gd name="T8" fmla="*/ 17 w 19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7" y="4"/>
                  </a:moveTo>
                  <a:cubicBezTo>
                    <a:pt x="19" y="7"/>
                    <a:pt x="17" y="11"/>
                    <a:pt x="12" y="14"/>
                  </a:cubicBezTo>
                  <a:cubicBezTo>
                    <a:pt x="8" y="16"/>
                    <a:pt x="3" y="15"/>
                    <a:pt x="2" y="12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5" y="0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3" name="Freeform 407">
              <a:extLst>
                <a:ext uri="{FF2B5EF4-FFF2-40B4-BE49-F238E27FC236}">
                  <a16:creationId xmlns:a16="http://schemas.microsoft.com/office/drawing/2014/main" id="{5F06558D-83A2-4ABD-860C-B01457A75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155" y="3299037"/>
              <a:ext cx="22224" cy="19050"/>
            </a:xfrm>
            <a:custGeom>
              <a:avLst/>
              <a:gdLst>
                <a:gd name="T0" fmla="*/ 3 w 14"/>
                <a:gd name="T1" fmla="*/ 0 h 12"/>
                <a:gd name="T2" fmla="*/ 14 w 14"/>
                <a:gd name="T3" fmla="*/ 6 h 12"/>
                <a:gd name="T4" fmla="*/ 11 w 14"/>
                <a:gd name="T5" fmla="*/ 12 h 12"/>
                <a:gd name="T6" fmla="*/ 0 w 14"/>
                <a:gd name="T7" fmla="*/ 6 h 12"/>
                <a:gd name="T8" fmla="*/ 3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3" y="0"/>
                  </a:moveTo>
                  <a:lnTo>
                    <a:pt x="14" y="6"/>
                  </a:lnTo>
                  <a:lnTo>
                    <a:pt x="11" y="12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8A9A9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4" name="Freeform 408">
              <a:extLst>
                <a:ext uri="{FF2B5EF4-FFF2-40B4-BE49-F238E27FC236}">
                  <a16:creationId xmlns:a16="http://schemas.microsoft.com/office/drawing/2014/main" id="{8C50F26D-9999-4D01-9985-E522FB24C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9029" y="3306974"/>
              <a:ext cx="17461" cy="14288"/>
            </a:xfrm>
            <a:custGeom>
              <a:avLst/>
              <a:gdLst>
                <a:gd name="T0" fmla="*/ 17 w 19"/>
                <a:gd name="T1" fmla="*/ 5 h 17"/>
                <a:gd name="T2" fmla="*/ 13 w 19"/>
                <a:gd name="T3" fmla="*/ 15 h 17"/>
                <a:gd name="T4" fmla="*/ 2 w 19"/>
                <a:gd name="T5" fmla="*/ 13 h 17"/>
                <a:gd name="T6" fmla="*/ 6 w 19"/>
                <a:gd name="T7" fmla="*/ 3 h 17"/>
                <a:gd name="T8" fmla="*/ 17 w 19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5"/>
                  </a:moveTo>
                  <a:cubicBezTo>
                    <a:pt x="19" y="8"/>
                    <a:pt x="17" y="13"/>
                    <a:pt x="13" y="15"/>
                  </a:cubicBezTo>
                  <a:cubicBezTo>
                    <a:pt x="8" y="17"/>
                    <a:pt x="3" y="16"/>
                    <a:pt x="2" y="13"/>
                  </a:cubicBezTo>
                  <a:cubicBezTo>
                    <a:pt x="0" y="9"/>
                    <a:pt x="2" y="5"/>
                    <a:pt x="6" y="3"/>
                  </a:cubicBezTo>
                  <a:cubicBezTo>
                    <a:pt x="10" y="0"/>
                    <a:pt x="15" y="1"/>
                    <a:pt x="17" y="5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5" name="Freeform 409">
              <a:extLst>
                <a:ext uri="{FF2B5EF4-FFF2-40B4-BE49-F238E27FC236}">
                  <a16:creationId xmlns:a16="http://schemas.microsoft.com/office/drawing/2014/main" id="{73EE1124-68E7-41C7-A7A3-A2839322A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203" y="3310149"/>
              <a:ext cx="11112" cy="9525"/>
            </a:xfrm>
            <a:custGeom>
              <a:avLst/>
              <a:gdLst>
                <a:gd name="T0" fmla="*/ 10 w 11"/>
                <a:gd name="T1" fmla="*/ 2 h 10"/>
                <a:gd name="T2" fmla="*/ 7 w 11"/>
                <a:gd name="T3" fmla="*/ 8 h 10"/>
                <a:gd name="T4" fmla="*/ 1 w 11"/>
                <a:gd name="T5" fmla="*/ 7 h 10"/>
                <a:gd name="T6" fmla="*/ 3 w 11"/>
                <a:gd name="T7" fmla="*/ 1 h 10"/>
                <a:gd name="T8" fmla="*/ 10 w 1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2"/>
                  </a:moveTo>
                  <a:cubicBezTo>
                    <a:pt x="11" y="4"/>
                    <a:pt x="10" y="7"/>
                    <a:pt x="7" y="8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6" y="0"/>
                    <a:pt x="9" y="0"/>
                    <a:pt x="10" y="2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6" name="Line 410">
              <a:extLst>
                <a:ext uri="{FF2B5EF4-FFF2-40B4-BE49-F238E27FC236}">
                  <a16:creationId xmlns:a16="http://schemas.microsoft.com/office/drawing/2014/main" id="{D25E7A8B-ECA2-4036-8DCB-A3AB13B417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9337" y="3256174"/>
              <a:ext cx="74608" cy="44451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7" name="Line 411">
              <a:extLst>
                <a:ext uri="{FF2B5EF4-FFF2-40B4-BE49-F238E27FC236}">
                  <a16:creationId xmlns:a16="http://schemas.microsoft.com/office/drawing/2014/main" id="{393379B2-04A2-4671-A116-21614908AC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7750" y="3241886"/>
              <a:ext cx="63496" cy="36513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8" name="Freeform 412">
              <a:extLst>
                <a:ext uri="{FF2B5EF4-FFF2-40B4-BE49-F238E27FC236}">
                  <a16:creationId xmlns:a16="http://schemas.microsoft.com/office/drawing/2014/main" id="{2D5C275E-BB08-49AD-9039-F583DC891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392" y="3313324"/>
              <a:ext cx="112705" cy="65088"/>
            </a:xfrm>
            <a:custGeom>
              <a:avLst/>
              <a:gdLst>
                <a:gd name="T0" fmla="*/ 0 w 71"/>
                <a:gd name="T1" fmla="*/ 0 h 41"/>
                <a:gd name="T2" fmla="*/ 0 w 71"/>
                <a:gd name="T3" fmla="*/ 6 h 41"/>
                <a:gd name="T4" fmla="*/ 71 w 71"/>
                <a:gd name="T5" fmla="*/ 41 h 41"/>
                <a:gd name="T6" fmla="*/ 71 w 71"/>
                <a:gd name="T7" fmla="*/ 35 h 41"/>
                <a:gd name="T8" fmla="*/ 0 w 7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41">
                  <a:moveTo>
                    <a:pt x="0" y="0"/>
                  </a:moveTo>
                  <a:lnTo>
                    <a:pt x="0" y="6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9" name="Freeform 413">
              <a:extLst>
                <a:ext uri="{FF2B5EF4-FFF2-40B4-BE49-F238E27FC236}">
                  <a16:creationId xmlns:a16="http://schemas.microsoft.com/office/drawing/2014/main" id="{681CD623-25A1-4AF9-A86D-3D73B6AF9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980" y="3300624"/>
              <a:ext cx="125405" cy="63501"/>
            </a:xfrm>
            <a:custGeom>
              <a:avLst/>
              <a:gdLst>
                <a:gd name="T0" fmla="*/ 0 w 79"/>
                <a:gd name="T1" fmla="*/ 5 h 40"/>
                <a:gd name="T2" fmla="*/ 70 w 79"/>
                <a:gd name="T3" fmla="*/ 40 h 40"/>
                <a:gd name="T4" fmla="*/ 79 w 79"/>
                <a:gd name="T5" fmla="*/ 35 h 40"/>
                <a:gd name="T6" fmla="*/ 9 w 79"/>
                <a:gd name="T7" fmla="*/ 0 h 40"/>
                <a:gd name="T8" fmla="*/ 0 w 79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0">
                  <a:moveTo>
                    <a:pt x="0" y="5"/>
                  </a:moveTo>
                  <a:lnTo>
                    <a:pt x="70" y="40"/>
                  </a:lnTo>
                  <a:lnTo>
                    <a:pt x="79" y="35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0" name="Freeform 414">
              <a:extLst>
                <a:ext uri="{FF2B5EF4-FFF2-40B4-BE49-F238E27FC236}">
                  <a16:creationId xmlns:a16="http://schemas.microsoft.com/office/drawing/2014/main" id="{335B4EE6-CF9A-42AA-B60E-92C63C060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098" y="3356187"/>
              <a:ext cx="15874" cy="23813"/>
            </a:xfrm>
            <a:custGeom>
              <a:avLst/>
              <a:gdLst>
                <a:gd name="T0" fmla="*/ 1 w 10"/>
                <a:gd name="T1" fmla="*/ 15 h 15"/>
                <a:gd name="T2" fmla="*/ 10 w 10"/>
                <a:gd name="T3" fmla="*/ 10 h 15"/>
                <a:gd name="T4" fmla="*/ 10 w 10"/>
                <a:gd name="T5" fmla="*/ 1 h 15"/>
                <a:gd name="T6" fmla="*/ 9 w 10"/>
                <a:gd name="T7" fmla="*/ 0 h 15"/>
                <a:gd name="T8" fmla="*/ 0 w 10"/>
                <a:gd name="T9" fmla="*/ 5 h 15"/>
                <a:gd name="T10" fmla="*/ 0 w 10"/>
                <a:gd name="T11" fmla="*/ 8 h 15"/>
                <a:gd name="T12" fmla="*/ 1 w 10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1" y="15"/>
                  </a:moveTo>
                  <a:lnTo>
                    <a:pt x="10" y="10"/>
                  </a:lnTo>
                  <a:lnTo>
                    <a:pt x="10" y="1"/>
                  </a:lnTo>
                  <a:lnTo>
                    <a:pt x="9" y="0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1" name="Freeform 415">
              <a:extLst>
                <a:ext uri="{FF2B5EF4-FFF2-40B4-BE49-F238E27FC236}">
                  <a16:creationId xmlns:a16="http://schemas.microsoft.com/office/drawing/2014/main" id="{658BE26D-4500-4991-910D-75B6B0AE0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392" y="3308562"/>
              <a:ext cx="112705" cy="60326"/>
            </a:xfrm>
            <a:custGeom>
              <a:avLst/>
              <a:gdLst>
                <a:gd name="T0" fmla="*/ 0 w 71"/>
                <a:gd name="T1" fmla="*/ 3 h 38"/>
                <a:gd name="T2" fmla="*/ 1 w 71"/>
                <a:gd name="T3" fmla="*/ 0 h 38"/>
                <a:gd name="T4" fmla="*/ 71 w 71"/>
                <a:gd name="T5" fmla="*/ 35 h 38"/>
                <a:gd name="T6" fmla="*/ 70 w 71"/>
                <a:gd name="T7" fmla="*/ 38 h 38"/>
                <a:gd name="T8" fmla="*/ 0 w 71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8">
                  <a:moveTo>
                    <a:pt x="0" y="3"/>
                  </a:moveTo>
                  <a:lnTo>
                    <a:pt x="1" y="0"/>
                  </a:lnTo>
                  <a:lnTo>
                    <a:pt x="71" y="35"/>
                  </a:lnTo>
                  <a:lnTo>
                    <a:pt x="70" y="3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A0E9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2" name="Freeform 416">
              <a:extLst>
                <a:ext uri="{FF2B5EF4-FFF2-40B4-BE49-F238E27FC236}">
                  <a16:creationId xmlns:a16="http://schemas.microsoft.com/office/drawing/2014/main" id="{A3719354-7AD6-40A5-961C-E2AC6F635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581" y="3324437"/>
              <a:ext cx="114293" cy="66676"/>
            </a:xfrm>
            <a:custGeom>
              <a:avLst/>
              <a:gdLst>
                <a:gd name="T0" fmla="*/ 0 w 72"/>
                <a:gd name="T1" fmla="*/ 0 h 42"/>
                <a:gd name="T2" fmla="*/ 0 w 72"/>
                <a:gd name="T3" fmla="*/ 7 h 42"/>
                <a:gd name="T4" fmla="*/ 72 w 72"/>
                <a:gd name="T5" fmla="*/ 42 h 42"/>
                <a:gd name="T6" fmla="*/ 72 w 72"/>
                <a:gd name="T7" fmla="*/ 35 h 42"/>
                <a:gd name="T8" fmla="*/ 0 w 7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2">
                  <a:moveTo>
                    <a:pt x="0" y="0"/>
                  </a:moveTo>
                  <a:lnTo>
                    <a:pt x="0" y="7"/>
                  </a:lnTo>
                  <a:lnTo>
                    <a:pt x="72" y="42"/>
                  </a:lnTo>
                  <a:lnTo>
                    <a:pt x="72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3" name="Freeform 417">
              <a:extLst>
                <a:ext uri="{FF2B5EF4-FFF2-40B4-BE49-F238E27FC236}">
                  <a16:creationId xmlns:a16="http://schemas.microsoft.com/office/drawing/2014/main" id="{5B1C8FA9-8DAB-4162-A71B-ABD5832BB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756" y="3313324"/>
              <a:ext cx="125405" cy="63501"/>
            </a:xfrm>
            <a:custGeom>
              <a:avLst/>
              <a:gdLst>
                <a:gd name="T0" fmla="*/ 0 w 79"/>
                <a:gd name="T1" fmla="*/ 5 h 40"/>
                <a:gd name="T2" fmla="*/ 70 w 79"/>
                <a:gd name="T3" fmla="*/ 40 h 40"/>
                <a:gd name="T4" fmla="*/ 79 w 79"/>
                <a:gd name="T5" fmla="*/ 35 h 40"/>
                <a:gd name="T6" fmla="*/ 9 w 79"/>
                <a:gd name="T7" fmla="*/ 0 h 40"/>
                <a:gd name="T8" fmla="*/ 0 w 79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0">
                  <a:moveTo>
                    <a:pt x="0" y="5"/>
                  </a:moveTo>
                  <a:lnTo>
                    <a:pt x="70" y="40"/>
                  </a:lnTo>
                  <a:lnTo>
                    <a:pt x="79" y="35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4" name="Freeform 418">
              <a:extLst>
                <a:ext uri="{FF2B5EF4-FFF2-40B4-BE49-F238E27FC236}">
                  <a16:creationId xmlns:a16="http://schemas.microsoft.com/office/drawing/2014/main" id="{0CE6EACD-F585-4064-B5F4-AF191A810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874" y="3368887"/>
              <a:ext cx="15874" cy="22225"/>
            </a:xfrm>
            <a:custGeom>
              <a:avLst/>
              <a:gdLst>
                <a:gd name="T0" fmla="*/ 0 w 10"/>
                <a:gd name="T1" fmla="*/ 14 h 14"/>
                <a:gd name="T2" fmla="*/ 10 w 10"/>
                <a:gd name="T3" fmla="*/ 9 h 14"/>
                <a:gd name="T4" fmla="*/ 10 w 10"/>
                <a:gd name="T5" fmla="*/ 0 h 14"/>
                <a:gd name="T6" fmla="*/ 9 w 10"/>
                <a:gd name="T7" fmla="*/ 0 h 14"/>
                <a:gd name="T8" fmla="*/ 0 w 10"/>
                <a:gd name="T9" fmla="*/ 5 h 14"/>
                <a:gd name="T10" fmla="*/ 0 w 10"/>
                <a:gd name="T11" fmla="*/ 7 h 14"/>
                <a:gd name="T12" fmla="*/ 0 w 1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0" y="14"/>
                  </a:moveTo>
                  <a:lnTo>
                    <a:pt x="10" y="9"/>
                  </a:lnTo>
                  <a:lnTo>
                    <a:pt x="10" y="0"/>
                  </a:lnTo>
                  <a:lnTo>
                    <a:pt x="9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5" name="Freeform 419">
              <a:extLst>
                <a:ext uri="{FF2B5EF4-FFF2-40B4-BE49-F238E27FC236}">
                  <a16:creationId xmlns:a16="http://schemas.microsoft.com/office/drawing/2014/main" id="{0D0C9E4B-1D52-466B-AC96-D843802F7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581" y="3321262"/>
              <a:ext cx="114293" cy="58738"/>
            </a:xfrm>
            <a:custGeom>
              <a:avLst/>
              <a:gdLst>
                <a:gd name="T0" fmla="*/ 0 w 72"/>
                <a:gd name="T1" fmla="*/ 2 h 37"/>
                <a:gd name="T2" fmla="*/ 2 w 72"/>
                <a:gd name="T3" fmla="*/ 0 h 37"/>
                <a:gd name="T4" fmla="*/ 72 w 72"/>
                <a:gd name="T5" fmla="*/ 35 h 37"/>
                <a:gd name="T6" fmla="*/ 70 w 72"/>
                <a:gd name="T7" fmla="*/ 37 h 37"/>
                <a:gd name="T8" fmla="*/ 0 w 72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7">
                  <a:moveTo>
                    <a:pt x="0" y="2"/>
                  </a:moveTo>
                  <a:lnTo>
                    <a:pt x="2" y="0"/>
                  </a:lnTo>
                  <a:lnTo>
                    <a:pt x="72" y="35"/>
                  </a:lnTo>
                  <a:lnTo>
                    <a:pt x="70" y="3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A0E9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6" name="Line 420">
              <a:extLst>
                <a:ext uri="{FF2B5EF4-FFF2-40B4-BE49-F238E27FC236}">
                  <a16:creationId xmlns:a16="http://schemas.microsoft.com/office/drawing/2014/main" id="{492A8594-F970-478B-A9F7-719CB2BB4C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53785" y="3295862"/>
              <a:ext cx="73020" cy="34925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7" name="Freeform 421">
              <a:extLst>
                <a:ext uri="{FF2B5EF4-FFF2-40B4-BE49-F238E27FC236}">
                  <a16:creationId xmlns:a16="http://schemas.microsoft.com/office/drawing/2014/main" id="{6D4B974A-A943-4D29-8782-C7AFEA35D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484" y="3292686"/>
              <a:ext cx="41272" cy="22225"/>
            </a:xfrm>
            <a:custGeom>
              <a:avLst/>
              <a:gdLst>
                <a:gd name="T0" fmla="*/ 0 w 26"/>
                <a:gd name="T1" fmla="*/ 9 h 14"/>
                <a:gd name="T2" fmla="*/ 9 w 26"/>
                <a:gd name="T3" fmla="*/ 14 h 14"/>
                <a:gd name="T4" fmla="*/ 26 w 26"/>
                <a:gd name="T5" fmla="*/ 4 h 14"/>
                <a:gd name="T6" fmla="*/ 17 w 26"/>
                <a:gd name="T7" fmla="*/ 0 h 14"/>
                <a:gd name="T8" fmla="*/ 0 w 26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0" y="9"/>
                  </a:moveTo>
                  <a:lnTo>
                    <a:pt x="9" y="14"/>
                  </a:lnTo>
                  <a:lnTo>
                    <a:pt x="26" y="4"/>
                  </a:lnTo>
                  <a:lnTo>
                    <a:pt x="1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8" name="Freeform 422">
              <a:extLst>
                <a:ext uri="{FF2B5EF4-FFF2-40B4-BE49-F238E27FC236}">
                  <a16:creationId xmlns:a16="http://schemas.microsoft.com/office/drawing/2014/main" id="{36EB77BB-5A89-41B7-B90A-06021F8FF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484" y="3289511"/>
              <a:ext cx="41272" cy="22225"/>
            </a:xfrm>
            <a:custGeom>
              <a:avLst/>
              <a:gdLst>
                <a:gd name="T0" fmla="*/ 0 w 26"/>
                <a:gd name="T1" fmla="*/ 10 h 14"/>
                <a:gd name="T2" fmla="*/ 9 w 26"/>
                <a:gd name="T3" fmla="*/ 14 h 14"/>
                <a:gd name="T4" fmla="*/ 26 w 26"/>
                <a:gd name="T5" fmla="*/ 4 h 14"/>
                <a:gd name="T6" fmla="*/ 17 w 26"/>
                <a:gd name="T7" fmla="*/ 0 h 14"/>
                <a:gd name="T8" fmla="*/ 0 w 26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0" y="10"/>
                  </a:moveTo>
                  <a:lnTo>
                    <a:pt x="9" y="14"/>
                  </a:lnTo>
                  <a:lnTo>
                    <a:pt x="26" y="4"/>
                  </a:lnTo>
                  <a:lnTo>
                    <a:pt x="1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9" name="Freeform 423">
              <a:extLst>
                <a:ext uri="{FF2B5EF4-FFF2-40B4-BE49-F238E27FC236}">
                  <a16:creationId xmlns:a16="http://schemas.microsoft.com/office/drawing/2014/main" id="{41B660B9-6F2D-4ECB-BC47-6D5B93545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008" y="3275224"/>
              <a:ext cx="15874" cy="17463"/>
            </a:xfrm>
            <a:custGeom>
              <a:avLst/>
              <a:gdLst>
                <a:gd name="T0" fmla="*/ 3 w 10"/>
                <a:gd name="T1" fmla="*/ 2 h 11"/>
                <a:gd name="T2" fmla="*/ 0 w 10"/>
                <a:gd name="T3" fmla="*/ 11 h 11"/>
                <a:gd name="T4" fmla="*/ 10 w 10"/>
                <a:gd name="T5" fmla="*/ 6 h 11"/>
                <a:gd name="T6" fmla="*/ 6 w 10"/>
                <a:gd name="T7" fmla="*/ 0 h 11"/>
                <a:gd name="T8" fmla="*/ 3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3" y="2"/>
                  </a:moveTo>
                  <a:lnTo>
                    <a:pt x="0" y="11"/>
                  </a:lnTo>
                  <a:lnTo>
                    <a:pt x="10" y="6"/>
                  </a:lnTo>
                  <a:lnTo>
                    <a:pt x="6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0" name="Freeform 424">
              <a:extLst>
                <a:ext uri="{FF2B5EF4-FFF2-40B4-BE49-F238E27FC236}">
                  <a16:creationId xmlns:a16="http://schemas.microsoft.com/office/drawing/2014/main" id="{468BDBC1-CA3A-4DEB-9F98-0193902FC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7596" y="3276811"/>
              <a:ext cx="14287" cy="19050"/>
            </a:xfrm>
            <a:custGeom>
              <a:avLst/>
              <a:gdLst>
                <a:gd name="T0" fmla="*/ 2 w 9"/>
                <a:gd name="T1" fmla="*/ 2 h 12"/>
                <a:gd name="T2" fmla="*/ 0 w 9"/>
                <a:gd name="T3" fmla="*/ 12 h 12"/>
                <a:gd name="T4" fmla="*/ 9 w 9"/>
                <a:gd name="T5" fmla="*/ 6 h 12"/>
                <a:gd name="T6" fmla="*/ 5 w 9"/>
                <a:gd name="T7" fmla="*/ 0 h 12"/>
                <a:gd name="T8" fmla="*/ 2 w 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2" y="2"/>
                  </a:moveTo>
                  <a:lnTo>
                    <a:pt x="0" y="12"/>
                  </a:lnTo>
                  <a:lnTo>
                    <a:pt x="9" y="6"/>
                  </a:lnTo>
                  <a:lnTo>
                    <a:pt x="5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1" name="Freeform 425">
              <a:extLst>
                <a:ext uri="{FF2B5EF4-FFF2-40B4-BE49-F238E27FC236}">
                  <a16:creationId xmlns:a16="http://schemas.microsoft.com/office/drawing/2014/main" id="{73C925DA-82CB-4F49-A3B9-CFEB65C02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421" y="3265699"/>
              <a:ext cx="17461" cy="14288"/>
            </a:xfrm>
            <a:custGeom>
              <a:avLst/>
              <a:gdLst>
                <a:gd name="T0" fmla="*/ 16 w 18"/>
                <a:gd name="T1" fmla="*/ 4 h 16"/>
                <a:gd name="T2" fmla="*/ 13 w 18"/>
                <a:gd name="T3" fmla="*/ 14 h 16"/>
                <a:gd name="T4" fmla="*/ 2 w 18"/>
                <a:gd name="T5" fmla="*/ 12 h 16"/>
                <a:gd name="T6" fmla="*/ 5 w 18"/>
                <a:gd name="T7" fmla="*/ 2 h 16"/>
                <a:gd name="T8" fmla="*/ 16 w 18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6" y="4"/>
                  </a:moveTo>
                  <a:cubicBezTo>
                    <a:pt x="18" y="7"/>
                    <a:pt x="17" y="12"/>
                    <a:pt x="13" y="14"/>
                  </a:cubicBezTo>
                  <a:cubicBezTo>
                    <a:pt x="9" y="16"/>
                    <a:pt x="4" y="16"/>
                    <a:pt x="2" y="12"/>
                  </a:cubicBezTo>
                  <a:cubicBezTo>
                    <a:pt x="0" y="9"/>
                    <a:pt x="1" y="4"/>
                    <a:pt x="5" y="2"/>
                  </a:cubicBezTo>
                  <a:cubicBezTo>
                    <a:pt x="10" y="0"/>
                    <a:pt x="14" y="0"/>
                    <a:pt x="16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2" name="Freeform 426">
              <a:extLst>
                <a:ext uri="{FF2B5EF4-FFF2-40B4-BE49-F238E27FC236}">
                  <a16:creationId xmlns:a16="http://schemas.microsoft.com/office/drawing/2014/main" id="{C25DCB5A-4BD6-44EA-AC8E-EFB1175D9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7596" y="3267286"/>
              <a:ext cx="11112" cy="9525"/>
            </a:xfrm>
            <a:custGeom>
              <a:avLst/>
              <a:gdLst>
                <a:gd name="T0" fmla="*/ 10 w 12"/>
                <a:gd name="T1" fmla="*/ 2 h 10"/>
                <a:gd name="T2" fmla="*/ 8 w 12"/>
                <a:gd name="T3" fmla="*/ 9 h 10"/>
                <a:gd name="T4" fmla="*/ 2 w 12"/>
                <a:gd name="T5" fmla="*/ 8 h 10"/>
                <a:gd name="T6" fmla="*/ 4 w 12"/>
                <a:gd name="T7" fmla="*/ 1 h 10"/>
                <a:gd name="T8" fmla="*/ 10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2"/>
                  </a:moveTo>
                  <a:cubicBezTo>
                    <a:pt x="12" y="4"/>
                    <a:pt x="11" y="7"/>
                    <a:pt x="8" y="9"/>
                  </a:cubicBezTo>
                  <a:cubicBezTo>
                    <a:pt x="6" y="10"/>
                    <a:pt x="3" y="10"/>
                    <a:pt x="2" y="8"/>
                  </a:cubicBezTo>
                  <a:cubicBezTo>
                    <a:pt x="0" y="6"/>
                    <a:pt x="1" y="3"/>
                    <a:pt x="4" y="1"/>
                  </a:cubicBezTo>
                  <a:cubicBezTo>
                    <a:pt x="6" y="0"/>
                    <a:pt x="9" y="0"/>
                    <a:pt x="10" y="2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3" name="Freeform 427">
              <a:extLst>
                <a:ext uri="{FF2B5EF4-FFF2-40B4-BE49-F238E27FC236}">
                  <a16:creationId xmlns:a16="http://schemas.microsoft.com/office/drawing/2014/main" id="{D1BCF29F-AC5B-4987-AFF9-D5E9E7361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008" y="3286336"/>
              <a:ext cx="15874" cy="14288"/>
            </a:xfrm>
            <a:custGeom>
              <a:avLst/>
              <a:gdLst>
                <a:gd name="T0" fmla="*/ 1 w 10"/>
                <a:gd name="T1" fmla="*/ 6 h 9"/>
                <a:gd name="T2" fmla="*/ 0 w 10"/>
                <a:gd name="T3" fmla="*/ 9 h 9"/>
                <a:gd name="T4" fmla="*/ 9 w 10"/>
                <a:gd name="T5" fmla="*/ 5 h 9"/>
                <a:gd name="T6" fmla="*/ 10 w 10"/>
                <a:gd name="T7" fmla="*/ 0 h 9"/>
                <a:gd name="T8" fmla="*/ 0 w 10"/>
                <a:gd name="T9" fmla="*/ 6 h 9"/>
                <a:gd name="T10" fmla="*/ 1 w 10"/>
                <a:gd name="T1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9">
                  <a:moveTo>
                    <a:pt x="1" y="6"/>
                  </a:moveTo>
                  <a:lnTo>
                    <a:pt x="0" y="9"/>
                  </a:lnTo>
                  <a:lnTo>
                    <a:pt x="9" y="5"/>
                  </a:lnTo>
                  <a:lnTo>
                    <a:pt x="10" y="0"/>
                  </a:lnTo>
                  <a:lnTo>
                    <a:pt x="0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AA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4" name="Freeform 428">
              <a:extLst>
                <a:ext uri="{FF2B5EF4-FFF2-40B4-BE49-F238E27FC236}">
                  <a16:creationId xmlns:a16="http://schemas.microsoft.com/office/drawing/2014/main" id="{F7688194-E078-4708-BA8D-7589821DE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008" y="3286336"/>
              <a:ext cx="15874" cy="14288"/>
            </a:xfrm>
            <a:custGeom>
              <a:avLst/>
              <a:gdLst>
                <a:gd name="T0" fmla="*/ 1 w 10"/>
                <a:gd name="T1" fmla="*/ 6 h 9"/>
                <a:gd name="T2" fmla="*/ 0 w 10"/>
                <a:gd name="T3" fmla="*/ 9 h 9"/>
                <a:gd name="T4" fmla="*/ 9 w 10"/>
                <a:gd name="T5" fmla="*/ 5 h 9"/>
                <a:gd name="T6" fmla="*/ 10 w 10"/>
                <a:gd name="T7" fmla="*/ 0 h 9"/>
                <a:gd name="T8" fmla="*/ 0 w 10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1" y="6"/>
                  </a:moveTo>
                  <a:lnTo>
                    <a:pt x="0" y="9"/>
                  </a:lnTo>
                  <a:lnTo>
                    <a:pt x="9" y="5"/>
                  </a:lnTo>
                  <a:lnTo>
                    <a:pt x="10" y="0"/>
                  </a:lnTo>
                  <a:lnTo>
                    <a:pt x="0" y="6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5" name="Freeform 429">
              <a:extLst>
                <a:ext uri="{FF2B5EF4-FFF2-40B4-BE49-F238E27FC236}">
                  <a16:creationId xmlns:a16="http://schemas.microsoft.com/office/drawing/2014/main" id="{274FFCE1-27D9-4F73-B79E-777F0519C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1085" y="3306974"/>
              <a:ext cx="41272" cy="20638"/>
            </a:xfrm>
            <a:custGeom>
              <a:avLst/>
              <a:gdLst>
                <a:gd name="T0" fmla="*/ 0 w 26"/>
                <a:gd name="T1" fmla="*/ 9 h 13"/>
                <a:gd name="T2" fmla="*/ 9 w 26"/>
                <a:gd name="T3" fmla="*/ 13 h 13"/>
                <a:gd name="T4" fmla="*/ 26 w 26"/>
                <a:gd name="T5" fmla="*/ 3 h 13"/>
                <a:gd name="T6" fmla="*/ 17 w 26"/>
                <a:gd name="T7" fmla="*/ 0 h 13"/>
                <a:gd name="T8" fmla="*/ 0 w 26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0" y="9"/>
                  </a:moveTo>
                  <a:lnTo>
                    <a:pt x="9" y="13"/>
                  </a:lnTo>
                  <a:lnTo>
                    <a:pt x="26" y="3"/>
                  </a:lnTo>
                  <a:lnTo>
                    <a:pt x="1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6" name="Freeform 430">
              <a:extLst>
                <a:ext uri="{FF2B5EF4-FFF2-40B4-BE49-F238E27FC236}">
                  <a16:creationId xmlns:a16="http://schemas.microsoft.com/office/drawing/2014/main" id="{E75B30A3-E1B2-42AF-8DF5-DFFC03F84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1085" y="3303799"/>
              <a:ext cx="41272" cy="20638"/>
            </a:xfrm>
            <a:custGeom>
              <a:avLst/>
              <a:gdLst>
                <a:gd name="T0" fmla="*/ 0 w 26"/>
                <a:gd name="T1" fmla="*/ 8 h 13"/>
                <a:gd name="T2" fmla="*/ 9 w 26"/>
                <a:gd name="T3" fmla="*/ 13 h 13"/>
                <a:gd name="T4" fmla="*/ 26 w 26"/>
                <a:gd name="T5" fmla="*/ 3 h 13"/>
                <a:gd name="T6" fmla="*/ 17 w 26"/>
                <a:gd name="T7" fmla="*/ 0 h 13"/>
                <a:gd name="T8" fmla="*/ 0 w 26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0" y="8"/>
                  </a:moveTo>
                  <a:lnTo>
                    <a:pt x="9" y="13"/>
                  </a:lnTo>
                  <a:lnTo>
                    <a:pt x="26" y="3"/>
                  </a:lnTo>
                  <a:lnTo>
                    <a:pt x="1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7" name="Freeform 431">
              <a:extLst>
                <a:ext uri="{FF2B5EF4-FFF2-40B4-BE49-F238E27FC236}">
                  <a16:creationId xmlns:a16="http://schemas.microsoft.com/office/drawing/2014/main" id="{2C1CAFC0-AAD8-4BC5-BF46-53FDEC09D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197" y="3289511"/>
              <a:ext cx="15874" cy="17463"/>
            </a:xfrm>
            <a:custGeom>
              <a:avLst/>
              <a:gdLst>
                <a:gd name="T0" fmla="*/ 2 w 10"/>
                <a:gd name="T1" fmla="*/ 1 h 11"/>
                <a:gd name="T2" fmla="*/ 0 w 10"/>
                <a:gd name="T3" fmla="*/ 11 h 11"/>
                <a:gd name="T4" fmla="*/ 10 w 10"/>
                <a:gd name="T5" fmla="*/ 6 h 11"/>
                <a:gd name="T6" fmla="*/ 6 w 10"/>
                <a:gd name="T7" fmla="*/ 0 h 11"/>
                <a:gd name="T8" fmla="*/ 2 w 1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2" y="1"/>
                  </a:moveTo>
                  <a:lnTo>
                    <a:pt x="0" y="11"/>
                  </a:lnTo>
                  <a:lnTo>
                    <a:pt x="10" y="6"/>
                  </a:lnTo>
                  <a:lnTo>
                    <a:pt x="6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8" name="Freeform 432">
              <a:extLst>
                <a:ext uri="{FF2B5EF4-FFF2-40B4-BE49-F238E27FC236}">
                  <a16:creationId xmlns:a16="http://schemas.microsoft.com/office/drawing/2014/main" id="{60FD1B09-4CF8-4D9F-98E3-5A6133F38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197" y="3291099"/>
              <a:ext cx="15874" cy="15875"/>
            </a:xfrm>
            <a:custGeom>
              <a:avLst/>
              <a:gdLst>
                <a:gd name="T0" fmla="*/ 3 w 10"/>
                <a:gd name="T1" fmla="*/ 1 h 10"/>
                <a:gd name="T2" fmla="*/ 0 w 10"/>
                <a:gd name="T3" fmla="*/ 10 h 10"/>
                <a:gd name="T4" fmla="*/ 10 w 10"/>
                <a:gd name="T5" fmla="*/ 5 h 10"/>
                <a:gd name="T6" fmla="*/ 6 w 10"/>
                <a:gd name="T7" fmla="*/ 0 h 10"/>
                <a:gd name="T8" fmla="*/ 3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3" y="1"/>
                  </a:moveTo>
                  <a:lnTo>
                    <a:pt x="0" y="10"/>
                  </a:lnTo>
                  <a:lnTo>
                    <a:pt x="10" y="5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9" name="Freeform 433">
              <a:extLst>
                <a:ext uri="{FF2B5EF4-FFF2-40B4-BE49-F238E27FC236}">
                  <a16:creationId xmlns:a16="http://schemas.microsoft.com/office/drawing/2014/main" id="{BAC1B5F8-AE29-4691-874A-A973EAA76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9022" y="3276811"/>
              <a:ext cx="19049" cy="15875"/>
            </a:xfrm>
            <a:custGeom>
              <a:avLst/>
              <a:gdLst>
                <a:gd name="T0" fmla="*/ 17 w 19"/>
                <a:gd name="T1" fmla="*/ 4 h 17"/>
                <a:gd name="T2" fmla="*/ 13 w 19"/>
                <a:gd name="T3" fmla="*/ 15 h 17"/>
                <a:gd name="T4" fmla="*/ 2 w 19"/>
                <a:gd name="T5" fmla="*/ 13 h 17"/>
                <a:gd name="T6" fmla="*/ 6 w 19"/>
                <a:gd name="T7" fmla="*/ 3 h 17"/>
                <a:gd name="T8" fmla="*/ 17 w 19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4"/>
                  </a:moveTo>
                  <a:cubicBezTo>
                    <a:pt x="19" y="8"/>
                    <a:pt x="17" y="12"/>
                    <a:pt x="13" y="15"/>
                  </a:cubicBezTo>
                  <a:cubicBezTo>
                    <a:pt x="9" y="17"/>
                    <a:pt x="4" y="17"/>
                    <a:pt x="2" y="13"/>
                  </a:cubicBezTo>
                  <a:cubicBezTo>
                    <a:pt x="0" y="10"/>
                    <a:pt x="2" y="5"/>
                    <a:pt x="6" y="3"/>
                  </a:cubicBezTo>
                  <a:cubicBezTo>
                    <a:pt x="10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0" name="Freeform 434">
              <a:extLst>
                <a:ext uri="{FF2B5EF4-FFF2-40B4-BE49-F238E27FC236}">
                  <a16:creationId xmlns:a16="http://schemas.microsoft.com/office/drawing/2014/main" id="{AAEDE78C-EEDA-4CB4-849E-E60847D85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3785" y="3281574"/>
              <a:ext cx="9524" cy="7938"/>
            </a:xfrm>
            <a:custGeom>
              <a:avLst/>
              <a:gdLst>
                <a:gd name="T0" fmla="*/ 10 w 11"/>
                <a:gd name="T1" fmla="*/ 2 h 10"/>
                <a:gd name="T2" fmla="*/ 8 w 11"/>
                <a:gd name="T3" fmla="*/ 8 h 10"/>
                <a:gd name="T4" fmla="*/ 1 w 11"/>
                <a:gd name="T5" fmla="*/ 8 h 10"/>
                <a:gd name="T6" fmla="*/ 4 w 11"/>
                <a:gd name="T7" fmla="*/ 1 h 10"/>
                <a:gd name="T8" fmla="*/ 10 w 1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2"/>
                  </a:moveTo>
                  <a:cubicBezTo>
                    <a:pt x="11" y="4"/>
                    <a:pt x="10" y="7"/>
                    <a:pt x="8" y="8"/>
                  </a:cubicBezTo>
                  <a:cubicBezTo>
                    <a:pt x="5" y="10"/>
                    <a:pt x="2" y="10"/>
                    <a:pt x="1" y="8"/>
                  </a:cubicBezTo>
                  <a:cubicBezTo>
                    <a:pt x="0" y="6"/>
                    <a:pt x="1" y="3"/>
                    <a:pt x="4" y="1"/>
                  </a:cubicBezTo>
                  <a:cubicBezTo>
                    <a:pt x="6" y="0"/>
                    <a:pt x="9" y="0"/>
                    <a:pt x="10" y="2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1" name="Freeform 435">
              <a:extLst>
                <a:ext uri="{FF2B5EF4-FFF2-40B4-BE49-F238E27FC236}">
                  <a16:creationId xmlns:a16="http://schemas.microsoft.com/office/drawing/2014/main" id="{0FFEFC3F-D038-4965-97F4-BC61F8EC5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610" y="3299037"/>
              <a:ext cx="17461" cy="14288"/>
            </a:xfrm>
            <a:custGeom>
              <a:avLst/>
              <a:gdLst>
                <a:gd name="T0" fmla="*/ 1 w 11"/>
                <a:gd name="T1" fmla="*/ 5 h 9"/>
                <a:gd name="T2" fmla="*/ 1 w 11"/>
                <a:gd name="T3" fmla="*/ 9 h 9"/>
                <a:gd name="T4" fmla="*/ 10 w 11"/>
                <a:gd name="T5" fmla="*/ 5 h 9"/>
                <a:gd name="T6" fmla="*/ 11 w 11"/>
                <a:gd name="T7" fmla="*/ 0 h 9"/>
                <a:gd name="T8" fmla="*/ 0 w 11"/>
                <a:gd name="T9" fmla="*/ 6 h 9"/>
                <a:gd name="T10" fmla="*/ 1 w 11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1" y="5"/>
                  </a:moveTo>
                  <a:lnTo>
                    <a:pt x="1" y="9"/>
                  </a:lnTo>
                  <a:lnTo>
                    <a:pt x="10" y="5"/>
                  </a:lnTo>
                  <a:lnTo>
                    <a:pt x="11" y="0"/>
                  </a:lnTo>
                  <a:lnTo>
                    <a:pt x="0" y="6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AA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2" name="Freeform 436">
              <a:extLst>
                <a:ext uri="{FF2B5EF4-FFF2-40B4-BE49-F238E27FC236}">
                  <a16:creationId xmlns:a16="http://schemas.microsoft.com/office/drawing/2014/main" id="{75E59866-9B9E-4FB2-BF85-06214697E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610" y="3299037"/>
              <a:ext cx="17461" cy="14288"/>
            </a:xfrm>
            <a:custGeom>
              <a:avLst/>
              <a:gdLst>
                <a:gd name="T0" fmla="*/ 1 w 11"/>
                <a:gd name="T1" fmla="*/ 5 h 9"/>
                <a:gd name="T2" fmla="*/ 1 w 11"/>
                <a:gd name="T3" fmla="*/ 9 h 9"/>
                <a:gd name="T4" fmla="*/ 10 w 11"/>
                <a:gd name="T5" fmla="*/ 5 h 9"/>
                <a:gd name="T6" fmla="*/ 11 w 11"/>
                <a:gd name="T7" fmla="*/ 0 h 9"/>
                <a:gd name="T8" fmla="*/ 0 w 11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" y="5"/>
                  </a:moveTo>
                  <a:lnTo>
                    <a:pt x="1" y="9"/>
                  </a:lnTo>
                  <a:lnTo>
                    <a:pt x="10" y="5"/>
                  </a:lnTo>
                  <a:lnTo>
                    <a:pt x="11" y="0"/>
                  </a:lnTo>
                  <a:lnTo>
                    <a:pt x="0" y="6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3" name="Line 437">
              <a:extLst>
                <a:ext uri="{FF2B5EF4-FFF2-40B4-BE49-F238E27FC236}">
                  <a16:creationId xmlns:a16="http://schemas.microsoft.com/office/drawing/2014/main" id="{2B7C8136-EA64-49D0-900A-E1262F5EAE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96644" y="3284749"/>
              <a:ext cx="25398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4" name="Line 438">
              <a:extLst>
                <a:ext uri="{FF2B5EF4-FFF2-40B4-BE49-F238E27FC236}">
                  <a16:creationId xmlns:a16="http://schemas.microsoft.com/office/drawing/2014/main" id="{B975EFE4-7B55-4FA1-8675-0422C65398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88707" y="3297449"/>
              <a:ext cx="22224" cy="11113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5" name="Freeform 439">
              <a:extLst>
                <a:ext uri="{FF2B5EF4-FFF2-40B4-BE49-F238E27FC236}">
                  <a16:creationId xmlns:a16="http://schemas.microsoft.com/office/drawing/2014/main" id="{2BB8DBA7-9E0B-4017-BC25-C5C5D44BA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533" y="3284749"/>
              <a:ext cx="17461" cy="14288"/>
            </a:xfrm>
            <a:custGeom>
              <a:avLst/>
              <a:gdLst>
                <a:gd name="T0" fmla="*/ 17 w 19"/>
                <a:gd name="T1" fmla="*/ 4 h 16"/>
                <a:gd name="T2" fmla="*/ 13 w 19"/>
                <a:gd name="T3" fmla="*/ 14 h 16"/>
                <a:gd name="T4" fmla="*/ 2 w 19"/>
                <a:gd name="T5" fmla="*/ 12 h 16"/>
                <a:gd name="T6" fmla="*/ 6 w 19"/>
                <a:gd name="T7" fmla="*/ 2 h 16"/>
                <a:gd name="T8" fmla="*/ 17 w 19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7" y="4"/>
                  </a:moveTo>
                  <a:cubicBezTo>
                    <a:pt x="19" y="7"/>
                    <a:pt x="17" y="12"/>
                    <a:pt x="13" y="14"/>
                  </a:cubicBezTo>
                  <a:cubicBezTo>
                    <a:pt x="8" y="16"/>
                    <a:pt x="4" y="15"/>
                    <a:pt x="2" y="12"/>
                  </a:cubicBezTo>
                  <a:cubicBezTo>
                    <a:pt x="0" y="9"/>
                    <a:pt x="2" y="5"/>
                    <a:pt x="6" y="2"/>
                  </a:cubicBezTo>
                  <a:cubicBezTo>
                    <a:pt x="10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6" name="Freeform 440">
              <a:extLst>
                <a:ext uri="{FF2B5EF4-FFF2-40B4-BE49-F238E27FC236}">
                  <a16:creationId xmlns:a16="http://schemas.microsoft.com/office/drawing/2014/main" id="{E7B86E3E-6342-4DBC-B1FF-384AC3DBD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82" y="3287924"/>
              <a:ext cx="23811" cy="19050"/>
            </a:xfrm>
            <a:custGeom>
              <a:avLst/>
              <a:gdLst>
                <a:gd name="T0" fmla="*/ 3 w 15"/>
                <a:gd name="T1" fmla="*/ 0 h 12"/>
                <a:gd name="T2" fmla="*/ 15 w 15"/>
                <a:gd name="T3" fmla="*/ 6 h 12"/>
                <a:gd name="T4" fmla="*/ 11 w 15"/>
                <a:gd name="T5" fmla="*/ 12 h 12"/>
                <a:gd name="T6" fmla="*/ 0 w 15"/>
                <a:gd name="T7" fmla="*/ 6 h 12"/>
                <a:gd name="T8" fmla="*/ 3 w 15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3" y="0"/>
                  </a:moveTo>
                  <a:lnTo>
                    <a:pt x="15" y="6"/>
                  </a:lnTo>
                  <a:lnTo>
                    <a:pt x="11" y="12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8A9A9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7" name="Freeform 441">
              <a:extLst>
                <a:ext uri="{FF2B5EF4-FFF2-40B4-BE49-F238E27FC236}">
                  <a16:creationId xmlns:a16="http://schemas.microsoft.com/office/drawing/2014/main" id="{A7FF4C83-0986-4614-A21F-B25C16541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756" y="3295862"/>
              <a:ext cx="17461" cy="14288"/>
            </a:xfrm>
            <a:custGeom>
              <a:avLst/>
              <a:gdLst>
                <a:gd name="T0" fmla="*/ 17 w 19"/>
                <a:gd name="T1" fmla="*/ 4 h 16"/>
                <a:gd name="T2" fmla="*/ 13 w 19"/>
                <a:gd name="T3" fmla="*/ 14 h 16"/>
                <a:gd name="T4" fmla="*/ 2 w 19"/>
                <a:gd name="T5" fmla="*/ 12 h 16"/>
                <a:gd name="T6" fmla="*/ 6 w 19"/>
                <a:gd name="T7" fmla="*/ 2 h 16"/>
                <a:gd name="T8" fmla="*/ 17 w 19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7" y="4"/>
                  </a:moveTo>
                  <a:cubicBezTo>
                    <a:pt x="19" y="7"/>
                    <a:pt x="17" y="12"/>
                    <a:pt x="13" y="14"/>
                  </a:cubicBezTo>
                  <a:cubicBezTo>
                    <a:pt x="8" y="16"/>
                    <a:pt x="4" y="16"/>
                    <a:pt x="2" y="12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5" y="0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8" name="Freeform 442">
              <a:extLst>
                <a:ext uri="{FF2B5EF4-FFF2-40B4-BE49-F238E27FC236}">
                  <a16:creationId xmlns:a16="http://schemas.microsoft.com/office/drawing/2014/main" id="{EBE239A8-D704-46DC-85D0-D7C39C7F2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1" y="3299037"/>
              <a:ext cx="11112" cy="7938"/>
            </a:xfrm>
            <a:custGeom>
              <a:avLst/>
              <a:gdLst>
                <a:gd name="T0" fmla="*/ 10 w 11"/>
                <a:gd name="T1" fmla="*/ 2 h 10"/>
                <a:gd name="T2" fmla="*/ 7 w 11"/>
                <a:gd name="T3" fmla="*/ 9 h 10"/>
                <a:gd name="T4" fmla="*/ 1 w 11"/>
                <a:gd name="T5" fmla="*/ 7 h 10"/>
                <a:gd name="T6" fmla="*/ 3 w 11"/>
                <a:gd name="T7" fmla="*/ 1 h 10"/>
                <a:gd name="T8" fmla="*/ 10 w 1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2"/>
                  </a:moveTo>
                  <a:cubicBezTo>
                    <a:pt x="11" y="5"/>
                    <a:pt x="10" y="7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3"/>
                    <a:pt x="3" y="1"/>
                  </a:cubicBezTo>
                  <a:cubicBezTo>
                    <a:pt x="6" y="0"/>
                    <a:pt x="9" y="0"/>
                    <a:pt x="10" y="2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9" name="Line 443">
              <a:extLst>
                <a:ext uri="{FF2B5EF4-FFF2-40B4-BE49-F238E27FC236}">
                  <a16:creationId xmlns:a16="http://schemas.microsoft.com/office/drawing/2014/main" id="{26292825-1055-4AB9-9575-0D590EE8B3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76008" y="3294274"/>
              <a:ext cx="23811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0" name="Line 444">
              <a:extLst>
                <a:ext uri="{FF2B5EF4-FFF2-40B4-BE49-F238E27FC236}">
                  <a16:creationId xmlns:a16="http://schemas.microsoft.com/office/drawing/2014/main" id="{5D0C0FC5-19D1-4DD6-843A-083FB717C7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68071" y="3306974"/>
              <a:ext cx="22224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1" name="Freeform 445">
              <a:extLst>
                <a:ext uri="{FF2B5EF4-FFF2-40B4-BE49-F238E27FC236}">
                  <a16:creationId xmlns:a16="http://schemas.microsoft.com/office/drawing/2014/main" id="{0C689092-F656-4928-8B1F-E92592692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309" y="3294274"/>
              <a:ext cx="19049" cy="14288"/>
            </a:xfrm>
            <a:custGeom>
              <a:avLst/>
              <a:gdLst>
                <a:gd name="T0" fmla="*/ 17 w 19"/>
                <a:gd name="T1" fmla="*/ 4 h 16"/>
                <a:gd name="T2" fmla="*/ 13 w 19"/>
                <a:gd name="T3" fmla="*/ 14 h 16"/>
                <a:gd name="T4" fmla="*/ 2 w 19"/>
                <a:gd name="T5" fmla="*/ 12 h 16"/>
                <a:gd name="T6" fmla="*/ 6 w 19"/>
                <a:gd name="T7" fmla="*/ 2 h 16"/>
                <a:gd name="T8" fmla="*/ 17 w 19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7" y="4"/>
                  </a:moveTo>
                  <a:cubicBezTo>
                    <a:pt x="19" y="7"/>
                    <a:pt x="17" y="11"/>
                    <a:pt x="13" y="14"/>
                  </a:cubicBezTo>
                  <a:cubicBezTo>
                    <a:pt x="9" y="16"/>
                    <a:pt x="4" y="15"/>
                    <a:pt x="2" y="12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5" y="0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2" name="Freeform 446">
              <a:extLst>
                <a:ext uri="{FF2B5EF4-FFF2-40B4-BE49-F238E27FC236}">
                  <a16:creationId xmlns:a16="http://schemas.microsoft.com/office/drawing/2014/main" id="{C9FCE573-78FD-415E-9AB6-8C9DB297F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246" y="3297449"/>
              <a:ext cx="23811" cy="19050"/>
            </a:xfrm>
            <a:custGeom>
              <a:avLst/>
              <a:gdLst>
                <a:gd name="T0" fmla="*/ 3 w 15"/>
                <a:gd name="T1" fmla="*/ 0 h 12"/>
                <a:gd name="T2" fmla="*/ 15 w 15"/>
                <a:gd name="T3" fmla="*/ 6 h 12"/>
                <a:gd name="T4" fmla="*/ 11 w 15"/>
                <a:gd name="T5" fmla="*/ 12 h 12"/>
                <a:gd name="T6" fmla="*/ 0 w 15"/>
                <a:gd name="T7" fmla="*/ 6 h 12"/>
                <a:gd name="T8" fmla="*/ 3 w 15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3" y="0"/>
                  </a:moveTo>
                  <a:lnTo>
                    <a:pt x="15" y="6"/>
                  </a:lnTo>
                  <a:lnTo>
                    <a:pt x="11" y="12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8A9A9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3" name="Freeform 447">
              <a:extLst>
                <a:ext uri="{FF2B5EF4-FFF2-40B4-BE49-F238E27FC236}">
                  <a16:creationId xmlns:a16="http://schemas.microsoft.com/office/drawing/2014/main" id="{8C69FAB4-D39F-47DE-A90F-4260075B9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533" y="3305387"/>
              <a:ext cx="19049" cy="14288"/>
            </a:xfrm>
            <a:custGeom>
              <a:avLst/>
              <a:gdLst>
                <a:gd name="T0" fmla="*/ 17 w 19"/>
                <a:gd name="T1" fmla="*/ 5 h 17"/>
                <a:gd name="T2" fmla="*/ 13 w 19"/>
                <a:gd name="T3" fmla="*/ 15 h 17"/>
                <a:gd name="T4" fmla="*/ 2 w 19"/>
                <a:gd name="T5" fmla="*/ 13 h 17"/>
                <a:gd name="T6" fmla="*/ 6 w 19"/>
                <a:gd name="T7" fmla="*/ 3 h 17"/>
                <a:gd name="T8" fmla="*/ 17 w 19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5"/>
                  </a:moveTo>
                  <a:cubicBezTo>
                    <a:pt x="19" y="8"/>
                    <a:pt x="17" y="13"/>
                    <a:pt x="13" y="15"/>
                  </a:cubicBezTo>
                  <a:cubicBezTo>
                    <a:pt x="9" y="17"/>
                    <a:pt x="4" y="16"/>
                    <a:pt x="2" y="13"/>
                  </a:cubicBezTo>
                  <a:cubicBezTo>
                    <a:pt x="0" y="9"/>
                    <a:pt x="2" y="5"/>
                    <a:pt x="6" y="3"/>
                  </a:cubicBezTo>
                  <a:cubicBezTo>
                    <a:pt x="10" y="0"/>
                    <a:pt x="15" y="1"/>
                    <a:pt x="17" y="5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4" name="Freeform 448">
              <a:extLst>
                <a:ext uri="{FF2B5EF4-FFF2-40B4-BE49-F238E27FC236}">
                  <a16:creationId xmlns:a16="http://schemas.microsoft.com/office/drawing/2014/main" id="{E1B17741-DF2F-4CAD-BA0D-1C3CD9EE0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0295" y="3308562"/>
              <a:ext cx="9524" cy="7938"/>
            </a:xfrm>
            <a:custGeom>
              <a:avLst/>
              <a:gdLst>
                <a:gd name="T0" fmla="*/ 10 w 11"/>
                <a:gd name="T1" fmla="*/ 2 h 10"/>
                <a:gd name="T2" fmla="*/ 8 w 11"/>
                <a:gd name="T3" fmla="*/ 8 h 10"/>
                <a:gd name="T4" fmla="*/ 1 w 11"/>
                <a:gd name="T5" fmla="*/ 7 h 10"/>
                <a:gd name="T6" fmla="*/ 4 w 11"/>
                <a:gd name="T7" fmla="*/ 1 h 10"/>
                <a:gd name="T8" fmla="*/ 10 w 1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2"/>
                  </a:moveTo>
                  <a:cubicBezTo>
                    <a:pt x="11" y="4"/>
                    <a:pt x="10" y="7"/>
                    <a:pt x="8" y="8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0"/>
                    <a:pt x="10" y="2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5" name="Freeform 449">
              <a:extLst>
                <a:ext uri="{FF2B5EF4-FFF2-40B4-BE49-F238E27FC236}">
                  <a16:creationId xmlns:a16="http://schemas.microsoft.com/office/drawing/2014/main" id="{46A698FC-2667-49AD-814E-820FDBDE0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561" y="3337137"/>
              <a:ext cx="42860" cy="22225"/>
            </a:xfrm>
            <a:custGeom>
              <a:avLst/>
              <a:gdLst>
                <a:gd name="T0" fmla="*/ 0 w 27"/>
                <a:gd name="T1" fmla="*/ 9 h 14"/>
                <a:gd name="T2" fmla="*/ 9 w 27"/>
                <a:gd name="T3" fmla="*/ 14 h 14"/>
                <a:gd name="T4" fmla="*/ 27 w 27"/>
                <a:gd name="T5" fmla="*/ 4 h 14"/>
                <a:gd name="T6" fmla="*/ 18 w 27"/>
                <a:gd name="T7" fmla="*/ 0 h 14"/>
                <a:gd name="T8" fmla="*/ 0 w 27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4">
                  <a:moveTo>
                    <a:pt x="0" y="9"/>
                  </a:moveTo>
                  <a:lnTo>
                    <a:pt x="9" y="14"/>
                  </a:lnTo>
                  <a:lnTo>
                    <a:pt x="27" y="4"/>
                  </a:lnTo>
                  <a:lnTo>
                    <a:pt x="18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6" name="Freeform 450">
              <a:extLst>
                <a:ext uri="{FF2B5EF4-FFF2-40B4-BE49-F238E27FC236}">
                  <a16:creationId xmlns:a16="http://schemas.microsoft.com/office/drawing/2014/main" id="{4D5BD406-9FD4-4351-AA6C-B3B417D7F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561" y="3337137"/>
              <a:ext cx="41272" cy="20638"/>
            </a:xfrm>
            <a:custGeom>
              <a:avLst/>
              <a:gdLst>
                <a:gd name="T0" fmla="*/ 0 w 26"/>
                <a:gd name="T1" fmla="*/ 8 h 13"/>
                <a:gd name="T2" fmla="*/ 9 w 26"/>
                <a:gd name="T3" fmla="*/ 13 h 13"/>
                <a:gd name="T4" fmla="*/ 26 w 26"/>
                <a:gd name="T5" fmla="*/ 4 h 13"/>
                <a:gd name="T6" fmla="*/ 18 w 26"/>
                <a:gd name="T7" fmla="*/ 0 h 13"/>
                <a:gd name="T8" fmla="*/ 0 w 26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0" y="8"/>
                  </a:moveTo>
                  <a:lnTo>
                    <a:pt x="9" y="13"/>
                  </a:lnTo>
                  <a:lnTo>
                    <a:pt x="26" y="4"/>
                  </a:lnTo>
                  <a:lnTo>
                    <a:pt x="1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7" name="Freeform 451">
              <a:extLst>
                <a:ext uri="{FF2B5EF4-FFF2-40B4-BE49-F238E27FC236}">
                  <a16:creationId xmlns:a16="http://schemas.microsoft.com/office/drawing/2014/main" id="{0225569C-EA3D-46D1-A72A-92A6EF714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848" y="3333962"/>
              <a:ext cx="15874" cy="17463"/>
            </a:xfrm>
            <a:custGeom>
              <a:avLst/>
              <a:gdLst>
                <a:gd name="T0" fmla="*/ 3 w 10"/>
                <a:gd name="T1" fmla="*/ 1 h 11"/>
                <a:gd name="T2" fmla="*/ 0 w 10"/>
                <a:gd name="T3" fmla="*/ 11 h 11"/>
                <a:gd name="T4" fmla="*/ 10 w 10"/>
                <a:gd name="T5" fmla="*/ 6 h 11"/>
                <a:gd name="T6" fmla="*/ 6 w 10"/>
                <a:gd name="T7" fmla="*/ 0 h 11"/>
                <a:gd name="T8" fmla="*/ 3 w 1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3" y="1"/>
                  </a:moveTo>
                  <a:lnTo>
                    <a:pt x="0" y="11"/>
                  </a:lnTo>
                  <a:lnTo>
                    <a:pt x="10" y="6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8" name="Freeform 452">
              <a:extLst>
                <a:ext uri="{FF2B5EF4-FFF2-40B4-BE49-F238E27FC236}">
                  <a16:creationId xmlns:a16="http://schemas.microsoft.com/office/drawing/2014/main" id="{85F9CCF3-D6F4-4881-B419-91F6AA338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848" y="3335550"/>
              <a:ext cx="15874" cy="15875"/>
            </a:xfrm>
            <a:custGeom>
              <a:avLst/>
              <a:gdLst>
                <a:gd name="T0" fmla="*/ 3 w 10"/>
                <a:gd name="T1" fmla="*/ 1 h 10"/>
                <a:gd name="T2" fmla="*/ 0 w 10"/>
                <a:gd name="T3" fmla="*/ 10 h 10"/>
                <a:gd name="T4" fmla="*/ 10 w 10"/>
                <a:gd name="T5" fmla="*/ 6 h 10"/>
                <a:gd name="T6" fmla="*/ 6 w 10"/>
                <a:gd name="T7" fmla="*/ 0 h 10"/>
                <a:gd name="T8" fmla="*/ 3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3" y="1"/>
                  </a:moveTo>
                  <a:lnTo>
                    <a:pt x="0" y="10"/>
                  </a:lnTo>
                  <a:lnTo>
                    <a:pt x="10" y="6"/>
                  </a:lnTo>
                  <a:lnTo>
                    <a:pt x="6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9" name="Freeform 453">
              <a:extLst>
                <a:ext uri="{FF2B5EF4-FFF2-40B4-BE49-F238E27FC236}">
                  <a16:creationId xmlns:a16="http://schemas.microsoft.com/office/drawing/2014/main" id="{C1535B1F-B26E-4062-8BB6-5DA325E9F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260" y="3322849"/>
              <a:ext cx="17461" cy="14288"/>
            </a:xfrm>
            <a:custGeom>
              <a:avLst/>
              <a:gdLst>
                <a:gd name="T0" fmla="*/ 18 w 19"/>
                <a:gd name="T1" fmla="*/ 4 h 17"/>
                <a:gd name="T2" fmla="*/ 13 w 19"/>
                <a:gd name="T3" fmla="*/ 14 h 17"/>
                <a:gd name="T4" fmla="*/ 2 w 19"/>
                <a:gd name="T5" fmla="*/ 12 h 17"/>
                <a:gd name="T6" fmla="*/ 7 w 19"/>
                <a:gd name="T7" fmla="*/ 2 h 17"/>
                <a:gd name="T8" fmla="*/ 18 w 19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8" y="4"/>
                  </a:moveTo>
                  <a:cubicBezTo>
                    <a:pt x="19" y="7"/>
                    <a:pt x="17" y="12"/>
                    <a:pt x="13" y="14"/>
                  </a:cubicBezTo>
                  <a:cubicBezTo>
                    <a:pt x="9" y="17"/>
                    <a:pt x="4" y="16"/>
                    <a:pt x="2" y="12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6" y="1"/>
                    <a:pt x="18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0" name="Freeform 454">
              <a:extLst>
                <a:ext uri="{FF2B5EF4-FFF2-40B4-BE49-F238E27FC236}">
                  <a16:creationId xmlns:a16="http://schemas.microsoft.com/office/drawing/2014/main" id="{E92A3B19-61FB-4694-B9BD-AEE993D68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7435" y="3324437"/>
              <a:ext cx="11112" cy="9525"/>
            </a:xfrm>
            <a:custGeom>
              <a:avLst/>
              <a:gdLst>
                <a:gd name="T0" fmla="*/ 10 w 12"/>
                <a:gd name="T1" fmla="*/ 3 h 10"/>
                <a:gd name="T2" fmla="*/ 8 w 12"/>
                <a:gd name="T3" fmla="*/ 9 h 10"/>
                <a:gd name="T4" fmla="*/ 1 w 12"/>
                <a:gd name="T5" fmla="*/ 8 h 10"/>
                <a:gd name="T6" fmla="*/ 4 w 12"/>
                <a:gd name="T7" fmla="*/ 1 h 10"/>
                <a:gd name="T8" fmla="*/ 10 w 12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3"/>
                  </a:moveTo>
                  <a:cubicBezTo>
                    <a:pt x="12" y="5"/>
                    <a:pt x="10" y="7"/>
                    <a:pt x="8" y="9"/>
                  </a:cubicBezTo>
                  <a:cubicBezTo>
                    <a:pt x="5" y="10"/>
                    <a:pt x="2" y="10"/>
                    <a:pt x="1" y="8"/>
                  </a:cubicBezTo>
                  <a:cubicBezTo>
                    <a:pt x="0" y="6"/>
                    <a:pt x="1" y="3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1" name="Line 455">
              <a:extLst>
                <a:ext uri="{FF2B5EF4-FFF2-40B4-BE49-F238E27FC236}">
                  <a16:creationId xmlns:a16="http://schemas.microsoft.com/office/drawing/2014/main" id="{3DB79D57-3649-4C27-AECC-0FA6938183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64896" y="3332374"/>
              <a:ext cx="22224" cy="1270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2" name="Line 456">
              <a:extLst>
                <a:ext uri="{FF2B5EF4-FFF2-40B4-BE49-F238E27FC236}">
                  <a16:creationId xmlns:a16="http://schemas.microsoft.com/office/drawing/2014/main" id="{DA814176-3217-4415-9AF5-DAD8ADBAD7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55372" y="3346662"/>
              <a:ext cx="22224" cy="9525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3" name="Freeform 457">
              <a:extLst>
                <a:ext uri="{FF2B5EF4-FFF2-40B4-BE49-F238E27FC236}">
                  <a16:creationId xmlns:a16="http://schemas.microsoft.com/office/drawing/2014/main" id="{EBF7A8C4-04FB-4952-8A9F-840C805ED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197" y="3332374"/>
              <a:ext cx="19049" cy="14288"/>
            </a:xfrm>
            <a:custGeom>
              <a:avLst/>
              <a:gdLst>
                <a:gd name="T0" fmla="*/ 17 w 19"/>
                <a:gd name="T1" fmla="*/ 4 h 16"/>
                <a:gd name="T2" fmla="*/ 12 w 19"/>
                <a:gd name="T3" fmla="*/ 13 h 16"/>
                <a:gd name="T4" fmla="*/ 2 w 19"/>
                <a:gd name="T5" fmla="*/ 12 h 16"/>
                <a:gd name="T6" fmla="*/ 6 w 19"/>
                <a:gd name="T7" fmla="*/ 2 h 16"/>
                <a:gd name="T8" fmla="*/ 17 w 19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7" y="4"/>
                  </a:moveTo>
                  <a:cubicBezTo>
                    <a:pt x="19" y="7"/>
                    <a:pt x="17" y="11"/>
                    <a:pt x="12" y="13"/>
                  </a:cubicBezTo>
                  <a:cubicBezTo>
                    <a:pt x="8" y="16"/>
                    <a:pt x="3" y="15"/>
                    <a:pt x="2" y="12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0" y="0"/>
                    <a:pt x="15" y="0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4" name="Freeform 458">
              <a:extLst>
                <a:ext uri="{FF2B5EF4-FFF2-40B4-BE49-F238E27FC236}">
                  <a16:creationId xmlns:a16="http://schemas.microsoft.com/office/drawing/2014/main" id="{828E795F-7956-4AB9-9F3B-5F51D6660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547" y="3335550"/>
              <a:ext cx="23811" cy="19050"/>
            </a:xfrm>
            <a:custGeom>
              <a:avLst/>
              <a:gdLst>
                <a:gd name="T0" fmla="*/ 4 w 15"/>
                <a:gd name="T1" fmla="*/ 0 h 12"/>
                <a:gd name="T2" fmla="*/ 15 w 15"/>
                <a:gd name="T3" fmla="*/ 6 h 12"/>
                <a:gd name="T4" fmla="*/ 11 w 15"/>
                <a:gd name="T5" fmla="*/ 12 h 12"/>
                <a:gd name="T6" fmla="*/ 0 w 15"/>
                <a:gd name="T7" fmla="*/ 6 h 12"/>
                <a:gd name="T8" fmla="*/ 4 w 15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lnTo>
                    <a:pt x="15" y="6"/>
                  </a:lnTo>
                  <a:lnTo>
                    <a:pt x="11" y="12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8A9A9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5" name="Freeform 459">
              <a:extLst>
                <a:ext uri="{FF2B5EF4-FFF2-40B4-BE49-F238E27FC236}">
                  <a16:creationId xmlns:a16="http://schemas.microsoft.com/office/drawing/2014/main" id="{91000DFD-2EC9-4A4E-B004-F803D9EF7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421" y="3343487"/>
              <a:ext cx="17461" cy="15875"/>
            </a:xfrm>
            <a:custGeom>
              <a:avLst/>
              <a:gdLst>
                <a:gd name="T0" fmla="*/ 17 w 19"/>
                <a:gd name="T1" fmla="*/ 4 h 17"/>
                <a:gd name="T2" fmla="*/ 13 w 19"/>
                <a:gd name="T3" fmla="*/ 15 h 17"/>
                <a:gd name="T4" fmla="*/ 2 w 19"/>
                <a:gd name="T5" fmla="*/ 13 h 17"/>
                <a:gd name="T6" fmla="*/ 6 w 19"/>
                <a:gd name="T7" fmla="*/ 2 h 17"/>
                <a:gd name="T8" fmla="*/ 17 w 19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7" y="4"/>
                  </a:moveTo>
                  <a:cubicBezTo>
                    <a:pt x="19" y="8"/>
                    <a:pt x="17" y="12"/>
                    <a:pt x="13" y="15"/>
                  </a:cubicBezTo>
                  <a:cubicBezTo>
                    <a:pt x="8" y="17"/>
                    <a:pt x="3" y="16"/>
                    <a:pt x="2" y="13"/>
                  </a:cubicBezTo>
                  <a:cubicBezTo>
                    <a:pt x="0" y="9"/>
                    <a:pt x="2" y="5"/>
                    <a:pt x="6" y="2"/>
                  </a:cubicBezTo>
                  <a:cubicBezTo>
                    <a:pt x="10" y="0"/>
                    <a:pt x="15" y="1"/>
                    <a:pt x="17" y="4"/>
                  </a:cubicBezTo>
                  <a:close/>
                </a:path>
              </a:pathLst>
            </a:custGeom>
            <a:solidFill>
              <a:srgbClr val="AAABAB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6" name="Freeform 460">
              <a:extLst>
                <a:ext uri="{FF2B5EF4-FFF2-40B4-BE49-F238E27FC236}">
                  <a16:creationId xmlns:a16="http://schemas.microsoft.com/office/drawing/2014/main" id="{B8597048-C1DD-4039-B635-BF0CD53B1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7596" y="3346662"/>
              <a:ext cx="11112" cy="9525"/>
            </a:xfrm>
            <a:custGeom>
              <a:avLst/>
              <a:gdLst>
                <a:gd name="T0" fmla="*/ 10 w 11"/>
                <a:gd name="T1" fmla="*/ 3 h 11"/>
                <a:gd name="T2" fmla="*/ 7 w 11"/>
                <a:gd name="T3" fmla="*/ 9 h 11"/>
                <a:gd name="T4" fmla="*/ 1 w 11"/>
                <a:gd name="T5" fmla="*/ 8 h 11"/>
                <a:gd name="T6" fmla="*/ 3 w 11"/>
                <a:gd name="T7" fmla="*/ 2 h 11"/>
                <a:gd name="T8" fmla="*/ 10 w 11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0" y="3"/>
                  </a:moveTo>
                  <a:cubicBezTo>
                    <a:pt x="11" y="5"/>
                    <a:pt x="10" y="8"/>
                    <a:pt x="7" y="9"/>
                  </a:cubicBezTo>
                  <a:cubicBezTo>
                    <a:pt x="5" y="11"/>
                    <a:pt x="2" y="10"/>
                    <a:pt x="1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6" y="0"/>
                    <a:pt x="9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AAABA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7" name="Line 461">
              <a:extLst>
                <a:ext uri="{FF2B5EF4-FFF2-40B4-BE49-F238E27FC236}">
                  <a16:creationId xmlns:a16="http://schemas.microsoft.com/office/drawing/2014/main" id="{19356784-8969-4976-9166-F9699A958F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0134" y="3273636"/>
              <a:ext cx="22224" cy="12700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8" name="Line 462">
              <a:extLst>
                <a:ext uri="{FF2B5EF4-FFF2-40B4-BE49-F238E27FC236}">
                  <a16:creationId xmlns:a16="http://schemas.microsoft.com/office/drawing/2014/main" id="{A19618AC-7E5B-4E60-9EFE-22BA4D4395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53785" y="3313324"/>
              <a:ext cx="31748" cy="15875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9" name="Freeform 465">
              <a:extLst>
                <a:ext uri="{FF2B5EF4-FFF2-40B4-BE49-F238E27FC236}">
                  <a16:creationId xmlns:a16="http://schemas.microsoft.com/office/drawing/2014/main" id="{C977E084-01A6-4C63-850C-0CAAE1BBA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130" y="3402225"/>
              <a:ext cx="12699" cy="84139"/>
            </a:xfrm>
            <a:custGeom>
              <a:avLst/>
              <a:gdLst>
                <a:gd name="T0" fmla="*/ 0 w 8"/>
                <a:gd name="T1" fmla="*/ 53 h 53"/>
                <a:gd name="T2" fmla="*/ 8 w 8"/>
                <a:gd name="T3" fmla="*/ 50 h 53"/>
                <a:gd name="T4" fmla="*/ 8 w 8"/>
                <a:gd name="T5" fmla="*/ 0 h 53"/>
                <a:gd name="T6" fmla="*/ 0 w 8"/>
                <a:gd name="T7" fmla="*/ 4 h 53"/>
                <a:gd name="T8" fmla="*/ 0 w 8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3">
                  <a:moveTo>
                    <a:pt x="0" y="53"/>
                  </a:moveTo>
                  <a:lnTo>
                    <a:pt x="8" y="50"/>
                  </a:lnTo>
                  <a:lnTo>
                    <a:pt x="8" y="0"/>
                  </a:lnTo>
                  <a:lnTo>
                    <a:pt x="0" y="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0" name="Freeform 466">
              <a:extLst>
                <a:ext uri="{FF2B5EF4-FFF2-40B4-BE49-F238E27FC236}">
                  <a16:creationId xmlns:a16="http://schemas.microsoft.com/office/drawing/2014/main" id="{12A42C46-CC35-4DBA-A2AC-30D1DBC78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6830" y="3402225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50 h 53"/>
                <a:gd name="T4" fmla="*/ 7 w 7"/>
                <a:gd name="T5" fmla="*/ 53 h 53"/>
                <a:gd name="T6" fmla="*/ 7 w 7"/>
                <a:gd name="T7" fmla="*/ 4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50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1" name="Freeform 467">
              <a:extLst>
                <a:ext uri="{FF2B5EF4-FFF2-40B4-BE49-F238E27FC236}">
                  <a16:creationId xmlns:a16="http://schemas.microsoft.com/office/drawing/2014/main" id="{9BD1D591-78A1-4887-A01E-4C59142C9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368" y="3405400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  <a:gd name="T10" fmla="*/ 3 w 3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2" name="Freeform 468">
              <a:extLst>
                <a:ext uri="{FF2B5EF4-FFF2-40B4-BE49-F238E27FC236}">
                  <a16:creationId xmlns:a16="http://schemas.microsoft.com/office/drawing/2014/main" id="{2F082220-E4CD-43A0-AA4C-DBB8B90ED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368" y="3405400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3" name="Freeform 469">
              <a:extLst>
                <a:ext uri="{FF2B5EF4-FFF2-40B4-BE49-F238E27FC236}">
                  <a16:creationId xmlns:a16="http://schemas.microsoft.com/office/drawing/2014/main" id="{103E5F7D-A35B-4087-B0B4-C8E137DE3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941" y="3406988"/>
              <a:ext cx="4762" cy="80963"/>
            </a:xfrm>
            <a:custGeom>
              <a:avLst/>
              <a:gdLst>
                <a:gd name="T0" fmla="*/ 1 w 3"/>
                <a:gd name="T1" fmla="*/ 51 h 51"/>
                <a:gd name="T2" fmla="*/ 3 w 3"/>
                <a:gd name="T3" fmla="*/ 49 h 51"/>
                <a:gd name="T4" fmla="*/ 3 w 3"/>
                <a:gd name="T5" fmla="*/ 0 h 51"/>
                <a:gd name="T6" fmla="*/ 0 w 3"/>
                <a:gd name="T7" fmla="*/ 1 h 51"/>
                <a:gd name="T8" fmla="*/ 0 w 3"/>
                <a:gd name="T9" fmla="*/ 50 h 51"/>
                <a:gd name="T10" fmla="*/ 1 w 3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1">
                  <a:moveTo>
                    <a:pt x="1" y="51"/>
                  </a:moveTo>
                  <a:lnTo>
                    <a:pt x="3" y="49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0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4" name="Freeform 470">
              <a:extLst>
                <a:ext uri="{FF2B5EF4-FFF2-40B4-BE49-F238E27FC236}">
                  <a16:creationId xmlns:a16="http://schemas.microsoft.com/office/drawing/2014/main" id="{AF98FD41-6BCE-4F11-9B37-9E353D8A4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941" y="3406988"/>
              <a:ext cx="4762" cy="80963"/>
            </a:xfrm>
            <a:custGeom>
              <a:avLst/>
              <a:gdLst>
                <a:gd name="T0" fmla="*/ 1 w 3"/>
                <a:gd name="T1" fmla="*/ 51 h 51"/>
                <a:gd name="T2" fmla="*/ 3 w 3"/>
                <a:gd name="T3" fmla="*/ 49 h 51"/>
                <a:gd name="T4" fmla="*/ 3 w 3"/>
                <a:gd name="T5" fmla="*/ 0 h 51"/>
                <a:gd name="T6" fmla="*/ 0 w 3"/>
                <a:gd name="T7" fmla="*/ 1 h 51"/>
                <a:gd name="T8" fmla="*/ 0 w 3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1">
                  <a:moveTo>
                    <a:pt x="1" y="51"/>
                  </a:moveTo>
                  <a:lnTo>
                    <a:pt x="3" y="49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5" name="Freeform 471">
              <a:extLst>
                <a:ext uri="{FF2B5EF4-FFF2-40B4-BE49-F238E27FC236}">
                  <a16:creationId xmlns:a16="http://schemas.microsoft.com/office/drawing/2014/main" id="{1CF84690-65B9-4848-8E0F-41E135FBE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970" y="3424451"/>
              <a:ext cx="79370" cy="41276"/>
            </a:xfrm>
            <a:custGeom>
              <a:avLst/>
              <a:gdLst>
                <a:gd name="T0" fmla="*/ 0 w 50"/>
                <a:gd name="T1" fmla="*/ 14 h 26"/>
                <a:gd name="T2" fmla="*/ 24 w 50"/>
                <a:gd name="T3" fmla="*/ 26 h 26"/>
                <a:gd name="T4" fmla="*/ 50 w 50"/>
                <a:gd name="T5" fmla="*/ 13 h 26"/>
                <a:gd name="T6" fmla="*/ 27 w 50"/>
                <a:gd name="T7" fmla="*/ 0 h 26"/>
                <a:gd name="T8" fmla="*/ 0 w 50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6">
                  <a:moveTo>
                    <a:pt x="0" y="14"/>
                  </a:moveTo>
                  <a:lnTo>
                    <a:pt x="24" y="26"/>
                  </a:lnTo>
                  <a:lnTo>
                    <a:pt x="50" y="13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6" name="Freeform 472">
              <a:extLst>
                <a:ext uri="{FF2B5EF4-FFF2-40B4-BE49-F238E27FC236}">
                  <a16:creationId xmlns:a16="http://schemas.microsoft.com/office/drawing/2014/main" id="{7B2FAB16-0219-4475-B807-DCB732BC9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970" y="3446676"/>
              <a:ext cx="38098" cy="23813"/>
            </a:xfrm>
            <a:custGeom>
              <a:avLst/>
              <a:gdLst>
                <a:gd name="T0" fmla="*/ 0 w 24"/>
                <a:gd name="T1" fmla="*/ 0 h 15"/>
                <a:gd name="T2" fmla="*/ 0 w 24"/>
                <a:gd name="T3" fmla="*/ 3 h 15"/>
                <a:gd name="T4" fmla="*/ 23 w 24"/>
                <a:gd name="T5" fmla="*/ 15 h 15"/>
                <a:gd name="T6" fmla="*/ 24 w 24"/>
                <a:gd name="T7" fmla="*/ 12 h 15"/>
                <a:gd name="T8" fmla="*/ 0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0"/>
                  </a:moveTo>
                  <a:lnTo>
                    <a:pt x="0" y="3"/>
                  </a:lnTo>
                  <a:lnTo>
                    <a:pt x="23" y="15"/>
                  </a:lnTo>
                  <a:lnTo>
                    <a:pt x="2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7" name="Freeform 473">
              <a:extLst>
                <a:ext uri="{FF2B5EF4-FFF2-40B4-BE49-F238E27FC236}">
                  <a16:creationId xmlns:a16="http://schemas.microsoft.com/office/drawing/2014/main" id="{B10E0524-8754-42ED-8BF8-00BB433A5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480" y="3445088"/>
              <a:ext cx="42860" cy="25400"/>
            </a:xfrm>
            <a:custGeom>
              <a:avLst/>
              <a:gdLst>
                <a:gd name="T0" fmla="*/ 0 w 27"/>
                <a:gd name="T1" fmla="*/ 16 h 16"/>
                <a:gd name="T2" fmla="*/ 27 w 27"/>
                <a:gd name="T3" fmla="*/ 2 h 16"/>
                <a:gd name="T4" fmla="*/ 27 w 27"/>
                <a:gd name="T5" fmla="*/ 0 h 16"/>
                <a:gd name="T6" fmla="*/ 1 w 27"/>
                <a:gd name="T7" fmla="*/ 13 h 16"/>
                <a:gd name="T8" fmla="*/ 0 w 2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">
                  <a:moveTo>
                    <a:pt x="0" y="16"/>
                  </a:moveTo>
                  <a:lnTo>
                    <a:pt x="27" y="2"/>
                  </a:lnTo>
                  <a:lnTo>
                    <a:pt x="27" y="0"/>
                  </a:lnTo>
                  <a:lnTo>
                    <a:pt x="1" y="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8" name="Freeform 474">
              <a:extLst>
                <a:ext uri="{FF2B5EF4-FFF2-40B4-BE49-F238E27FC236}">
                  <a16:creationId xmlns:a16="http://schemas.microsoft.com/office/drawing/2014/main" id="{2A7A37AE-FEC1-41CA-8131-7C0EB4990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970" y="3421276"/>
              <a:ext cx="11112" cy="85726"/>
            </a:xfrm>
            <a:custGeom>
              <a:avLst/>
              <a:gdLst>
                <a:gd name="T0" fmla="*/ 0 w 7"/>
                <a:gd name="T1" fmla="*/ 0 h 54"/>
                <a:gd name="T2" fmla="*/ 0 w 7"/>
                <a:gd name="T3" fmla="*/ 50 h 54"/>
                <a:gd name="T4" fmla="*/ 7 w 7"/>
                <a:gd name="T5" fmla="*/ 54 h 54"/>
                <a:gd name="T6" fmla="*/ 7 w 7"/>
                <a:gd name="T7" fmla="*/ 4 h 54"/>
                <a:gd name="T8" fmla="*/ 0 w 7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0"/>
                  </a:moveTo>
                  <a:lnTo>
                    <a:pt x="0" y="50"/>
                  </a:lnTo>
                  <a:lnTo>
                    <a:pt x="7" y="54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9" name="Freeform 475">
              <a:extLst>
                <a:ext uri="{FF2B5EF4-FFF2-40B4-BE49-F238E27FC236}">
                  <a16:creationId xmlns:a16="http://schemas.microsoft.com/office/drawing/2014/main" id="{1878245C-3D86-41A3-BA21-55ABE1541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082" y="3426038"/>
              <a:ext cx="3175" cy="82551"/>
            </a:xfrm>
            <a:custGeom>
              <a:avLst/>
              <a:gdLst>
                <a:gd name="T0" fmla="*/ 1 w 2"/>
                <a:gd name="T1" fmla="*/ 52 h 52"/>
                <a:gd name="T2" fmla="*/ 2 w 2"/>
                <a:gd name="T3" fmla="*/ 49 h 52"/>
                <a:gd name="T4" fmla="*/ 2 w 2"/>
                <a:gd name="T5" fmla="*/ 0 h 52"/>
                <a:gd name="T6" fmla="*/ 0 w 2"/>
                <a:gd name="T7" fmla="*/ 1 h 52"/>
                <a:gd name="T8" fmla="*/ 0 w 2"/>
                <a:gd name="T9" fmla="*/ 51 h 52"/>
                <a:gd name="T10" fmla="*/ 1 w 2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2">
                  <a:moveTo>
                    <a:pt x="1" y="52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1"/>
                  </a:lnTo>
                  <a:lnTo>
                    <a:pt x="1" y="52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0" name="Freeform 476">
              <a:extLst>
                <a:ext uri="{FF2B5EF4-FFF2-40B4-BE49-F238E27FC236}">
                  <a16:creationId xmlns:a16="http://schemas.microsoft.com/office/drawing/2014/main" id="{E8BF7B79-1789-4387-9A10-1AE007226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082" y="3426038"/>
              <a:ext cx="3175" cy="82551"/>
            </a:xfrm>
            <a:custGeom>
              <a:avLst/>
              <a:gdLst>
                <a:gd name="T0" fmla="*/ 1 w 2"/>
                <a:gd name="T1" fmla="*/ 52 h 52"/>
                <a:gd name="T2" fmla="*/ 2 w 2"/>
                <a:gd name="T3" fmla="*/ 49 h 52"/>
                <a:gd name="T4" fmla="*/ 2 w 2"/>
                <a:gd name="T5" fmla="*/ 0 h 52"/>
                <a:gd name="T6" fmla="*/ 0 w 2"/>
                <a:gd name="T7" fmla="*/ 1 h 52"/>
                <a:gd name="T8" fmla="*/ 0 w 2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2">
                  <a:moveTo>
                    <a:pt x="1" y="52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1" name="Freeform 477">
              <a:extLst>
                <a:ext uri="{FF2B5EF4-FFF2-40B4-BE49-F238E27FC236}">
                  <a16:creationId xmlns:a16="http://schemas.microsoft.com/office/drawing/2014/main" id="{BAB0D445-A05A-4EB5-8AF8-EEC7969B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2228" y="3418101"/>
              <a:ext cx="11112" cy="85726"/>
            </a:xfrm>
            <a:custGeom>
              <a:avLst/>
              <a:gdLst>
                <a:gd name="T0" fmla="*/ 0 w 7"/>
                <a:gd name="T1" fmla="*/ 54 h 54"/>
                <a:gd name="T2" fmla="*/ 7 w 7"/>
                <a:gd name="T3" fmla="*/ 50 h 54"/>
                <a:gd name="T4" fmla="*/ 7 w 7"/>
                <a:gd name="T5" fmla="*/ 0 h 54"/>
                <a:gd name="T6" fmla="*/ 0 w 7"/>
                <a:gd name="T7" fmla="*/ 4 h 54"/>
                <a:gd name="T8" fmla="*/ 0 w 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54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2" name="Freeform 478">
              <a:extLst>
                <a:ext uri="{FF2B5EF4-FFF2-40B4-BE49-F238E27FC236}">
                  <a16:creationId xmlns:a16="http://schemas.microsoft.com/office/drawing/2014/main" id="{5D176E63-A5F8-45BF-94D5-F3C4F3085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466" y="3421276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  <a:gd name="T10" fmla="*/ 3 w 3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3" name="Freeform 479">
              <a:extLst>
                <a:ext uri="{FF2B5EF4-FFF2-40B4-BE49-F238E27FC236}">
                  <a16:creationId xmlns:a16="http://schemas.microsoft.com/office/drawing/2014/main" id="{FB2F9B5D-25D1-42C4-8CC5-55DA79201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466" y="3421276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4" name="Freeform 480">
              <a:extLst>
                <a:ext uri="{FF2B5EF4-FFF2-40B4-BE49-F238E27FC236}">
                  <a16:creationId xmlns:a16="http://schemas.microsoft.com/office/drawing/2014/main" id="{E6DA4BA8-22CC-4DC5-992F-B03EBBD7D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368" y="3433976"/>
              <a:ext cx="9524" cy="84139"/>
            </a:xfrm>
            <a:custGeom>
              <a:avLst/>
              <a:gdLst>
                <a:gd name="T0" fmla="*/ 0 w 6"/>
                <a:gd name="T1" fmla="*/ 0 h 53"/>
                <a:gd name="T2" fmla="*/ 0 w 6"/>
                <a:gd name="T3" fmla="*/ 50 h 53"/>
                <a:gd name="T4" fmla="*/ 6 w 6"/>
                <a:gd name="T5" fmla="*/ 53 h 53"/>
                <a:gd name="T6" fmla="*/ 6 w 6"/>
                <a:gd name="T7" fmla="*/ 4 h 53"/>
                <a:gd name="T8" fmla="*/ 0 w 6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3">
                  <a:moveTo>
                    <a:pt x="0" y="0"/>
                  </a:moveTo>
                  <a:lnTo>
                    <a:pt x="0" y="50"/>
                  </a:lnTo>
                  <a:lnTo>
                    <a:pt x="6" y="5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5" name="Freeform 481">
              <a:extLst>
                <a:ext uri="{FF2B5EF4-FFF2-40B4-BE49-F238E27FC236}">
                  <a16:creationId xmlns:a16="http://schemas.microsoft.com/office/drawing/2014/main" id="{674CEC50-EB66-4577-A943-961DD51E0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067" y="3433976"/>
              <a:ext cx="11112" cy="84139"/>
            </a:xfrm>
            <a:custGeom>
              <a:avLst/>
              <a:gdLst>
                <a:gd name="T0" fmla="*/ 0 w 7"/>
                <a:gd name="T1" fmla="*/ 53 h 53"/>
                <a:gd name="T2" fmla="*/ 7 w 7"/>
                <a:gd name="T3" fmla="*/ 50 h 53"/>
                <a:gd name="T4" fmla="*/ 7 w 7"/>
                <a:gd name="T5" fmla="*/ 0 h 53"/>
                <a:gd name="T6" fmla="*/ 0 w 7"/>
                <a:gd name="T7" fmla="*/ 4 h 53"/>
                <a:gd name="T8" fmla="*/ 0 w 7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53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6" name="Freeform 482">
              <a:extLst>
                <a:ext uri="{FF2B5EF4-FFF2-40B4-BE49-F238E27FC236}">
                  <a16:creationId xmlns:a16="http://schemas.microsoft.com/office/drawing/2014/main" id="{49A4B46F-294A-42C3-AC77-95D5533BC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382" y="3394288"/>
              <a:ext cx="82545" cy="42863"/>
            </a:xfrm>
            <a:custGeom>
              <a:avLst/>
              <a:gdLst>
                <a:gd name="T0" fmla="*/ 0 w 52"/>
                <a:gd name="T1" fmla="*/ 14 h 27"/>
                <a:gd name="T2" fmla="*/ 25 w 52"/>
                <a:gd name="T3" fmla="*/ 27 h 27"/>
                <a:gd name="T4" fmla="*/ 52 w 52"/>
                <a:gd name="T5" fmla="*/ 13 h 27"/>
                <a:gd name="T6" fmla="*/ 28 w 52"/>
                <a:gd name="T7" fmla="*/ 0 h 27"/>
                <a:gd name="T8" fmla="*/ 0 w 52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0" y="14"/>
                  </a:moveTo>
                  <a:lnTo>
                    <a:pt x="25" y="27"/>
                  </a:lnTo>
                  <a:lnTo>
                    <a:pt x="52" y="13"/>
                  </a:lnTo>
                  <a:lnTo>
                    <a:pt x="28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7" name="Freeform 483">
              <a:extLst>
                <a:ext uri="{FF2B5EF4-FFF2-40B4-BE49-F238E27FC236}">
                  <a16:creationId xmlns:a16="http://schemas.microsoft.com/office/drawing/2014/main" id="{C44EB477-1D8F-4491-B6C6-AD0852753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382" y="3416513"/>
              <a:ext cx="39685" cy="23813"/>
            </a:xfrm>
            <a:custGeom>
              <a:avLst/>
              <a:gdLst>
                <a:gd name="T0" fmla="*/ 0 w 25"/>
                <a:gd name="T1" fmla="*/ 0 h 15"/>
                <a:gd name="T2" fmla="*/ 0 w 25"/>
                <a:gd name="T3" fmla="*/ 4 h 15"/>
                <a:gd name="T4" fmla="*/ 24 w 25"/>
                <a:gd name="T5" fmla="*/ 15 h 15"/>
                <a:gd name="T6" fmla="*/ 25 w 25"/>
                <a:gd name="T7" fmla="*/ 13 h 15"/>
                <a:gd name="T8" fmla="*/ 0 w 2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5">
                  <a:moveTo>
                    <a:pt x="0" y="0"/>
                  </a:moveTo>
                  <a:lnTo>
                    <a:pt x="0" y="4"/>
                  </a:lnTo>
                  <a:lnTo>
                    <a:pt x="24" y="15"/>
                  </a:lnTo>
                  <a:lnTo>
                    <a:pt x="2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8" name="Freeform 484">
              <a:extLst>
                <a:ext uri="{FF2B5EF4-FFF2-40B4-BE49-F238E27FC236}">
                  <a16:creationId xmlns:a16="http://schemas.microsoft.com/office/drawing/2014/main" id="{C0FF8A1B-8C53-4CC2-9D05-B1710C561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480" y="3414925"/>
              <a:ext cx="44447" cy="25400"/>
            </a:xfrm>
            <a:custGeom>
              <a:avLst/>
              <a:gdLst>
                <a:gd name="T0" fmla="*/ 0 w 28"/>
                <a:gd name="T1" fmla="*/ 16 h 16"/>
                <a:gd name="T2" fmla="*/ 28 w 28"/>
                <a:gd name="T3" fmla="*/ 3 h 16"/>
                <a:gd name="T4" fmla="*/ 28 w 28"/>
                <a:gd name="T5" fmla="*/ 0 h 16"/>
                <a:gd name="T6" fmla="*/ 1 w 28"/>
                <a:gd name="T7" fmla="*/ 14 h 16"/>
                <a:gd name="T8" fmla="*/ 0 w 2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6">
                  <a:moveTo>
                    <a:pt x="0" y="16"/>
                  </a:moveTo>
                  <a:lnTo>
                    <a:pt x="28" y="3"/>
                  </a:lnTo>
                  <a:lnTo>
                    <a:pt x="28" y="0"/>
                  </a:lnTo>
                  <a:lnTo>
                    <a:pt x="1" y="1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9" name="Freeform 485">
              <a:extLst>
                <a:ext uri="{FF2B5EF4-FFF2-40B4-BE49-F238E27FC236}">
                  <a16:creationId xmlns:a16="http://schemas.microsoft.com/office/drawing/2014/main" id="{45ECCDA9-0ABF-457C-A512-C23FE8B51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096" y="3424451"/>
              <a:ext cx="12699" cy="85726"/>
            </a:xfrm>
            <a:custGeom>
              <a:avLst/>
              <a:gdLst>
                <a:gd name="T0" fmla="*/ 0 w 8"/>
                <a:gd name="T1" fmla="*/ 54 h 54"/>
                <a:gd name="T2" fmla="*/ 8 w 8"/>
                <a:gd name="T3" fmla="*/ 50 h 54"/>
                <a:gd name="T4" fmla="*/ 8 w 8"/>
                <a:gd name="T5" fmla="*/ 0 h 54"/>
                <a:gd name="T6" fmla="*/ 0 w 8"/>
                <a:gd name="T7" fmla="*/ 5 h 54"/>
                <a:gd name="T8" fmla="*/ 0 w 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4">
                  <a:moveTo>
                    <a:pt x="0" y="54"/>
                  </a:moveTo>
                  <a:lnTo>
                    <a:pt x="8" y="50"/>
                  </a:lnTo>
                  <a:lnTo>
                    <a:pt x="8" y="0"/>
                  </a:lnTo>
                  <a:lnTo>
                    <a:pt x="0" y="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0" name="Freeform 486">
              <a:extLst>
                <a:ext uri="{FF2B5EF4-FFF2-40B4-BE49-F238E27FC236}">
                  <a16:creationId xmlns:a16="http://schemas.microsoft.com/office/drawing/2014/main" id="{9798EB20-4132-4C48-977E-BF5E204EC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795" y="3426038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49 h 53"/>
                <a:gd name="T4" fmla="*/ 7 w 7"/>
                <a:gd name="T5" fmla="*/ 53 h 53"/>
                <a:gd name="T6" fmla="*/ 7 w 7"/>
                <a:gd name="T7" fmla="*/ 4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49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1" name="Freeform 487">
              <a:extLst>
                <a:ext uri="{FF2B5EF4-FFF2-40B4-BE49-F238E27FC236}">
                  <a16:creationId xmlns:a16="http://schemas.microsoft.com/office/drawing/2014/main" id="{933FFB46-B9EF-43F8-95A2-25DC94C66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334" y="3429213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  <a:gd name="T10" fmla="*/ 3 w 3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2" name="Freeform 488">
              <a:extLst>
                <a:ext uri="{FF2B5EF4-FFF2-40B4-BE49-F238E27FC236}">
                  <a16:creationId xmlns:a16="http://schemas.microsoft.com/office/drawing/2014/main" id="{CF4D9A9B-7A2C-499C-AFB2-6F0B27D97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334" y="3429213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3" name="Freeform 489">
              <a:extLst>
                <a:ext uri="{FF2B5EF4-FFF2-40B4-BE49-F238E27FC236}">
                  <a16:creationId xmlns:a16="http://schemas.microsoft.com/office/drawing/2014/main" id="{FFC7CABA-55CC-446A-A9A1-19D6D17DA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907" y="3430801"/>
              <a:ext cx="4762" cy="80963"/>
            </a:xfrm>
            <a:custGeom>
              <a:avLst/>
              <a:gdLst>
                <a:gd name="T0" fmla="*/ 1 w 3"/>
                <a:gd name="T1" fmla="*/ 51 h 51"/>
                <a:gd name="T2" fmla="*/ 3 w 3"/>
                <a:gd name="T3" fmla="*/ 49 h 51"/>
                <a:gd name="T4" fmla="*/ 3 w 3"/>
                <a:gd name="T5" fmla="*/ 0 h 51"/>
                <a:gd name="T6" fmla="*/ 0 w 3"/>
                <a:gd name="T7" fmla="*/ 0 h 51"/>
                <a:gd name="T8" fmla="*/ 0 w 3"/>
                <a:gd name="T9" fmla="*/ 50 h 51"/>
                <a:gd name="T10" fmla="*/ 1 w 3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1">
                  <a:moveTo>
                    <a:pt x="1" y="51"/>
                  </a:moveTo>
                  <a:lnTo>
                    <a:pt x="3" y="49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4" name="Freeform 490">
              <a:extLst>
                <a:ext uri="{FF2B5EF4-FFF2-40B4-BE49-F238E27FC236}">
                  <a16:creationId xmlns:a16="http://schemas.microsoft.com/office/drawing/2014/main" id="{C6BCBBD3-7420-4CE8-A38F-6BDDF08FF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907" y="3430801"/>
              <a:ext cx="4762" cy="80963"/>
            </a:xfrm>
            <a:custGeom>
              <a:avLst/>
              <a:gdLst>
                <a:gd name="T0" fmla="*/ 1 w 3"/>
                <a:gd name="T1" fmla="*/ 51 h 51"/>
                <a:gd name="T2" fmla="*/ 3 w 3"/>
                <a:gd name="T3" fmla="*/ 49 h 51"/>
                <a:gd name="T4" fmla="*/ 3 w 3"/>
                <a:gd name="T5" fmla="*/ 0 h 51"/>
                <a:gd name="T6" fmla="*/ 0 w 3"/>
                <a:gd name="T7" fmla="*/ 0 h 51"/>
                <a:gd name="T8" fmla="*/ 0 w 3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1">
                  <a:moveTo>
                    <a:pt x="1" y="51"/>
                  </a:moveTo>
                  <a:lnTo>
                    <a:pt x="3" y="49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5" name="Freeform 491">
              <a:extLst>
                <a:ext uri="{FF2B5EF4-FFF2-40B4-BE49-F238E27FC236}">
                  <a16:creationId xmlns:a16="http://schemas.microsoft.com/office/drawing/2014/main" id="{50801226-57CA-40A0-A6FA-0FA798BE3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7935" y="3448263"/>
              <a:ext cx="79370" cy="39688"/>
            </a:xfrm>
            <a:custGeom>
              <a:avLst/>
              <a:gdLst>
                <a:gd name="T0" fmla="*/ 0 w 50"/>
                <a:gd name="T1" fmla="*/ 14 h 25"/>
                <a:gd name="T2" fmla="*/ 24 w 50"/>
                <a:gd name="T3" fmla="*/ 25 h 25"/>
                <a:gd name="T4" fmla="*/ 50 w 50"/>
                <a:gd name="T5" fmla="*/ 12 h 25"/>
                <a:gd name="T6" fmla="*/ 27 w 50"/>
                <a:gd name="T7" fmla="*/ 0 h 25"/>
                <a:gd name="T8" fmla="*/ 0 w 50"/>
                <a:gd name="T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5">
                  <a:moveTo>
                    <a:pt x="0" y="14"/>
                  </a:moveTo>
                  <a:lnTo>
                    <a:pt x="24" y="25"/>
                  </a:lnTo>
                  <a:lnTo>
                    <a:pt x="50" y="12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6" name="Freeform 492">
              <a:extLst>
                <a:ext uri="{FF2B5EF4-FFF2-40B4-BE49-F238E27FC236}">
                  <a16:creationId xmlns:a16="http://schemas.microsoft.com/office/drawing/2014/main" id="{781E44C0-AA61-48BD-81BD-99C513E73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7935" y="3470489"/>
              <a:ext cx="38098" cy="22225"/>
            </a:xfrm>
            <a:custGeom>
              <a:avLst/>
              <a:gdLst>
                <a:gd name="T0" fmla="*/ 0 w 24"/>
                <a:gd name="T1" fmla="*/ 0 h 14"/>
                <a:gd name="T2" fmla="*/ 0 w 24"/>
                <a:gd name="T3" fmla="*/ 2 h 14"/>
                <a:gd name="T4" fmla="*/ 23 w 24"/>
                <a:gd name="T5" fmla="*/ 14 h 14"/>
                <a:gd name="T6" fmla="*/ 24 w 24"/>
                <a:gd name="T7" fmla="*/ 11 h 14"/>
                <a:gd name="T8" fmla="*/ 0 w 2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4">
                  <a:moveTo>
                    <a:pt x="0" y="0"/>
                  </a:moveTo>
                  <a:lnTo>
                    <a:pt x="0" y="2"/>
                  </a:lnTo>
                  <a:lnTo>
                    <a:pt x="23" y="14"/>
                  </a:lnTo>
                  <a:lnTo>
                    <a:pt x="2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7" name="Freeform 493">
              <a:extLst>
                <a:ext uri="{FF2B5EF4-FFF2-40B4-BE49-F238E27FC236}">
                  <a16:creationId xmlns:a16="http://schemas.microsoft.com/office/drawing/2014/main" id="{C1E08AF4-0665-49CE-B528-02E9CF043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445" y="3467314"/>
              <a:ext cx="42860" cy="25400"/>
            </a:xfrm>
            <a:custGeom>
              <a:avLst/>
              <a:gdLst>
                <a:gd name="T0" fmla="*/ 0 w 27"/>
                <a:gd name="T1" fmla="*/ 16 h 16"/>
                <a:gd name="T2" fmla="*/ 27 w 27"/>
                <a:gd name="T3" fmla="*/ 3 h 16"/>
                <a:gd name="T4" fmla="*/ 27 w 27"/>
                <a:gd name="T5" fmla="*/ 0 h 16"/>
                <a:gd name="T6" fmla="*/ 1 w 27"/>
                <a:gd name="T7" fmla="*/ 13 h 16"/>
                <a:gd name="T8" fmla="*/ 0 w 2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">
                  <a:moveTo>
                    <a:pt x="0" y="16"/>
                  </a:moveTo>
                  <a:lnTo>
                    <a:pt x="27" y="3"/>
                  </a:lnTo>
                  <a:lnTo>
                    <a:pt x="27" y="0"/>
                  </a:lnTo>
                  <a:lnTo>
                    <a:pt x="1" y="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8" name="Freeform 494">
              <a:extLst>
                <a:ext uri="{FF2B5EF4-FFF2-40B4-BE49-F238E27FC236}">
                  <a16:creationId xmlns:a16="http://schemas.microsoft.com/office/drawing/2014/main" id="{B2592576-9161-4B40-95E1-91D202B68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7935" y="3445088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50 h 53"/>
                <a:gd name="T4" fmla="*/ 7 w 7"/>
                <a:gd name="T5" fmla="*/ 53 h 53"/>
                <a:gd name="T6" fmla="*/ 7 w 7"/>
                <a:gd name="T7" fmla="*/ 3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50"/>
                  </a:lnTo>
                  <a:lnTo>
                    <a:pt x="7" y="53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9" name="Freeform 495">
              <a:extLst>
                <a:ext uri="{FF2B5EF4-FFF2-40B4-BE49-F238E27FC236}">
                  <a16:creationId xmlns:a16="http://schemas.microsoft.com/office/drawing/2014/main" id="{E1A0EC9C-F98F-4C32-9533-0DC150D83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9047" y="3449851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  <a:gd name="T10" fmla="*/ 1 w 2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0" name="Freeform 496">
              <a:extLst>
                <a:ext uri="{FF2B5EF4-FFF2-40B4-BE49-F238E27FC236}">
                  <a16:creationId xmlns:a16="http://schemas.microsoft.com/office/drawing/2014/main" id="{81F8AF9E-ACC1-4E7B-A906-31B492628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9047" y="3449851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1" name="Freeform 497">
              <a:extLst>
                <a:ext uri="{FF2B5EF4-FFF2-40B4-BE49-F238E27FC236}">
                  <a16:creationId xmlns:a16="http://schemas.microsoft.com/office/drawing/2014/main" id="{562EA5E4-F962-4719-A0E8-64E83A035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193" y="3441913"/>
              <a:ext cx="11112" cy="84139"/>
            </a:xfrm>
            <a:custGeom>
              <a:avLst/>
              <a:gdLst>
                <a:gd name="T0" fmla="*/ 0 w 7"/>
                <a:gd name="T1" fmla="*/ 53 h 53"/>
                <a:gd name="T2" fmla="*/ 7 w 7"/>
                <a:gd name="T3" fmla="*/ 49 h 53"/>
                <a:gd name="T4" fmla="*/ 7 w 7"/>
                <a:gd name="T5" fmla="*/ 0 h 53"/>
                <a:gd name="T6" fmla="*/ 0 w 7"/>
                <a:gd name="T7" fmla="*/ 4 h 53"/>
                <a:gd name="T8" fmla="*/ 0 w 7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53"/>
                  </a:moveTo>
                  <a:lnTo>
                    <a:pt x="7" y="49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2" name="Freeform 498">
              <a:extLst>
                <a:ext uri="{FF2B5EF4-FFF2-40B4-BE49-F238E27FC236}">
                  <a16:creationId xmlns:a16="http://schemas.microsoft.com/office/drawing/2014/main" id="{8826DA47-BDC4-45A2-A02A-2731ABCC9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1431" y="3443501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2 h 52"/>
                <a:gd name="T8" fmla="*/ 3 w 3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2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3" name="Freeform 499">
              <a:extLst>
                <a:ext uri="{FF2B5EF4-FFF2-40B4-BE49-F238E27FC236}">
                  <a16:creationId xmlns:a16="http://schemas.microsoft.com/office/drawing/2014/main" id="{6F326EA5-1EA1-4D92-B3B7-78C0F37F6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1431" y="3443501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2 h 52"/>
                <a:gd name="T8" fmla="*/ 3 w 3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2"/>
                  </a:lnTo>
                  <a:lnTo>
                    <a:pt x="3" y="52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4" name="Freeform 500">
              <a:extLst>
                <a:ext uri="{FF2B5EF4-FFF2-40B4-BE49-F238E27FC236}">
                  <a16:creationId xmlns:a16="http://schemas.microsoft.com/office/drawing/2014/main" id="{CC1F6B3E-C3DD-470B-9268-1D017D0A2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334" y="3456201"/>
              <a:ext cx="9524" cy="85726"/>
            </a:xfrm>
            <a:custGeom>
              <a:avLst/>
              <a:gdLst>
                <a:gd name="T0" fmla="*/ 0 w 6"/>
                <a:gd name="T1" fmla="*/ 0 h 54"/>
                <a:gd name="T2" fmla="*/ 0 w 6"/>
                <a:gd name="T3" fmla="*/ 50 h 54"/>
                <a:gd name="T4" fmla="*/ 6 w 6"/>
                <a:gd name="T5" fmla="*/ 54 h 54"/>
                <a:gd name="T6" fmla="*/ 6 w 6"/>
                <a:gd name="T7" fmla="*/ 4 h 54"/>
                <a:gd name="T8" fmla="*/ 0 w 6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4">
                  <a:moveTo>
                    <a:pt x="0" y="0"/>
                  </a:moveTo>
                  <a:lnTo>
                    <a:pt x="0" y="50"/>
                  </a:lnTo>
                  <a:lnTo>
                    <a:pt x="6" y="54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5" name="Freeform 501">
              <a:extLst>
                <a:ext uri="{FF2B5EF4-FFF2-40B4-BE49-F238E27FC236}">
                  <a16:creationId xmlns:a16="http://schemas.microsoft.com/office/drawing/2014/main" id="{29955D73-CFF1-4B07-B070-E22AF7E0D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6033" y="3456201"/>
              <a:ext cx="11112" cy="85726"/>
            </a:xfrm>
            <a:custGeom>
              <a:avLst/>
              <a:gdLst>
                <a:gd name="T0" fmla="*/ 0 w 7"/>
                <a:gd name="T1" fmla="*/ 54 h 54"/>
                <a:gd name="T2" fmla="*/ 7 w 7"/>
                <a:gd name="T3" fmla="*/ 50 h 54"/>
                <a:gd name="T4" fmla="*/ 7 w 7"/>
                <a:gd name="T5" fmla="*/ 0 h 54"/>
                <a:gd name="T6" fmla="*/ 0 w 7"/>
                <a:gd name="T7" fmla="*/ 5 h 54"/>
                <a:gd name="T8" fmla="*/ 0 w 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54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6" name="Freeform 502">
              <a:extLst>
                <a:ext uri="{FF2B5EF4-FFF2-40B4-BE49-F238E27FC236}">
                  <a16:creationId xmlns:a16="http://schemas.microsoft.com/office/drawing/2014/main" id="{167D052B-9E33-4AC8-BEAC-3742F7055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6348" y="3418101"/>
              <a:ext cx="82545" cy="41276"/>
            </a:xfrm>
            <a:custGeom>
              <a:avLst/>
              <a:gdLst>
                <a:gd name="T0" fmla="*/ 0 w 52"/>
                <a:gd name="T1" fmla="*/ 14 h 26"/>
                <a:gd name="T2" fmla="*/ 25 w 52"/>
                <a:gd name="T3" fmla="*/ 26 h 26"/>
                <a:gd name="T4" fmla="*/ 52 w 52"/>
                <a:gd name="T5" fmla="*/ 12 h 26"/>
                <a:gd name="T6" fmla="*/ 28 w 52"/>
                <a:gd name="T7" fmla="*/ 0 h 26"/>
                <a:gd name="T8" fmla="*/ 0 w 52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6">
                  <a:moveTo>
                    <a:pt x="0" y="14"/>
                  </a:moveTo>
                  <a:lnTo>
                    <a:pt x="25" y="26"/>
                  </a:lnTo>
                  <a:lnTo>
                    <a:pt x="52" y="12"/>
                  </a:lnTo>
                  <a:lnTo>
                    <a:pt x="28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7" name="Freeform 503">
              <a:extLst>
                <a:ext uri="{FF2B5EF4-FFF2-40B4-BE49-F238E27FC236}">
                  <a16:creationId xmlns:a16="http://schemas.microsoft.com/office/drawing/2014/main" id="{0D3C047E-473A-4902-8039-2E216020C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6348" y="3440326"/>
              <a:ext cx="39685" cy="23813"/>
            </a:xfrm>
            <a:custGeom>
              <a:avLst/>
              <a:gdLst>
                <a:gd name="T0" fmla="*/ 0 w 25"/>
                <a:gd name="T1" fmla="*/ 0 h 15"/>
                <a:gd name="T2" fmla="*/ 0 w 25"/>
                <a:gd name="T3" fmla="*/ 3 h 15"/>
                <a:gd name="T4" fmla="*/ 24 w 25"/>
                <a:gd name="T5" fmla="*/ 15 h 15"/>
                <a:gd name="T6" fmla="*/ 25 w 25"/>
                <a:gd name="T7" fmla="*/ 12 h 15"/>
                <a:gd name="T8" fmla="*/ 0 w 2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5">
                  <a:moveTo>
                    <a:pt x="0" y="0"/>
                  </a:moveTo>
                  <a:lnTo>
                    <a:pt x="0" y="3"/>
                  </a:lnTo>
                  <a:lnTo>
                    <a:pt x="24" y="15"/>
                  </a:lnTo>
                  <a:lnTo>
                    <a:pt x="25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8" name="Freeform 504">
              <a:extLst>
                <a:ext uri="{FF2B5EF4-FFF2-40B4-BE49-F238E27FC236}">
                  <a16:creationId xmlns:a16="http://schemas.microsoft.com/office/drawing/2014/main" id="{3C3626C4-49DD-49EF-87AC-F88690BDC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445" y="3437151"/>
              <a:ext cx="44447" cy="26988"/>
            </a:xfrm>
            <a:custGeom>
              <a:avLst/>
              <a:gdLst>
                <a:gd name="T0" fmla="*/ 0 w 28"/>
                <a:gd name="T1" fmla="*/ 17 h 17"/>
                <a:gd name="T2" fmla="*/ 28 w 28"/>
                <a:gd name="T3" fmla="*/ 3 h 17"/>
                <a:gd name="T4" fmla="*/ 28 w 28"/>
                <a:gd name="T5" fmla="*/ 0 h 17"/>
                <a:gd name="T6" fmla="*/ 1 w 28"/>
                <a:gd name="T7" fmla="*/ 14 h 17"/>
                <a:gd name="T8" fmla="*/ 0 w 28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0" y="17"/>
                  </a:moveTo>
                  <a:lnTo>
                    <a:pt x="28" y="3"/>
                  </a:lnTo>
                  <a:lnTo>
                    <a:pt x="28" y="0"/>
                  </a:lnTo>
                  <a:lnTo>
                    <a:pt x="1" y="1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9" name="Freeform 505">
              <a:extLst>
                <a:ext uri="{FF2B5EF4-FFF2-40B4-BE49-F238E27FC236}">
                  <a16:creationId xmlns:a16="http://schemas.microsoft.com/office/drawing/2014/main" id="{C27BA0A0-C80B-48DA-98CC-8E2A88C33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4927" y="3429213"/>
              <a:ext cx="12699" cy="85726"/>
            </a:xfrm>
            <a:custGeom>
              <a:avLst/>
              <a:gdLst>
                <a:gd name="T0" fmla="*/ 0 w 8"/>
                <a:gd name="T1" fmla="*/ 54 h 54"/>
                <a:gd name="T2" fmla="*/ 8 w 8"/>
                <a:gd name="T3" fmla="*/ 50 h 54"/>
                <a:gd name="T4" fmla="*/ 8 w 8"/>
                <a:gd name="T5" fmla="*/ 0 h 54"/>
                <a:gd name="T6" fmla="*/ 0 w 8"/>
                <a:gd name="T7" fmla="*/ 4 h 54"/>
                <a:gd name="T8" fmla="*/ 0 w 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4">
                  <a:moveTo>
                    <a:pt x="0" y="54"/>
                  </a:moveTo>
                  <a:lnTo>
                    <a:pt x="8" y="50"/>
                  </a:lnTo>
                  <a:lnTo>
                    <a:pt x="8" y="0"/>
                  </a:lnTo>
                  <a:lnTo>
                    <a:pt x="0" y="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0" name="Freeform 506">
              <a:extLst>
                <a:ext uri="{FF2B5EF4-FFF2-40B4-BE49-F238E27FC236}">
                  <a16:creationId xmlns:a16="http://schemas.microsoft.com/office/drawing/2014/main" id="{2956F2A1-B1FD-4525-80D8-5F0494F39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626" y="3429213"/>
              <a:ext cx="11112" cy="85726"/>
            </a:xfrm>
            <a:custGeom>
              <a:avLst/>
              <a:gdLst>
                <a:gd name="T0" fmla="*/ 0 w 7"/>
                <a:gd name="T1" fmla="*/ 0 h 54"/>
                <a:gd name="T2" fmla="*/ 0 w 7"/>
                <a:gd name="T3" fmla="*/ 50 h 54"/>
                <a:gd name="T4" fmla="*/ 7 w 7"/>
                <a:gd name="T5" fmla="*/ 54 h 54"/>
                <a:gd name="T6" fmla="*/ 7 w 7"/>
                <a:gd name="T7" fmla="*/ 4 h 54"/>
                <a:gd name="T8" fmla="*/ 0 w 7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0"/>
                  </a:moveTo>
                  <a:lnTo>
                    <a:pt x="0" y="50"/>
                  </a:lnTo>
                  <a:lnTo>
                    <a:pt x="7" y="54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1" name="Freeform 507">
              <a:extLst>
                <a:ext uri="{FF2B5EF4-FFF2-40B4-BE49-F238E27FC236}">
                  <a16:creationId xmlns:a16="http://schemas.microsoft.com/office/drawing/2014/main" id="{7B91CBEB-7A73-4F4E-A0CD-B4FE1A7DF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0165" y="3432388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2" name="Freeform 508">
              <a:extLst>
                <a:ext uri="{FF2B5EF4-FFF2-40B4-BE49-F238E27FC236}">
                  <a16:creationId xmlns:a16="http://schemas.microsoft.com/office/drawing/2014/main" id="{AB04EB9D-FE21-430B-9B2E-880DB751B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0165" y="3432388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2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3" name="Freeform 509">
              <a:extLst>
                <a:ext uri="{FF2B5EF4-FFF2-40B4-BE49-F238E27FC236}">
                  <a16:creationId xmlns:a16="http://schemas.microsoft.com/office/drawing/2014/main" id="{B7508D11-C08A-4086-B437-7FD4E4F03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8738" y="3433976"/>
              <a:ext cx="4762" cy="80963"/>
            </a:xfrm>
            <a:custGeom>
              <a:avLst/>
              <a:gdLst>
                <a:gd name="T0" fmla="*/ 1 w 3"/>
                <a:gd name="T1" fmla="*/ 51 h 51"/>
                <a:gd name="T2" fmla="*/ 3 w 3"/>
                <a:gd name="T3" fmla="*/ 49 h 51"/>
                <a:gd name="T4" fmla="*/ 3 w 3"/>
                <a:gd name="T5" fmla="*/ 0 h 51"/>
                <a:gd name="T6" fmla="*/ 0 w 3"/>
                <a:gd name="T7" fmla="*/ 0 h 51"/>
                <a:gd name="T8" fmla="*/ 0 w 3"/>
                <a:gd name="T9" fmla="*/ 50 h 51"/>
                <a:gd name="T10" fmla="*/ 1 w 3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1">
                  <a:moveTo>
                    <a:pt x="1" y="51"/>
                  </a:moveTo>
                  <a:lnTo>
                    <a:pt x="3" y="49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4" name="Freeform 510">
              <a:extLst>
                <a:ext uri="{FF2B5EF4-FFF2-40B4-BE49-F238E27FC236}">
                  <a16:creationId xmlns:a16="http://schemas.microsoft.com/office/drawing/2014/main" id="{EC966B66-35BB-4795-92F1-D92252B9D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8738" y="3433976"/>
              <a:ext cx="4762" cy="80963"/>
            </a:xfrm>
            <a:custGeom>
              <a:avLst/>
              <a:gdLst>
                <a:gd name="T0" fmla="*/ 1 w 3"/>
                <a:gd name="T1" fmla="*/ 51 h 51"/>
                <a:gd name="T2" fmla="*/ 3 w 3"/>
                <a:gd name="T3" fmla="*/ 49 h 51"/>
                <a:gd name="T4" fmla="*/ 3 w 3"/>
                <a:gd name="T5" fmla="*/ 0 h 51"/>
                <a:gd name="T6" fmla="*/ 0 w 3"/>
                <a:gd name="T7" fmla="*/ 0 h 51"/>
                <a:gd name="T8" fmla="*/ 0 w 3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1">
                  <a:moveTo>
                    <a:pt x="1" y="51"/>
                  </a:moveTo>
                  <a:lnTo>
                    <a:pt x="3" y="49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5" name="Freeform 511">
              <a:extLst>
                <a:ext uri="{FF2B5EF4-FFF2-40B4-BE49-F238E27FC236}">
                  <a16:creationId xmlns:a16="http://schemas.microsoft.com/office/drawing/2014/main" id="{AE5BA058-7C32-4583-9F48-59DE9EA71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767" y="3451438"/>
              <a:ext cx="79370" cy="41276"/>
            </a:xfrm>
            <a:custGeom>
              <a:avLst/>
              <a:gdLst>
                <a:gd name="T0" fmla="*/ 0 w 50"/>
                <a:gd name="T1" fmla="*/ 14 h 26"/>
                <a:gd name="T2" fmla="*/ 24 w 50"/>
                <a:gd name="T3" fmla="*/ 26 h 26"/>
                <a:gd name="T4" fmla="*/ 50 w 50"/>
                <a:gd name="T5" fmla="*/ 12 h 26"/>
                <a:gd name="T6" fmla="*/ 27 w 50"/>
                <a:gd name="T7" fmla="*/ 0 h 26"/>
                <a:gd name="T8" fmla="*/ 0 w 50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6">
                  <a:moveTo>
                    <a:pt x="0" y="14"/>
                  </a:moveTo>
                  <a:lnTo>
                    <a:pt x="24" y="26"/>
                  </a:lnTo>
                  <a:lnTo>
                    <a:pt x="50" y="12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6" name="Freeform 512">
              <a:extLst>
                <a:ext uri="{FF2B5EF4-FFF2-40B4-BE49-F238E27FC236}">
                  <a16:creationId xmlns:a16="http://schemas.microsoft.com/office/drawing/2014/main" id="{7A5D8D56-2A6E-4F9D-B33B-43F6F7FDD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767" y="3473664"/>
              <a:ext cx="38098" cy="22225"/>
            </a:xfrm>
            <a:custGeom>
              <a:avLst/>
              <a:gdLst>
                <a:gd name="T0" fmla="*/ 0 w 24"/>
                <a:gd name="T1" fmla="*/ 0 h 14"/>
                <a:gd name="T2" fmla="*/ 0 w 24"/>
                <a:gd name="T3" fmla="*/ 3 h 14"/>
                <a:gd name="T4" fmla="*/ 23 w 24"/>
                <a:gd name="T5" fmla="*/ 14 h 14"/>
                <a:gd name="T6" fmla="*/ 24 w 24"/>
                <a:gd name="T7" fmla="*/ 12 h 14"/>
                <a:gd name="T8" fmla="*/ 0 w 2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4">
                  <a:moveTo>
                    <a:pt x="0" y="0"/>
                  </a:moveTo>
                  <a:lnTo>
                    <a:pt x="0" y="3"/>
                  </a:lnTo>
                  <a:lnTo>
                    <a:pt x="23" y="14"/>
                  </a:lnTo>
                  <a:lnTo>
                    <a:pt x="2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7" name="Freeform 513">
              <a:extLst>
                <a:ext uri="{FF2B5EF4-FFF2-40B4-BE49-F238E27FC236}">
                  <a16:creationId xmlns:a16="http://schemas.microsoft.com/office/drawing/2014/main" id="{8BF99D36-4F91-47F7-AC2D-4CD6A6E48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277" y="3470489"/>
              <a:ext cx="42860" cy="25400"/>
            </a:xfrm>
            <a:custGeom>
              <a:avLst/>
              <a:gdLst>
                <a:gd name="T0" fmla="*/ 0 w 27"/>
                <a:gd name="T1" fmla="*/ 16 h 16"/>
                <a:gd name="T2" fmla="*/ 27 w 27"/>
                <a:gd name="T3" fmla="*/ 3 h 16"/>
                <a:gd name="T4" fmla="*/ 27 w 27"/>
                <a:gd name="T5" fmla="*/ 0 h 16"/>
                <a:gd name="T6" fmla="*/ 1 w 27"/>
                <a:gd name="T7" fmla="*/ 14 h 16"/>
                <a:gd name="T8" fmla="*/ 0 w 2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">
                  <a:moveTo>
                    <a:pt x="0" y="16"/>
                  </a:moveTo>
                  <a:lnTo>
                    <a:pt x="27" y="3"/>
                  </a:lnTo>
                  <a:lnTo>
                    <a:pt x="27" y="0"/>
                  </a:lnTo>
                  <a:lnTo>
                    <a:pt x="1" y="1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8" name="Freeform 514">
              <a:extLst>
                <a:ext uri="{FF2B5EF4-FFF2-40B4-BE49-F238E27FC236}">
                  <a16:creationId xmlns:a16="http://schemas.microsoft.com/office/drawing/2014/main" id="{C332F806-8333-4CD9-A2ED-408643E99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767" y="3448263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50 h 53"/>
                <a:gd name="T4" fmla="*/ 7 w 7"/>
                <a:gd name="T5" fmla="*/ 53 h 53"/>
                <a:gd name="T6" fmla="*/ 7 w 7"/>
                <a:gd name="T7" fmla="*/ 4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50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9" name="Freeform 515">
              <a:extLst>
                <a:ext uri="{FF2B5EF4-FFF2-40B4-BE49-F238E27FC236}">
                  <a16:creationId xmlns:a16="http://schemas.microsoft.com/office/drawing/2014/main" id="{BF50D1C5-8425-42CE-A2EE-C284FC20F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5878" y="3453026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50 h 51"/>
                <a:gd name="T4" fmla="*/ 2 w 2"/>
                <a:gd name="T5" fmla="*/ 0 h 51"/>
                <a:gd name="T6" fmla="*/ 0 w 2"/>
                <a:gd name="T7" fmla="*/ 1 h 51"/>
                <a:gd name="T8" fmla="*/ 0 w 2"/>
                <a:gd name="T9" fmla="*/ 50 h 51"/>
                <a:gd name="T10" fmla="*/ 1 w 2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5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0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0" name="Freeform 516">
              <a:extLst>
                <a:ext uri="{FF2B5EF4-FFF2-40B4-BE49-F238E27FC236}">
                  <a16:creationId xmlns:a16="http://schemas.microsoft.com/office/drawing/2014/main" id="{977070FB-247C-48C6-9168-8A894DC97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5878" y="3453026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50 h 51"/>
                <a:gd name="T4" fmla="*/ 2 w 2"/>
                <a:gd name="T5" fmla="*/ 0 h 51"/>
                <a:gd name="T6" fmla="*/ 0 w 2"/>
                <a:gd name="T7" fmla="*/ 1 h 51"/>
                <a:gd name="T8" fmla="*/ 0 w 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5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1" name="Freeform 517">
              <a:extLst>
                <a:ext uri="{FF2B5EF4-FFF2-40B4-BE49-F238E27FC236}">
                  <a16:creationId xmlns:a16="http://schemas.microsoft.com/office/drawing/2014/main" id="{8B4ECEEB-3BAD-45B3-A48F-C24E6E775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025" y="3445088"/>
              <a:ext cx="11112" cy="85726"/>
            </a:xfrm>
            <a:custGeom>
              <a:avLst/>
              <a:gdLst>
                <a:gd name="T0" fmla="*/ 0 w 7"/>
                <a:gd name="T1" fmla="*/ 54 h 54"/>
                <a:gd name="T2" fmla="*/ 7 w 7"/>
                <a:gd name="T3" fmla="*/ 50 h 54"/>
                <a:gd name="T4" fmla="*/ 7 w 7"/>
                <a:gd name="T5" fmla="*/ 0 h 54"/>
                <a:gd name="T6" fmla="*/ 0 w 7"/>
                <a:gd name="T7" fmla="*/ 5 h 54"/>
                <a:gd name="T8" fmla="*/ 0 w 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54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2" name="Freeform 518">
              <a:extLst>
                <a:ext uri="{FF2B5EF4-FFF2-40B4-BE49-F238E27FC236}">
                  <a16:creationId xmlns:a16="http://schemas.microsoft.com/office/drawing/2014/main" id="{82BDDD86-CCA5-4BDF-B5E9-8EFA085F3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850" y="3446676"/>
              <a:ext cx="3175" cy="84139"/>
            </a:xfrm>
            <a:custGeom>
              <a:avLst/>
              <a:gdLst>
                <a:gd name="T0" fmla="*/ 2 w 2"/>
                <a:gd name="T1" fmla="*/ 53 h 53"/>
                <a:gd name="T2" fmla="*/ 0 w 2"/>
                <a:gd name="T3" fmla="*/ 51 h 53"/>
                <a:gd name="T4" fmla="*/ 0 w 2"/>
                <a:gd name="T5" fmla="*/ 0 h 53"/>
                <a:gd name="T6" fmla="*/ 2 w 2"/>
                <a:gd name="T7" fmla="*/ 2 h 53"/>
                <a:gd name="T8" fmla="*/ 2 w 2"/>
                <a:gd name="T9" fmla="*/ 52 h 53"/>
                <a:gd name="T10" fmla="*/ 2 w 2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3">
                  <a:moveTo>
                    <a:pt x="2" y="53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52"/>
                  </a:lnTo>
                  <a:lnTo>
                    <a:pt x="2" y="53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3" name="Freeform 519">
              <a:extLst>
                <a:ext uri="{FF2B5EF4-FFF2-40B4-BE49-F238E27FC236}">
                  <a16:creationId xmlns:a16="http://schemas.microsoft.com/office/drawing/2014/main" id="{AE79DA72-1F1E-4F59-8C63-A8A880EF6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850" y="3446676"/>
              <a:ext cx="3175" cy="84139"/>
            </a:xfrm>
            <a:custGeom>
              <a:avLst/>
              <a:gdLst>
                <a:gd name="T0" fmla="*/ 2 w 2"/>
                <a:gd name="T1" fmla="*/ 53 h 53"/>
                <a:gd name="T2" fmla="*/ 0 w 2"/>
                <a:gd name="T3" fmla="*/ 51 h 53"/>
                <a:gd name="T4" fmla="*/ 0 w 2"/>
                <a:gd name="T5" fmla="*/ 0 h 53"/>
                <a:gd name="T6" fmla="*/ 2 w 2"/>
                <a:gd name="T7" fmla="*/ 2 h 53"/>
                <a:gd name="T8" fmla="*/ 2 w 2"/>
                <a:gd name="T9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3">
                  <a:moveTo>
                    <a:pt x="2" y="53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52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4" name="Freeform 520">
              <a:extLst>
                <a:ext uri="{FF2B5EF4-FFF2-40B4-BE49-F238E27FC236}">
                  <a16:creationId xmlns:a16="http://schemas.microsoft.com/office/drawing/2014/main" id="{97DA8A08-EDCA-4864-818C-B9DBDCE41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0165" y="3460964"/>
              <a:ext cx="9524" cy="84139"/>
            </a:xfrm>
            <a:custGeom>
              <a:avLst/>
              <a:gdLst>
                <a:gd name="T0" fmla="*/ 0 w 6"/>
                <a:gd name="T1" fmla="*/ 0 h 53"/>
                <a:gd name="T2" fmla="*/ 0 w 6"/>
                <a:gd name="T3" fmla="*/ 50 h 53"/>
                <a:gd name="T4" fmla="*/ 6 w 6"/>
                <a:gd name="T5" fmla="*/ 53 h 53"/>
                <a:gd name="T6" fmla="*/ 6 w 6"/>
                <a:gd name="T7" fmla="*/ 3 h 53"/>
                <a:gd name="T8" fmla="*/ 0 w 6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3">
                  <a:moveTo>
                    <a:pt x="0" y="0"/>
                  </a:moveTo>
                  <a:lnTo>
                    <a:pt x="0" y="50"/>
                  </a:lnTo>
                  <a:lnTo>
                    <a:pt x="6" y="53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5" name="Freeform 521">
              <a:extLst>
                <a:ext uri="{FF2B5EF4-FFF2-40B4-BE49-F238E27FC236}">
                  <a16:creationId xmlns:a16="http://schemas.microsoft.com/office/drawing/2014/main" id="{646F8BD2-857F-440E-937C-B00DACA14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864" y="3460964"/>
              <a:ext cx="11112" cy="85726"/>
            </a:xfrm>
            <a:custGeom>
              <a:avLst/>
              <a:gdLst>
                <a:gd name="T0" fmla="*/ 0 w 7"/>
                <a:gd name="T1" fmla="*/ 54 h 54"/>
                <a:gd name="T2" fmla="*/ 7 w 7"/>
                <a:gd name="T3" fmla="*/ 50 h 54"/>
                <a:gd name="T4" fmla="*/ 7 w 7"/>
                <a:gd name="T5" fmla="*/ 0 h 54"/>
                <a:gd name="T6" fmla="*/ 0 w 7"/>
                <a:gd name="T7" fmla="*/ 4 h 54"/>
                <a:gd name="T8" fmla="*/ 0 w 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54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6" name="Freeform 522">
              <a:extLst>
                <a:ext uri="{FF2B5EF4-FFF2-40B4-BE49-F238E27FC236}">
                  <a16:creationId xmlns:a16="http://schemas.microsoft.com/office/drawing/2014/main" id="{C0A1BBAC-B603-4691-BD8E-18A14F5CD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179" y="3421276"/>
              <a:ext cx="82545" cy="41276"/>
            </a:xfrm>
            <a:custGeom>
              <a:avLst/>
              <a:gdLst>
                <a:gd name="T0" fmla="*/ 0 w 52"/>
                <a:gd name="T1" fmla="*/ 14 h 26"/>
                <a:gd name="T2" fmla="*/ 25 w 52"/>
                <a:gd name="T3" fmla="*/ 26 h 26"/>
                <a:gd name="T4" fmla="*/ 52 w 52"/>
                <a:gd name="T5" fmla="*/ 12 h 26"/>
                <a:gd name="T6" fmla="*/ 28 w 52"/>
                <a:gd name="T7" fmla="*/ 0 h 26"/>
                <a:gd name="T8" fmla="*/ 0 w 52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6">
                  <a:moveTo>
                    <a:pt x="0" y="14"/>
                  </a:moveTo>
                  <a:lnTo>
                    <a:pt x="25" y="26"/>
                  </a:lnTo>
                  <a:lnTo>
                    <a:pt x="52" y="12"/>
                  </a:lnTo>
                  <a:lnTo>
                    <a:pt x="28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7" name="Freeform 523">
              <a:extLst>
                <a:ext uri="{FF2B5EF4-FFF2-40B4-BE49-F238E27FC236}">
                  <a16:creationId xmlns:a16="http://schemas.microsoft.com/office/drawing/2014/main" id="{D0503D46-B189-45D7-AC49-CFD541A06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179" y="3443501"/>
              <a:ext cx="39685" cy="25400"/>
            </a:xfrm>
            <a:custGeom>
              <a:avLst/>
              <a:gdLst>
                <a:gd name="T0" fmla="*/ 0 w 25"/>
                <a:gd name="T1" fmla="*/ 0 h 16"/>
                <a:gd name="T2" fmla="*/ 0 w 25"/>
                <a:gd name="T3" fmla="*/ 3 h 16"/>
                <a:gd name="T4" fmla="*/ 24 w 25"/>
                <a:gd name="T5" fmla="*/ 16 h 16"/>
                <a:gd name="T6" fmla="*/ 25 w 25"/>
                <a:gd name="T7" fmla="*/ 12 h 16"/>
                <a:gd name="T8" fmla="*/ 0 w 25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6">
                  <a:moveTo>
                    <a:pt x="0" y="0"/>
                  </a:moveTo>
                  <a:lnTo>
                    <a:pt x="0" y="3"/>
                  </a:lnTo>
                  <a:lnTo>
                    <a:pt x="24" y="16"/>
                  </a:lnTo>
                  <a:lnTo>
                    <a:pt x="25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8" name="Freeform 524">
              <a:extLst>
                <a:ext uri="{FF2B5EF4-FFF2-40B4-BE49-F238E27FC236}">
                  <a16:creationId xmlns:a16="http://schemas.microsoft.com/office/drawing/2014/main" id="{8929AD03-4983-4E72-9C61-1AD2F24B1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277" y="3440326"/>
              <a:ext cx="44447" cy="28575"/>
            </a:xfrm>
            <a:custGeom>
              <a:avLst/>
              <a:gdLst>
                <a:gd name="T0" fmla="*/ 0 w 28"/>
                <a:gd name="T1" fmla="*/ 18 h 18"/>
                <a:gd name="T2" fmla="*/ 28 w 28"/>
                <a:gd name="T3" fmla="*/ 4 h 18"/>
                <a:gd name="T4" fmla="*/ 28 w 28"/>
                <a:gd name="T5" fmla="*/ 0 h 18"/>
                <a:gd name="T6" fmla="*/ 1 w 28"/>
                <a:gd name="T7" fmla="*/ 14 h 18"/>
                <a:gd name="T8" fmla="*/ 0 w 28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8">
                  <a:moveTo>
                    <a:pt x="0" y="18"/>
                  </a:moveTo>
                  <a:lnTo>
                    <a:pt x="28" y="4"/>
                  </a:lnTo>
                  <a:lnTo>
                    <a:pt x="28" y="0"/>
                  </a:lnTo>
                  <a:lnTo>
                    <a:pt x="1" y="1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9" name="Freeform 525">
              <a:extLst>
                <a:ext uri="{FF2B5EF4-FFF2-40B4-BE49-F238E27FC236}">
                  <a16:creationId xmlns:a16="http://schemas.microsoft.com/office/drawing/2014/main" id="{ED62C7D2-99AE-4075-A664-C9452E3AD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893" y="3451438"/>
              <a:ext cx="12699" cy="84139"/>
            </a:xfrm>
            <a:custGeom>
              <a:avLst/>
              <a:gdLst>
                <a:gd name="T0" fmla="*/ 0 w 8"/>
                <a:gd name="T1" fmla="*/ 53 h 53"/>
                <a:gd name="T2" fmla="*/ 8 w 8"/>
                <a:gd name="T3" fmla="*/ 50 h 53"/>
                <a:gd name="T4" fmla="*/ 8 w 8"/>
                <a:gd name="T5" fmla="*/ 0 h 53"/>
                <a:gd name="T6" fmla="*/ 0 w 8"/>
                <a:gd name="T7" fmla="*/ 4 h 53"/>
                <a:gd name="T8" fmla="*/ 0 w 8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3">
                  <a:moveTo>
                    <a:pt x="0" y="53"/>
                  </a:moveTo>
                  <a:lnTo>
                    <a:pt x="8" y="50"/>
                  </a:lnTo>
                  <a:lnTo>
                    <a:pt x="8" y="0"/>
                  </a:lnTo>
                  <a:lnTo>
                    <a:pt x="0" y="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0" name="Freeform 526">
              <a:extLst>
                <a:ext uri="{FF2B5EF4-FFF2-40B4-BE49-F238E27FC236}">
                  <a16:creationId xmlns:a16="http://schemas.microsoft.com/office/drawing/2014/main" id="{E8A0ADAA-0660-44BF-A0D1-8989E8FFE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592" y="3453026"/>
              <a:ext cx="11112" cy="82551"/>
            </a:xfrm>
            <a:custGeom>
              <a:avLst/>
              <a:gdLst>
                <a:gd name="T0" fmla="*/ 0 w 7"/>
                <a:gd name="T1" fmla="*/ 0 h 52"/>
                <a:gd name="T2" fmla="*/ 0 w 7"/>
                <a:gd name="T3" fmla="*/ 49 h 52"/>
                <a:gd name="T4" fmla="*/ 7 w 7"/>
                <a:gd name="T5" fmla="*/ 52 h 52"/>
                <a:gd name="T6" fmla="*/ 7 w 7"/>
                <a:gd name="T7" fmla="*/ 3 h 52"/>
                <a:gd name="T8" fmla="*/ 0 w 7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2">
                  <a:moveTo>
                    <a:pt x="0" y="0"/>
                  </a:moveTo>
                  <a:lnTo>
                    <a:pt x="0" y="49"/>
                  </a:lnTo>
                  <a:lnTo>
                    <a:pt x="7" y="52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1" name="Freeform 527">
              <a:extLst>
                <a:ext uri="{FF2B5EF4-FFF2-40B4-BE49-F238E27FC236}">
                  <a16:creationId xmlns:a16="http://schemas.microsoft.com/office/drawing/2014/main" id="{155B11C6-F7CD-44D5-A2C2-FCCACA534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130" y="3454613"/>
              <a:ext cx="4762" cy="84139"/>
            </a:xfrm>
            <a:custGeom>
              <a:avLst/>
              <a:gdLst>
                <a:gd name="T0" fmla="*/ 3 w 3"/>
                <a:gd name="T1" fmla="*/ 53 h 53"/>
                <a:gd name="T2" fmla="*/ 0 w 3"/>
                <a:gd name="T3" fmla="*/ 51 h 53"/>
                <a:gd name="T4" fmla="*/ 0 w 3"/>
                <a:gd name="T5" fmla="*/ 0 h 53"/>
                <a:gd name="T6" fmla="*/ 3 w 3"/>
                <a:gd name="T7" fmla="*/ 1 h 53"/>
                <a:gd name="T8" fmla="*/ 3 w 3"/>
                <a:gd name="T9" fmla="*/ 51 h 53"/>
                <a:gd name="T10" fmla="*/ 3 w 3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3">
                  <a:moveTo>
                    <a:pt x="3" y="53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  <a:lnTo>
                    <a:pt x="3" y="53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2" name="Freeform 528">
              <a:extLst>
                <a:ext uri="{FF2B5EF4-FFF2-40B4-BE49-F238E27FC236}">
                  <a16:creationId xmlns:a16="http://schemas.microsoft.com/office/drawing/2014/main" id="{2B4315C7-A8A9-4F59-A589-CC12A6A30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130" y="3454613"/>
              <a:ext cx="4762" cy="84139"/>
            </a:xfrm>
            <a:custGeom>
              <a:avLst/>
              <a:gdLst>
                <a:gd name="T0" fmla="*/ 3 w 3"/>
                <a:gd name="T1" fmla="*/ 53 h 53"/>
                <a:gd name="T2" fmla="*/ 0 w 3"/>
                <a:gd name="T3" fmla="*/ 51 h 53"/>
                <a:gd name="T4" fmla="*/ 0 w 3"/>
                <a:gd name="T5" fmla="*/ 0 h 53"/>
                <a:gd name="T6" fmla="*/ 3 w 3"/>
                <a:gd name="T7" fmla="*/ 1 h 53"/>
                <a:gd name="T8" fmla="*/ 3 w 3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3">
                  <a:moveTo>
                    <a:pt x="3" y="53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3" name="Freeform 529">
              <a:extLst>
                <a:ext uri="{FF2B5EF4-FFF2-40B4-BE49-F238E27FC236}">
                  <a16:creationId xmlns:a16="http://schemas.microsoft.com/office/drawing/2014/main" id="{6A02E940-1AEC-491F-B7C6-D7AA8379D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704" y="3456201"/>
              <a:ext cx="4762" cy="82551"/>
            </a:xfrm>
            <a:custGeom>
              <a:avLst/>
              <a:gdLst>
                <a:gd name="T0" fmla="*/ 1 w 3"/>
                <a:gd name="T1" fmla="*/ 52 h 52"/>
                <a:gd name="T2" fmla="*/ 3 w 3"/>
                <a:gd name="T3" fmla="*/ 49 h 52"/>
                <a:gd name="T4" fmla="*/ 3 w 3"/>
                <a:gd name="T5" fmla="*/ 0 h 52"/>
                <a:gd name="T6" fmla="*/ 0 w 3"/>
                <a:gd name="T7" fmla="*/ 1 h 52"/>
                <a:gd name="T8" fmla="*/ 0 w 3"/>
                <a:gd name="T9" fmla="*/ 50 h 52"/>
                <a:gd name="T10" fmla="*/ 1 w 3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2">
                  <a:moveTo>
                    <a:pt x="1" y="52"/>
                  </a:moveTo>
                  <a:lnTo>
                    <a:pt x="3" y="49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0"/>
                  </a:lnTo>
                  <a:lnTo>
                    <a:pt x="1" y="52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4" name="Freeform 530">
              <a:extLst>
                <a:ext uri="{FF2B5EF4-FFF2-40B4-BE49-F238E27FC236}">
                  <a16:creationId xmlns:a16="http://schemas.microsoft.com/office/drawing/2014/main" id="{BC920BE7-0558-4A4A-BF7E-CE4645FDE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704" y="3456201"/>
              <a:ext cx="4762" cy="82551"/>
            </a:xfrm>
            <a:custGeom>
              <a:avLst/>
              <a:gdLst>
                <a:gd name="T0" fmla="*/ 1 w 3"/>
                <a:gd name="T1" fmla="*/ 52 h 52"/>
                <a:gd name="T2" fmla="*/ 3 w 3"/>
                <a:gd name="T3" fmla="*/ 49 h 52"/>
                <a:gd name="T4" fmla="*/ 3 w 3"/>
                <a:gd name="T5" fmla="*/ 0 h 52"/>
                <a:gd name="T6" fmla="*/ 0 w 3"/>
                <a:gd name="T7" fmla="*/ 1 h 52"/>
                <a:gd name="T8" fmla="*/ 0 w 3"/>
                <a:gd name="T9" fmla="*/ 5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1" y="52"/>
                  </a:moveTo>
                  <a:lnTo>
                    <a:pt x="3" y="49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5" name="Freeform 531">
              <a:extLst>
                <a:ext uri="{FF2B5EF4-FFF2-40B4-BE49-F238E27FC236}">
                  <a16:creationId xmlns:a16="http://schemas.microsoft.com/office/drawing/2014/main" id="{8FBB48E9-42F3-4424-B535-5556B2665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732" y="3473664"/>
              <a:ext cx="79370" cy="41276"/>
            </a:xfrm>
            <a:custGeom>
              <a:avLst/>
              <a:gdLst>
                <a:gd name="T0" fmla="*/ 0 w 50"/>
                <a:gd name="T1" fmla="*/ 14 h 26"/>
                <a:gd name="T2" fmla="*/ 24 w 50"/>
                <a:gd name="T3" fmla="*/ 26 h 26"/>
                <a:gd name="T4" fmla="*/ 50 w 50"/>
                <a:gd name="T5" fmla="*/ 13 h 26"/>
                <a:gd name="T6" fmla="*/ 27 w 50"/>
                <a:gd name="T7" fmla="*/ 0 h 26"/>
                <a:gd name="T8" fmla="*/ 0 w 50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6">
                  <a:moveTo>
                    <a:pt x="0" y="14"/>
                  </a:moveTo>
                  <a:lnTo>
                    <a:pt x="24" y="26"/>
                  </a:lnTo>
                  <a:lnTo>
                    <a:pt x="50" y="13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6" name="Freeform 532">
              <a:extLst>
                <a:ext uri="{FF2B5EF4-FFF2-40B4-BE49-F238E27FC236}">
                  <a16:creationId xmlns:a16="http://schemas.microsoft.com/office/drawing/2014/main" id="{7CB825B8-E40B-406C-8501-E6BAFE6A3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732" y="3495889"/>
              <a:ext cx="38098" cy="23813"/>
            </a:xfrm>
            <a:custGeom>
              <a:avLst/>
              <a:gdLst>
                <a:gd name="T0" fmla="*/ 0 w 24"/>
                <a:gd name="T1" fmla="*/ 0 h 15"/>
                <a:gd name="T2" fmla="*/ 0 w 24"/>
                <a:gd name="T3" fmla="*/ 3 h 15"/>
                <a:gd name="T4" fmla="*/ 23 w 24"/>
                <a:gd name="T5" fmla="*/ 15 h 15"/>
                <a:gd name="T6" fmla="*/ 24 w 24"/>
                <a:gd name="T7" fmla="*/ 12 h 15"/>
                <a:gd name="T8" fmla="*/ 0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0"/>
                  </a:moveTo>
                  <a:lnTo>
                    <a:pt x="0" y="3"/>
                  </a:lnTo>
                  <a:lnTo>
                    <a:pt x="23" y="15"/>
                  </a:lnTo>
                  <a:lnTo>
                    <a:pt x="2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7" name="Freeform 533">
              <a:extLst>
                <a:ext uri="{FF2B5EF4-FFF2-40B4-BE49-F238E27FC236}">
                  <a16:creationId xmlns:a16="http://schemas.microsoft.com/office/drawing/2014/main" id="{D562331A-026A-4774-8874-E19736B05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242" y="3494301"/>
              <a:ext cx="42860" cy="25400"/>
            </a:xfrm>
            <a:custGeom>
              <a:avLst/>
              <a:gdLst>
                <a:gd name="T0" fmla="*/ 0 w 27"/>
                <a:gd name="T1" fmla="*/ 16 h 16"/>
                <a:gd name="T2" fmla="*/ 27 w 27"/>
                <a:gd name="T3" fmla="*/ 3 h 16"/>
                <a:gd name="T4" fmla="*/ 27 w 27"/>
                <a:gd name="T5" fmla="*/ 0 h 16"/>
                <a:gd name="T6" fmla="*/ 1 w 27"/>
                <a:gd name="T7" fmla="*/ 13 h 16"/>
                <a:gd name="T8" fmla="*/ 0 w 2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">
                  <a:moveTo>
                    <a:pt x="0" y="16"/>
                  </a:moveTo>
                  <a:lnTo>
                    <a:pt x="27" y="3"/>
                  </a:lnTo>
                  <a:lnTo>
                    <a:pt x="27" y="0"/>
                  </a:lnTo>
                  <a:lnTo>
                    <a:pt x="1" y="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8" name="Freeform 534">
              <a:extLst>
                <a:ext uri="{FF2B5EF4-FFF2-40B4-BE49-F238E27FC236}">
                  <a16:creationId xmlns:a16="http://schemas.microsoft.com/office/drawing/2014/main" id="{9FBEBE48-E31C-490C-B886-634116E87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732" y="3470489"/>
              <a:ext cx="11112" cy="85726"/>
            </a:xfrm>
            <a:custGeom>
              <a:avLst/>
              <a:gdLst>
                <a:gd name="T0" fmla="*/ 0 w 7"/>
                <a:gd name="T1" fmla="*/ 0 h 54"/>
                <a:gd name="T2" fmla="*/ 0 w 7"/>
                <a:gd name="T3" fmla="*/ 50 h 54"/>
                <a:gd name="T4" fmla="*/ 7 w 7"/>
                <a:gd name="T5" fmla="*/ 54 h 54"/>
                <a:gd name="T6" fmla="*/ 7 w 7"/>
                <a:gd name="T7" fmla="*/ 4 h 54"/>
                <a:gd name="T8" fmla="*/ 0 w 7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0"/>
                  </a:moveTo>
                  <a:lnTo>
                    <a:pt x="0" y="50"/>
                  </a:lnTo>
                  <a:lnTo>
                    <a:pt x="7" y="54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9" name="Freeform 535">
              <a:extLst>
                <a:ext uri="{FF2B5EF4-FFF2-40B4-BE49-F238E27FC236}">
                  <a16:creationId xmlns:a16="http://schemas.microsoft.com/office/drawing/2014/main" id="{3B448CA0-0FFE-4820-8005-9766514FE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844" y="3476839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  <a:gd name="T10" fmla="*/ 1 w 2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0" name="Freeform 536">
              <a:extLst>
                <a:ext uri="{FF2B5EF4-FFF2-40B4-BE49-F238E27FC236}">
                  <a16:creationId xmlns:a16="http://schemas.microsoft.com/office/drawing/2014/main" id="{70B3131D-894D-41BF-B9B8-53E54C7F0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844" y="3476839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1" name="Freeform 537">
              <a:extLst>
                <a:ext uri="{FF2B5EF4-FFF2-40B4-BE49-F238E27FC236}">
                  <a16:creationId xmlns:a16="http://schemas.microsoft.com/office/drawing/2014/main" id="{E9894F93-EB36-4C6C-A1EF-A2207C4FF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6990" y="3468901"/>
              <a:ext cx="11112" cy="84139"/>
            </a:xfrm>
            <a:custGeom>
              <a:avLst/>
              <a:gdLst>
                <a:gd name="T0" fmla="*/ 0 w 7"/>
                <a:gd name="T1" fmla="*/ 53 h 53"/>
                <a:gd name="T2" fmla="*/ 7 w 7"/>
                <a:gd name="T3" fmla="*/ 49 h 53"/>
                <a:gd name="T4" fmla="*/ 7 w 7"/>
                <a:gd name="T5" fmla="*/ 0 h 53"/>
                <a:gd name="T6" fmla="*/ 0 w 7"/>
                <a:gd name="T7" fmla="*/ 3 h 53"/>
                <a:gd name="T8" fmla="*/ 0 w 7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53"/>
                  </a:moveTo>
                  <a:lnTo>
                    <a:pt x="7" y="49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2" name="Freeform 538">
              <a:extLst>
                <a:ext uri="{FF2B5EF4-FFF2-40B4-BE49-F238E27FC236}">
                  <a16:creationId xmlns:a16="http://schemas.microsoft.com/office/drawing/2014/main" id="{1891C130-D3B5-4964-A9CC-9535598C4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2228" y="3470489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  <a:gd name="T10" fmla="*/ 3 w 3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3" name="Freeform 539">
              <a:extLst>
                <a:ext uri="{FF2B5EF4-FFF2-40B4-BE49-F238E27FC236}">
                  <a16:creationId xmlns:a16="http://schemas.microsoft.com/office/drawing/2014/main" id="{E98E420E-4B27-4219-A81E-4DC4ED6B0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2228" y="3470489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4" name="Freeform 540">
              <a:extLst>
                <a:ext uri="{FF2B5EF4-FFF2-40B4-BE49-F238E27FC236}">
                  <a16:creationId xmlns:a16="http://schemas.microsoft.com/office/drawing/2014/main" id="{1A584325-4DFC-4035-8D2F-035DBB00A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130" y="3483189"/>
              <a:ext cx="9524" cy="84139"/>
            </a:xfrm>
            <a:custGeom>
              <a:avLst/>
              <a:gdLst>
                <a:gd name="T0" fmla="*/ 0 w 6"/>
                <a:gd name="T1" fmla="*/ 0 h 53"/>
                <a:gd name="T2" fmla="*/ 0 w 6"/>
                <a:gd name="T3" fmla="*/ 50 h 53"/>
                <a:gd name="T4" fmla="*/ 6 w 6"/>
                <a:gd name="T5" fmla="*/ 53 h 53"/>
                <a:gd name="T6" fmla="*/ 6 w 6"/>
                <a:gd name="T7" fmla="*/ 4 h 53"/>
                <a:gd name="T8" fmla="*/ 0 w 6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3">
                  <a:moveTo>
                    <a:pt x="0" y="0"/>
                  </a:moveTo>
                  <a:lnTo>
                    <a:pt x="0" y="50"/>
                  </a:lnTo>
                  <a:lnTo>
                    <a:pt x="6" y="5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5" name="Freeform 541">
              <a:extLst>
                <a:ext uri="{FF2B5EF4-FFF2-40B4-BE49-F238E27FC236}">
                  <a16:creationId xmlns:a16="http://schemas.microsoft.com/office/drawing/2014/main" id="{9CE5CF91-5A16-4638-A5BF-5FAAB0503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6830" y="3483189"/>
              <a:ext cx="11112" cy="84139"/>
            </a:xfrm>
            <a:custGeom>
              <a:avLst/>
              <a:gdLst>
                <a:gd name="T0" fmla="*/ 0 w 7"/>
                <a:gd name="T1" fmla="*/ 53 h 53"/>
                <a:gd name="T2" fmla="*/ 7 w 7"/>
                <a:gd name="T3" fmla="*/ 50 h 53"/>
                <a:gd name="T4" fmla="*/ 7 w 7"/>
                <a:gd name="T5" fmla="*/ 0 h 53"/>
                <a:gd name="T6" fmla="*/ 0 w 7"/>
                <a:gd name="T7" fmla="*/ 4 h 53"/>
                <a:gd name="T8" fmla="*/ 0 w 7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53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6" name="Freeform 542">
              <a:extLst>
                <a:ext uri="{FF2B5EF4-FFF2-40B4-BE49-F238E27FC236}">
                  <a16:creationId xmlns:a16="http://schemas.microsoft.com/office/drawing/2014/main" id="{9FE0ECA1-AE5C-48A8-AEFC-75D6FCB9C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145" y="3445088"/>
              <a:ext cx="82545" cy="41276"/>
            </a:xfrm>
            <a:custGeom>
              <a:avLst/>
              <a:gdLst>
                <a:gd name="T0" fmla="*/ 0 w 52"/>
                <a:gd name="T1" fmla="*/ 13 h 26"/>
                <a:gd name="T2" fmla="*/ 25 w 52"/>
                <a:gd name="T3" fmla="*/ 26 h 26"/>
                <a:gd name="T4" fmla="*/ 52 w 52"/>
                <a:gd name="T5" fmla="*/ 12 h 26"/>
                <a:gd name="T6" fmla="*/ 28 w 52"/>
                <a:gd name="T7" fmla="*/ 0 h 26"/>
                <a:gd name="T8" fmla="*/ 0 w 52"/>
                <a:gd name="T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6">
                  <a:moveTo>
                    <a:pt x="0" y="13"/>
                  </a:moveTo>
                  <a:lnTo>
                    <a:pt x="25" y="26"/>
                  </a:lnTo>
                  <a:lnTo>
                    <a:pt x="52" y="12"/>
                  </a:lnTo>
                  <a:lnTo>
                    <a:pt x="28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7" name="Freeform 543">
              <a:extLst>
                <a:ext uri="{FF2B5EF4-FFF2-40B4-BE49-F238E27FC236}">
                  <a16:creationId xmlns:a16="http://schemas.microsoft.com/office/drawing/2014/main" id="{6917D582-0836-4260-8FCB-61A74D854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145" y="3465726"/>
              <a:ext cx="39685" cy="23813"/>
            </a:xfrm>
            <a:custGeom>
              <a:avLst/>
              <a:gdLst>
                <a:gd name="T0" fmla="*/ 0 w 25"/>
                <a:gd name="T1" fmla="*/ 0 h 15"/>
                <a:gd name="T2" fmla="*/ 0 w 25"/>
                <a:gd name="T3" fmla="*/ 4 h 15"/>
                <a:gd name="T4" fmla="*/ 24 w 25"/>
                <a:gd name="T5" fmla="*/ 15 h 15"/>
                <a:gd name="T6" fmla="*/ 25 w 25"/>
                <a:gd name="T7" fmla="*/ 13 h 15"/>
                <a:gd name="T8" fmla="*/ 0 w 2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5">
                  <a:moveTo>
                    <a:pt x="0" y="0"/>
                  </a:moveTo>
                  <a:lnTo>
                    <a:pt x="0" y="4"/>
                  </a:lnTo>
                  <a:lnTo>
                    <a:pt x="24" y="15"/>
                  </a:lnTo>
                  <a:lnTo>
                    <a:pt x="2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8" name="Freeform 544">
              <a:extLst>
                <a:ext uri="{FF2B5EF4-FFF2-40B4-BE49-F238E27FC236}">
                  <a16:creationId xmlns:a16="http://schemas.microsoft.com/office/drawing/2014/main" id="{A2525656-245C-4426-B736-592741C54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242" y="3464139"/>
              <a:ext cx="44447" cy="25400"/>
            </a:xfrm>
            <a:custGeom>
              <a:avLst/>
              <a:gdLst>
                <a:gd name="T0" fmla="*/ 0 w 28"/>
                <a:gd name="T1" fmla="*/ 16 h 16"/>
                <a:gd name="T2" fmla="*/ 28 w 28"/>
                <a:gd name="T3" fmla="*/ 3 h 16"/>
                <a:gd name="T4" fmla="*/ 28 w 28"/>
                <a:gd name="T5" fmla="*/ 0 h 16"/>
                <a:gd name="T6" fmla="*/ 1 w 28"/>
                <a:gd name="T7" fmla="*/ 14 h 16"/>
                <a:gd name="T8" fmla="*/ 0 w 2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6">
                  <a:moveTo>
                    <a:pt x="0" y="16"/>
                  </a:moveTo>
                  <a:lnTo>
                    <a:pt x="28" y="3"/>
                  </a:lnTo>
                  <a:lnTo>
                    <a:pt x="28" y="0"/>
                  </a:lnTo>
                  <a:lnTo>
                    <a:pt x="1" y="1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9" name="Freeform 545">
              <a:extLst>
                <a:ext uri="{FF2B5EF4-FFF2-40B4-BE49-F238E27FC236}">
                  <a16:creationId xmlns:a16="http://schemas.microsoft.com/office/drawing/2014/main" id="{77134A01-1D46-45BE-8004-F0584F278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327" y="3476839"/>
              <a:ext cx="12699" cy="85726"/>
            </a:xfrm>
            <a:custGeom>
              <a:avLst/>
              <a:gdLst>
                <a:gd name="T0" fmla="*/ 0 w 8"/>
                <a:gd name="T1" fmla="*/ 54 h 54"/>
                <a:gd name="T2" fmla="*/ 8 w 8"/>
                <a:gd name="T3" fmla="*/ 50 h 54"/>
                <a:gd name="T4" fmla="*/ 8 w 8"/>
                <a:gd name="T5" fmla="*/ 0 h 54"/>
                <a:gd name="T6" fmla="*/ 0 w 8"/>
                <a:gd name="T7" fmla="*/ 5 h 54"/>
                <a:gd name="T8" fmla="*/ 0 w 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4">
                  <a:moveTo>
                    <a:pt x="0" y="54"/>
                  </a:moveTo>
                  <a:lnTo>
                    <a:pt x="8" y="50"/>
                  </a:lnTo>
                  <a:lnTo>
                    <a:pt x="8" y="0"/>
                  </a:lnTo>
                  <a:lnTo>
                    <a:pt x="0" y="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0" name="Freeform 546">
              <a:extLst>
                <a:ext uri="{FF2B5EF4-FFF2-40B4-BE49-F238E27FC236}">
                  <a16:creationId xmlns:a16="http://schemas.microsoft.com/office/drawing/2014/main" id="{F32BF476-2AD1-4D8D-BC62-47B1658F5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027" y="3478426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49 h 53"/>
                <a:gd name="T4" fmla="*/ 7 w 7"/>
                <a:gd name="T5" fmla="*/ 53 h 53"/>
                <a:gd name="T6" fmla="*/ 7 w 7"/>
                <a:gd name="T7" fmla="*/ 4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49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1" name="Freeform 547">
              <a:extLst>
                <a:ext uri="{FF2B5EF4-FFF2-40B4-BE49-F238E27FC236}">
                  <a16:creationId xmlns:a16="http://schemas.microsoft.com/office/drawing/2014/main" id="{8BC724C6-DF4A-48A9-8CD7-9D6442EF6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565" y="3480014"/>
              <a:ext cx="4762" cy="84139"/>
            </a:xfrm>
            <a:custGeom>
              <a:avLst/>
              <a:gdLst>
                <a:gd name="T0" fmla="*/ 3 w 3"/>
                <a:gd name="T1" fmla="*/ 53 h 53"/>
                <a:gd name="T2" fmla="*/ 0 w 3"/>
                <a:gd name="T3" fmla="*/ 52 h 53"/>
                <a:gd name="T4" fmla="*/ 0 w 3"/>
                <a:gd name="T5" fmla="*/ 0 h 53"/>
                <a:gd name="T6" fmla="*/ 3 w 3"/>
                <a:gd name="T7" fmla="*/ 1 h 53"/>
                <a:gd name="T8" fmla="*/ 3 w 3"/>
                <a:gd name="T9" fmla="*/ 52 h 53"/>
                <a:gd name="T10" fmla="*/ 3 w 3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3">
                  <a:moveTo>
                    <a:pt x="3" y="53"/>
                  </a:moveTo>
                  <a:lnTo>
                    <a:pt x="0" y="52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2"/>
                  </a:lnTo>
                  <a:lnTo>
                    <a:pt x="3" y="53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2" name="Freeform 548">
              <a:extLst>
                <a:ext uri="{FF2B5EF4-FFF2-40B4-BE49-F238E27FC236}">
                  <a16:creationId xmlns:a16="http://schemas.microsoft.com/office/drawing/2014/main" id="{AC9534D7-86E4-4408-BBD8-85F856AA8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565" y="3480014"/>
              <a:ext cx="4762" cy="84139"/>
            </a:xfrm>
            <a:custGeom>
              <a:avLst/>
              <a:gdLst>
                <a:gd name="T0" fmla="*/ 3 w 3"/>
                <a:gd name="T1" fmla="*/ 53 h 53"/>
                <a:gd name="T2" fmla="*/ 0 w 3"/>
                <a:gd name="T3" fmla="*/ 52 h 53"/>
                <a:gd name="T4" fmla="*/ 0 w 3"/>
                <a:gd name="T5" fmla="*/ 0 h 53"/>
                <a:gd name="T6" fmla="*/ 3 w 3"/>
                <a:gd name="T7" fmla="*/ 1 h 53"/>
                <a:gd name="T8" fmla="*/ 3 w 3"/>
                <a:gd name="T9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3">
                  <a:moveTo>
                    <a:pt x="3" y="53"/>
                  </a:moveTo>
                  <a:lnTo>
                    <a:pt x="0" y="52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2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3" name="Freeform 549">
              <a:extLst>
                <a:ext uri="{FF2B5EF4-FFF2-40B4-BE49-F238E27FC236}">
                  <a16:creationId xmlns:a16="http://schemas.microsoft.com/office/drawing/2014/main" id="{2DB582D4-450A-44BE-A1B0-F92CE0CEE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726" y="3481601"/>
              <a:ext cx="3175" cy="82551"/>
            </a:xfrm>
            <a:custGeom>
              <a:avLst/>
              <a:gdLst>
                <a:gd name="T0" fmla="*/ 0 w 2"/>
                <a:gd name="T1" fmla="*/ 52 h 52"/>
                <a:gd name="T2" fmla="*/ 2 w 2"/>
                <a:gd name="T3" fmla="*/ 49 h 52"/>
                <a:gd name="T4" fmla="*/ 2 w 2"/>
                <a:gd name="T5" fmla="*/ 0 h 52"/>
                <a:gd name="T6" fmla="*/ 0 w 2"/>
                <a:gd name="T7" fmla="*/ 1 h 52"/>
                <a:gd name="T8" fmla="*/ 0 w 2"/>
                <a:gd name="T9" fmla="*/ 51 h 52"/>
                <a:gd name="T10" fmla="*/ 0 w 2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2">
                  <a:moveTo>
                    <a:pt x="0" y="52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1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4" name="Freeform 550">
              <a:extLst>
                <a:ext uri="{FF2B5EF4-FFF2-40B4-BE49-F238E27FC236}">
                  <a16:creationId xmlns:a16="http://schemas.microsoft.com/office/drawing/2014/main" id="{B2555B9B-997F-47BA-A46C-0A4089F82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726" y="3481601"/>
              <a:ext cx="3175" cy="82551"/>
            </a:xfrm>
            <a:custGeom>
              <a:avLst/>
              <a:gdLst>
                <a:gd name="T0" fmla="*/ 0 w 2"/>
                <a:gd name="T1" fmla="*/ 52 h 52"/>
                <a:gd name="T2" fmla="*/ 2 w 2"/>
                <a:gd name="T3" fmla="*/ 49 h 52"/>
                <a:gd name="T4" fmla="*/ 2 w 2"/>
                <a:gd name="T5" fmla="*/ 0 h 52"/>
                <a:gd name="T6" fmla="*/ 0 w 2"/>
                <a:gd name="T7" fmla="*/ 1 h 52"/>
                <a:gd name="T8" fmla="*/ 0 w 2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2">
                  <a:moveTo>
                    <a:pt x="0" y="52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5" name="Freeform 551">
              <a:extLst>
                <a:ext uri="{FF2B5EF4-FFF2-40B4-BE49-F238E27FC236}">
                  <a16:creationId xmlns:a16="http://schemas.microsoft.com/office/drawing/2014/main" id="{2427B61D-8973-40C1-AEC5-36338E462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167" y="3500652"/>
              <a:ext cx="79370" cy="39688"/>
            </a:xfrm>
            <a:custGeom>
              <a:avLst/>
              <a:gdLst>
                <a:gd name="T0" fmla="*/ 0 w 50"/>
                <a:gd name="T1" fmla="*/ 14 h 25"/>
                <a:gd name="T2" fmla="*/ 24 w 50"/>
                <a:gd name="T3" fmla="*/ 25 h 25"/>
                <a:gd name="T4" fmla="*/ 50 w 50"/>
                <a:gd name="T5" fmla="*/ 12 h 25"/>
                <a:gd name="T6" fmla="*/ 27 w 50"/>
                <a:gd name="T7" fmla="*/ 0 h 25"/>
                <a:gd name="T8" fmla="*/ 0 w 50"/>
                <a:gd name="T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5">
                  <a:moveTo>
                    <a:pt x="0" y="14"/>
                  </a:moveTo>
                  <a:lnTo>
                    <a:pt x="24" y="25"/>
                  </a:lnTo>
                  <a:lnTo>
                    <a:pt x="50" y="12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6" name="Freeform 552">
              <a:extLst>
                <a:ext uri="{FF2B5EF4-FFF2-40B4-BE49-F238E27FC236}">
                  <a16:creationId xmlns:a16="http://schemas.microsoft.com/office/drawing/2014/main" id="{531D6282-425B-48D7-A3C2-0C00A0509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167" y="3522877"/>
              <a:ext cx="38098" cy="22225"/>
            </a:xfrm>
            <a:custGeom>
              <a:avLst/>
              <a:gdLst>
                <a:gd name="T0" fmla="*/ 0 w 24"/>
                <a:gd name="T1" fmla="*/ 0 h 14"/>
                <a:gd name="T2" fmla="*/ 0 w 24"/>
                <a:gd name="T3" fmla="*/ 2 h 14"/>
                <a:gd name="T4" fmla="*/ 23 w 24"/>
                <a:gd name="T5" fmla="*/ 14 h 14"/>
                <a:gd name="T6" fmla="*/ 24 w 24"/>
                <a:gd name="T7" fmla="*/ 11 h 14"/>
                <a:gd name="T8" fmla="*/ 0 w 2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4">
                  <a:moveTo>
                    <a:pt x="0" y="0"/>
                  </a:moveTo>
                  <a:lnTo>
                    <a:pt x="0" y="2"/>
                  </a:lnTo>
                  <a:lnTo>
                    <a:pt x="23" y="14"/>
                  </a:lnTo>
                  <a:lnTo>
                    <a:pt x="2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7" name="Freeform 553">
              <a:extLst>
                <a:ext uri="{FF2B5EF4-FFF2-40B4-BE49-F238E27FC236}">
                  <a16:creationId xmlns:a16="http://schemas.microsoft.com/office/drawing/2014/main" id="{4E034D33-08AE-433B-89AF-E13ADBB26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677" y="3519702"/>
              <a:ext cx="42860" cy="25400"/>
            </a:xfrm>
            <a:custGeom>
              <a:avLst/>
              <a:gdLst>
                <a:gd name="T0" fmla="*/ 0 w 27"/>
                <a:gd name="T1" fmla="*/ 16 h 16"/>
                <a:gd name="T2" fmla="*/ 27 w 27"/>
                <a:gd name="T3" fmla="*/ 3 h 16"/>
                <a:gd name="T4" fmla="*/ 27 w 27"/>
                <a:gd name="T5" fmla="*/ 0 h 16"/>
                <a:gd name="T6" fmla="*/ 1 w 27"/>
                <a:gd name="T7" fmla="*/ 13 h 16"/>
                <a:gd name="T8" fmla="*/ 0 w 2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">
                  <a:moveTo>
                    <a:pt x="0" y="16"/>
                  </a:moveTo>
                  <a:lnTo>
                    <a:pt x="27" y="3"/>
                  </a:lnTo>
                  <a:lnTo>
                    <a:pt x="27" y="0"/>
                  </a:lnTo>
                  <a:lnTo>
                    <a:pt x="1" y="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8" name="Freeform 554">
              <a:extLst>
                <a:ext uri="{FF2B5EF4-FFF2-40B4-BE49-F238E27FC236}">
                  <a16:creationId xmlns:a16="http://schemas.microsoft.com/office/drawing/2014/main" id="{44001EA5-3FCD-4154-A71E-343A15A31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167" y="3495889"/>
              <a:ext cx="11112" cy="85726"/>
            </a:xfrm>
            <a:custGeom>
              <a:avLst/>
              <a:gdLst>
                <a:gd name="T0" fmla="*/ 0 w 7"/>
                <a:gd name="T1" fmla="*/ 0 h 54"/>
                <a:gd name="T2" fmla="*/ 0 w 7"/>
                <a:gd name="T3" fmla="*/ 50 h 54"/>
                <a:gd name="T4" fmla="*/ 7 w 7"/>
                <a:gd name="T5" fmla="*/ 54 h 54"/>
                <a:gd name="T6" fmla="*/ 7 w 7"/>
                <a:gd name="T7" fmla="*/ 4 h 54"/>
                <a:gd name="T8" fmla="*/ 0 w 7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0"/>
                  </a:moveTo>
                  <a:lnTo>
                    <a:pt x="0" y="50"/>
                  </a:lnTo>
                  <a:lnTo>
                    <a:pt x="7" y="54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9" name="Freeform 555">
              <a:extLst>
                <a:ext uri="{FF2B5EF4-FFF2-40B4-BE49-F238E27FC236}">
                  <a16:creationId xmlns:a16="http://schemas.microsoft.com/office/drawing/2014/main" id="{DB0B76F1-DDE0-4EDB-B993-C0600E310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279" y="3502239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  <a:gd name="T10" fmla="*/ 1 w 2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0" name="Freeform 556">
              <a:extLst>
                <a:ext uri="{FF2B5EF4-FFF2-40B4-BE49-F238E27FC236}">
                  <a16:creationId xmlns:a16="http://schemas.microsoft.com/office/drawing/2014/main" id="{1B3B83C3-A243-404F-9D8B-41C17A6E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279" y="3502239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1" name="Freeform 557">
              <a:extLst>
                <a:ext uri="{FF2B5EF4-FFF2-40B4-BE49-F238E27FC236}">
                  <a16:creationId xmlns:a16="http://schemas.microsoft.com/office/drawing/2014/main" id="{49C14FFE-F34A-4BDA-B8EB-F6BA95E4C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425" y="3494301"/>
              <a:ext cx="11112" cy="84139"/>
            </a:xfrm>
            <a:custGeom>
              <a:avLst/>
              <a:gdLst>
                <a:gd name="T0" fmla="*/ 0 w 7"/>
                <a:gd name="T1" fmla="*/ 53 h 53"/>
                <a:gd name="T2" fmla="*/ 7 w 7"/>
                <a:gd name="T3" fmla="*/ 49 h 53"/>
                <a:gd name="T4" fmla="*/ 7 w 7"/>
                <a:gd name="T5" fmla="*/ 0 h 53"/>
                <a:gd name="T6" fmla="*/ 0 w 7"/>
                <a:gd name="T7" fmla="*/ 4 h 53"/>
                <a:gd name="T8" fmla="*/ 0 w 7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53"/>
                  </a:moveTo>
                  <a:lnTo>
                    <a:pt x="7" y="49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2" name="Freeform 558">
              <a:extLst>
                <a:ext uri="{FF2B5EF4-FFF2-40B4-BE49-F238E27FC236}">
                  <a16:creationId xmlns:a16="http://schemas.microsoft.com/office/drawing/2014/main" id="{E2CD1A9C-81C6-4596-A9EF-577BFDDF3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250" y="3495889"/>
              <a:ext cx="3175" cy="82551"/>
            </a:xfrm>
            <a:custGeom>
              <a:avLst/>
              <a:gdLst>
                <a:gd name="T0" fmla="*/ 2 w 2"/>
                <a:gd name="T1" fmla="*/ 52 h 52"/>
                <a:gd name="T2" fmla="*/ 0 w 2"/>
                <a:gd name="T3" fmla="*/ 51 h 52"/>
                <a:gd name="T4" fmla="*/ 0 w 2"/>
                <a:gd name="T5" fmla="*/ 0 h 52"/>
                <a:gd name="T6" fmla="*/ 2 w 2"/>
                <a:gd name="T7" fmla="*/ 2 h 52"/>
                <a:gd name="T8" fmla="*/ 2 w 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2">
                  <a:moveTo>
                    <a:pt x="2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3" name="Freeform 559">
              <a:extLst>
                <a:ext uri="{FF2B5EF4-FFF2-40B4-BE49-F238E27FC236}">
                  <a16:creationId xmlns:a16="http://schemas.microsoft.com/office/drawing/2014/main" id="{15B01C5E-424E-4B9C-AA3F-8629E68CE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250" y="3495889"/>
              <a:ext cx="3175" cy="82551"/>
            </a:xfrm>
            <a:custGeom>
              <a:avLst/>
              <a:gdLst>
                <a:gd name="T0" fmla="*/ 2 w 2"/>
                <a:gd name="T1" fmla="*/ 52 h 52"/>
                <a:gd name="T2" fmla="*/ 0 w 2"/>
                <a:gd name="T3" fmla="*/ 51 h 52"/>
                <a:gd name="T4" fmla="*/ 0 w 2"/>
                <a:gd name="T5" fmla="*/ 0 h 52"/>
                <a:gd name="T6" fmla="*/ 2 w 2"/>
                <a:gd name="T7" fmla="*/ 2 h 52"/>
                <a:gd name="T8" fmla="*/ 2 w 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2">
                  <a:moveTo>
                    <a:pt x="2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52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4" name="Freeform 560">
              <a:extLst>
                <a:ext uri="{FF2B5EF4-FFF2-40B4-BE49-F238E27FC236}">
                  <a16:creationId xmlns:a16="http://schemas.microsoft.com/office/drawing/2014/main" id="{D0996276-1B7D-4DD0-98E4-2E68D6EA2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565" y="3508589"/>
              <a:ext cx="9524" cy="85726"/>
            </a:xfrm>
            <a:custGeom>
              <a:avLst/>
              <a:gdLst>
                <a:gd name="T0" fmla="*/ 0 w 6"/>
                <a:gd name="T1" fmla="*/ 0 h 54"/>
                <a:gd name="T2" fmla="*/ 0 w 6"/>
                <a:gd name="T3" fmla="*/ 50 h 54"/>
                <a:gd name="T4" fmla="*/ 6 w 6"/>
                <a:gd name="T5" fmla="*/ 54 h 54"/>
                <a:gd name="T6" fmla="*/ 6 w 6"/>
                <a:gd name="T7" fmla="*/ 4 h 54"/>
                <a:gd name="T8" fmla="*/ 0 w 6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4">
                  <a:moveTo>
                    <a:pt x="0" y="0"/>
                  </a:moveTo>
                  <a:lnTo>
                    <a:pt x="0" y="50"/>
                  </a:lnTo>
                  <a:lnTo>
                    <a:pt x="6" y="54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5" name="Freeform 561">
              <a:extLst>
                <a:ext uri="{FF2B5EF4-FFF2-40B4-BE49-F238E27FC236}">
                  <a16:creationId xmlns:a16="http://schemas.microsoft.com/office/drawing/2014/main" id="{DA7F3AED-FB5D-42CD-B69D-989545F7C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264" y="3508589"/>
              <a:ext cx="11112" cy="85726"/>
            </a:xfrm>
            <a:custGeom>
              <a:avLst/>
              <a:gdLst>
                <a:gd name="T0" fmla="*/ 0 w 7"/>
                <a:gd name="T1" fmla="*/ 54 h 54"/>
                <a:gd name="T2" fmla="*/ 7 w 7"/>
                <a:gd name="T3" fmla="*/ 50 h 54"/>
                <a:gd name="T4" fmla="*/ 7 w 7"/>
                <a:gd name="T5" fmla="*/ 0 h 54"/>
                <a:gd name="T6" fmla="*/ 0 w 7"/>
                <a:gd name="T7" fmla="*/ 5 h 54"/>
                <a:gd name="T8" fmla="*/ 0 w 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54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6" name="Freeform 562">
              <a:extLst>
                <a:ext uri="{FF2B5EF4-FFF2-40B4-BE49-F238E27FC236}">
                  <a16:creationId xmlns:a16="http://schemas.microsoft.com/office/drawing/2014/main" id="{F0EE8250-659F-4899-9A73-6169A5926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167" y="3470489"/>
              <a:ext cx="80957" cy="41276"/>
            </a:xfrm>
            <a:custGeom>
              <a:avLst/>
              <a:gdLst>
                <a:gd name="T0" fmla="*/ 0 w 51"/>
                <a:gd name="T1" fmla="*/ 14 h 26"/>
                <a:gd name="T2" fmla="*/ 24 w 51"/>
                <a:gd name="T3" fmla="*/ 26 h 26"/>
                <a:gd name="T4" fmla="*/ 51 w 51"/>
                <a:gd name="T5" fmla="*/ 12 h 26"/>
                <a:gd name="T6" fmla="*/ 27 w 51"/>
                <a:gd name="T7" fmla="*/ 0 h 26"/>
                <a:gd name="T8" fmla="*/ 0 w 51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6">
                  <a:moveTo>
                    <a:pt x="0" y="14"/>
                  </a:moveTo>
                  <a:lnTo>
                    <a:pt x="24" y="26"/>
                  </a:lnTo>
                  <a:lnTo>
                    <a:pt x="51" y="12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7" name="Freeform 563">
              <a:extLst>
                <a:ext uri="{FF2B5EF4-FFF2-40B4-BE49-F238E27FC236}">
                  <a16:creationId xmlns:a16="http://schemas.microsoft.com/office/drawing/2014/main" id="{D24B2802-FB66-482C-8A00-1FB1FFB6B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167" y="3492714"/>
              <a:ext cx="38098" cy="23813"/>
            </a:xfrm>
            <a:custGeom>
              <a:avLst/>
              <a:gdLst>
                <a:gd name="T0" fmla="*/ 0 w 24"/>
                <a:gd name="T1" fmla="*/ 0 h 15"/>
                <a:gd name="T2" fmla="*/ 0 w 24"/>
                <a:gd name="T3" fmla="*/ 3 h 15"/>
                <a:gd name="T4" fmla="*/ 23 w 24"/>
                <a:gd name="T5" fmla="*/ 15 h 15"/>
                <a:gd name="T6" fmla="*/ 24 w 24"/>
                <a:gd name="T7" fmla="*/ 12 h 15"/>
                <a:gd name="T8" fmla="*/ 0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0"/>
                  </a:moveTo>
                  <a:lnTo>
                    <a:pt x="0" y="3"/>
                  </a:lnTo>
                  <a:lnTo>
                    <a:pt x="23" y="15"/>
                  </a:lnTo>
                  <a:lnTo>
                    <a:pt x="2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8" name="Freeform 564">
              <a:extLst>
                <a:ext uri="{FF2B5EF4-FFF2-40B4-BE49-F238E27FC236}">
                  <a16:creationId xmlns:a16="http://schemas.microsoft.com/office/drawing/2014/main" id="{36757AD4-A8BD-464B-9945-75CC95A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677" y="3489539"/>
              <a:ext cx="44447" cy="26988"/>
            </a:xfrm>
            <a:custGeom>
              <a:avLst/>
              <a:gdLst>
                <a:gd name="T0" fmla="*/ 0 w 28"/>
                <a:gd name="T1" fmla="*/ 17 h 17"/>
                <a:gd name="T2" fmla="*/ 28 w 28"/>
                <a:gd name="T3" fmla="*/ 3 h 17"/>
                <a:gd name="T4" fmla="*/ 28 w 28"/>
                <a:gd name="T5" fmla="*/ 0 h 17"/>
                <a:gd name="T6" fmla="*/ 1 w 28"/>
                <a:gd name="T7" fmla="*/ 14 h 17"/>
                <a:gd name="T8" fmla="*/ 0 w 28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0" y="17"/>
                  </a:moveTo>
                  <a:lnTo>
                    <a:pt x="28" y="3"/>
                  </a:lnTo>
                  <a:lnTo>
                    <a:pt x="28" y="0"/>
                  </a:lnTo>
                  <a:lnTo>
                    <a:pt x="1" y="1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9" name="Freeform 565">
              <a:extLst>
                <a:ext uri="{FF2B5EF4-FFF2-40B4-BE49-F238E27FC236}">
                  <a16:creationId xmlns:a16="http://schemas.microsoft.com/office/drawing/2014/main" id="{3DBBBC1A-22DF-4EDD-9A80-C9FC8DB8B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293" y="3500652"/>
              <a:ext cx="12699" cy="84139"/>
            </a:xfrm>
            <a:custGeom>
              <a:avLst/>
              <a:gdLst>
                <a:gd name="T0" fmla="*/ 0 w 8"/>
                <a:gd name="T1" fmla="*/ 53 h 53"/>
                <a:gd name="T2" fmla="*/ 8 w 8"/>
                <a:gd name="T3" fmla="*/ 50 h 53"/>
                <a:gd name="T4" fmla="*/ 8 w 8"/>
                <a:gd name="T5" fmla="*/ 0 h 53"/>
                <a:gd name="T6" fmla="*/ 0 w 8"/>
                <a:gd name="T7" fmla="*/ 4 h 53"/>
                <a:gd name="T8" fmla="*/ 0 w 8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3">
                  <a:moveTo>
                    <a:pt x="0" y="53"/>
                  </a:moveTo>
                  <a:lnTo>
                    <a:pt x="8" y="50"/>
                  </a:lnTo>
                  <a:lnTo>
                    <a:pt x="8" y="0"/>
                  </a:lnTo>
                  <a:lnTo>
                    <a:pt x="0" y="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0" name="Freeform 566">
              <a:extLst>
                <a:ext uri="{FF2B5EF4-FFF2-40B4-BE49-F238E27FC236}">
                  <a16:creationId xmlns:a16="http://schemas.microsoft.com/office/drawing/2014/main" id="{DD9F9259-657A-4267-AC6B-ECCE2960D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992" y="3500652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50 h 53"/>
                <a:gd name="T4" fmla="*/ 7 w 7"/>
                <a:gd name="T5" fmla="*/ 53 h 53"/>
                <a:gd name="T6" fmla="*/ 7 w 7"/>
                <a:gd name="T7" fmla="*/ 4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50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1" name="Freeform 567">
              <a:extLst>
                <a:ext uri="{FF2B5EF4-FFF2-40B4-BE49-F238E27FC236}">
                  <a16:creationId xmlns:a16="http://schemas.microsoft.com/office/drawing/2014/main" id="{2F3CCFCE-21C3-4779-A806-81A1BAA97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531" y="3503827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  <a:gd name="T10" fmla="*/ 3 w 3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2" name="Freeform 568">
              <a:extLst>
                <a:ext uri="{FF2B5EF4-FFF2-40B4-BE49-F238E27FC236}">
                  <a16:creationId xmlns:a16="http://schemas.microsoft.com/office/drawing/2014/main" id="{C2D0F0A2-133C-42C1-AF73-9BEA879D9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531" y="3503827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3" name="Freeform 569">
              <a:extLst>
                <a:ext uri="{FF2B5EF4-FFF2-40B4-BE49-F238E27FC236}">
                  <a16:creationId xmlns:a16="http://schemas.microsoft.com/office/drawing/2014/main" id="{A26F1DEB-CB75-49C0-8685-F922EB461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691" y="3505414"/>
              <a:ext cx="3175" cy="80963"/>
            </a:xfrm>
            <a:custGeom>
              <a:avLst/>
              <a:gdLst>
                <a:gd name="T0" fmla="*/ 0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1 h 51"/>
                <a:gd name="T8" fmla="*/ 0 w 2"/>
                <a:gd name="T9" fmla="*/ 50 h 51"/>
                <a:gd name="T10" fmla="*/ 0 w 2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1">
                  <a:moveTo>
                    <a:pt x="0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4" name="Freeform 570">
              <a:extLst>
                <a:ext uri="{FF2B5EF4-FFF2-40B4-BE49-F238E27FC236}">
                  <a16:creationId xmlns:a16="http://schemas.microsoft.com/office/drawing/2014/main" id="{D4DCF304-DA38-4B56-8F1B-013A1D5B8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691" y="3505414"/>
              <a:ext cx="3175" cy="80963"/>
            </a:xfrm>
            <a:custGeom>
              <a:avLst/>
              <a:gdLst>
                <a:gd name="T0" fmla="*/ 0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1 h 51"/>
                <a:gd name="T8" fmla="*/ 0 w 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1">
                  <a:moveTo>
                    <a:pt x="0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5" name="Freeform 571">
              <a:extLst>
                <a:ext uri="{FF2B5EF4-FFF2-40B4-BE49-F238E27FC236}">
                  <a16:creationId xmlns:a16="http://schemas.microsoft.com/office/drawing/2014/main" id="{CD0DB1F2-86DE-40B0-B2DC-4EB786B1E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132" y="3522877"/>
              <a:ext cx="79370" cy="41276"/>
            </a:xfrm>
            <a:custGeom>
              <a:avLst/>
              <a:gdLst>
                <a:gd name="T0" fmla="*/ 0 w 50"/>
                <a:gd name="T1" fmla="*/ 14 h 26"/>
                <a:gd name="T2" fmla="*/ 24 w 50"/>
                <a:gd name="T3" fmla="*/ 26 h 26"/>
                <a:gd name="T4" fmla="*/ 50 w 50"/>
                <a:gd name="T5" fmla="*/ 12 h 26"/>
                <a:gd name="T6" fmla="*/ 27 w 50"/>
                <a:gd name="T7" fmla="*/ 0 h 26"/>
                <a:gd name="T8" fmla="*/ 0 w 50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6">
                  <a:moveTo>
                    <a:pt x="0" y="14"/>
                  </a:moveTo>
                  <a:lnTo>
                    <a:pt x="24" y="26"/>
                  </a:lnTo>
                  <a:lnTo>
                    <a:pt x="50" y="12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6" name="Freeform 572">
              <a:extLst>
                <a:ext uri="{FF2B5EF4-FFF2-40B4-BE49-F238E27FC236}">
                  <a16:creationId xmlns:a16="http://schemas.microsoft.com/office/drawing/2014/main" id="{C3D78A17-E6B7-4B74-9BCD-CAE0BF4C4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132" y="3545102"/>
              <a:ext cx="38098" cy="22225"/>
            </a:xfrm>
            <a:custGeom>
              <a:avLst/>
              <a:gdLst>
                <a:gd name="T0" fmla="*/ 0 w 24"/>
                <a:gd name="T1" fmla="*/ 0 h 14"/>
                <a:gd name="T2" fmla="*/ 0 w 24"/>
                <a:gd name="T3" fmla="*/ 3 h 14"/>
                <a:gd name="T4" fmla="*/ 23 w 24"/>
                <a:gd name="T5" fmla="*/ 14 h 14"/>
                <a:gd name="T6" fmla="*/ 24 w 24"/>
                <a:gd name="T7" fmla="*/ 12 h 14"/>
                <a:gd name="T8" fmla="*/ 0 w 2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4">
                  <a:moveTo>
                    <a:pt x="0" y="0"/>
                  </a:moveTo>
                  <a:lnTo>
                    <a:pt x="0" y="3"/>
                  </a:lnTo>
                  <a:lnTo>
                    <a:pt x="23" y="14"/>
                  </a:lnTo>
                  <a:lnTo>
                    <a:pt x="2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7" name="Freeform 573">
              <a:extLst>
                <a:ext uri="{FF2B5EF4-FFF2-40B4-BE49-F238E27FC236}">
                  <a16:creationId xmlns:a16="http://schemas.microsoft.com/office/drawing/2014/main" id="{09130C32-DB60-49E0-9D71-76DD94516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642" y="3541927"/>
              <a:ext cx="42860" cy="25400"/>
            </a:xfrm>
            <a:custGeom>
              <a:avLst/>
              <a:gdLst>
                <a:gd name="T0" fmla="*/ 0 w 27"/>
                <a:gd name="T1" fmla="*/ 16 h 16"/>
                <a:gd name="T2" fmla="*/ 27 w 27"/>
                <a:gd name="T3" fmla="*/ 3 h 16"/>
                <a:gd name="T4" fmla="*/ 27 w 27"/>
                <a:gd name="T5" fmla="*/ 0 h 16"/>
                <a:gd name="T6" fmla="*/ 1 w 27"/>
                <a:gd name="T7" fmla="*/ 14 h 16"/>
                <a:gd name="T8" fmla="*/ 0 w 2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">
                  <a:moveTo>
                    <a:pt x="0" y="16"/>
                  </a:moveTo>
                  <a:lnTo>
                    <a:pt x="27" y="3"/>
                  </a:lnTo>
                  <a:lnTo>
                    <a:pt x="27" y="0"/>
                  </a:lnTo>
                  <a:lnTo>
                    <a:pt x="1" y="1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8" name="Freeform 574">
              <a:extLst>
                <a:ext uri="{FF2B5EF4-FFF2-40B4-BE49-F238E27FC236}">
                  <a16:creationId xmlns:a16="http://schemas.microsoft.com/office/drawing/2014/main" id="{20C28C76-655B-4047-98E1-506035DB2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132" y="3519702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50 h 53"/>
                <a:gd name="T4" fmla="*/ 7 w 7"/>
                <a:gd name="T5" fmla="*/ 53 h 53"/>
                <a:gd name="T6" fmla="*/ 7 w 7"/>
                <a:gd name="T7" fmla="*/ 4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50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9" name="Freeform 575">
              <a:extLst>
                <a:ext uri="{FF2B5EF4-FFF2-40B4-BE49-F238E27FC236}">
                  <a16:creationId xmlns:a16="http://schemas.microsoft.com/office/drawing/2014/main" id="{D3AA8AF0-50D6-48E1-8EE2-64574D5AB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244" y="3524464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1 h 51"/>
                <a:gd name="T8" fmla="*/ 0 w 2"/>
                <a:gd name="T9" fmla="*/ 50 h 51"/>
                <a:gd name="T10" fmla="*/ 1 w 2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0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0" name="Freeform 576">
              <a:extLst>
                <a:ext uri="{FF2B5EF4-FFF2-40B4-BE49-F238E27FC236}">
                  <a16:creationId xmlns:a16="http://schemas.microsoft.com/office/drawing/2014/main" id="{DD90D973-07E6-4490-B8D1-D6E183971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244" y="3524464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1 h 51"/>
                <a:gd name="T8" fmla="*/ 0 w 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1" name="Freeform 577">
              <a:extLst>
                <a:ext uri="{FF2B5EF4-FFF2-40B4-BE49-F238E27FC236}">
                  <a16:creationId xmlns:a16="http://schemas.microsoft.com/office/drawing/2014/main" id="{C8326086-2072-4F85-831D-F1BB7E1F9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5390" y="3516527"/>
              <a:ext cx="11112" cy="85726"/>
            </a:xfrm>
            <a:custGeom>
              <a:avLst/>
              <a:gdLst>
                <a:gd name="T0" fmla="*/ 0 w 7"/>
                <a:gd name="T1" fmla="*/ 54 h 54"/>
                <a:gd name="T2" fmla="*/ 7 w 7"/>
                <a:gd name="T3" fmla="*/ 50 h 54"/>
                <a:gd name="T4" fmla="*/ 7 w 7"/>
                <a:gd name="T5" fmla="*/ 0 h 54"/>
                <a:gd name="T6" fmla="*/ 0 w 7"/>
                <a:gd name="T7" fmla="*/ 4 h 54"/>
                <a:gd name="T8" fmla="*/ 0 w 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54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2" name="Freeform 578">
              <a:extLst>
                <a:ext uri="{FF2B5EF4-FFF2-40B4-BE49-F238E27FC236}">
                  <a16:creationId xmlns:a16="http://schemas.microsoft.com/office/drawing/2014/main" id="{1F8C581C-A5C3-485B-8C83-9D83F3716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216" y="3518114"/>
              <a:ext cx="3175" cy="84139"/>
            </a:xfrm>
            <a:custGeom>
              <a:avLst/>
              <a:gdLst>
                <a:gd name="T0" fmla="*/ 2 w 2"/>
                <a:gd name="T1" fmla="*/ 53 h 53"/>
                <a:gd name="T2" fmla="*/ 0 w 2"/>
                <a:gd name="T3" fmla="*/ 51 h 53"/>
                <a:gd name="T4" fmla="*/ 0 w 2"/>
                <a:gd name="T5" fmla="*/ 0 h 53"/>
                <a:gd name="T6" fmla="*/ 2 w 2"/>
                <a:gd name="T7" fmla="*/ 2 h 53"/>
                <a:gd name="T8" fmla="*/ 2 w 2"/>
                <a:gd name="T9" fmla="*/ 52 h 53"/>
                <a:gd name="T10" fmla="*/ 2 w 2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3">
                  <a:moveTo>
                    <a:pt x="2" y="53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52"/>
                  </a:lnTo>
                  <a:lnTo>
                    <a:pt x="2" y="53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3" name="Freeform 579">
              <a:extLst>
                <a:ext uri="{FF2B5EF4-FFF2-40B4-BE49-F238E27FC236}">
                  <a16:creationId xmlns:a16="http://schemas.microsoft.com/office/drawing/2014/main" id="{7759896B-0495-42B1-AE9E-7264DC240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216" y="3518114"/>
              <a:ext cx="3175" cy="84139"/>
            </a:xfrm>
            <a:custGeom>
              <a:avLst/>
              <a:gdLst>
                <a:gd name="T0" fmla="*/ 2 w 2"/>
                <a:gd name="T1" fmla="*/ 53 h 53"/>
                <a:gd name="T2" fmla="*/ 0 w 2"/>
                <a:gd name="T3" fmla="*/ 51 h 53"/>
                <a:gd name="T4" fmla="*/ 0 w 2"/>
                <a:gd name="T5" fmla="*/ 0 h 53"/>
                <a:gd name="T6" fmla="*/ 2 w 2"/>
                <a:gd name="T7" fmla="*/ 2 h 53"/>
                <a:gd name="T8" fmla="*/ 2 w 2"/>
                <a:gd name="T9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3">
                  <a:moveTo>
                    <a:pt x="2" y="53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52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4" name="Freeform 580">
              <a:extLst>
                <a:ext uri="{FF2B5EF4-FFF2-40B4-BE49-F238E27FC236}">
                  <a16:creationId xmlns:a16="http://schemas.microsoft.com/office/drawing/2014/main" id="{CBCDF7B1-06BF-42BA-AAAC-4E5B775D9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531" y="3532402"/>
              <a:ext cx="9524" cy="84139"/>
            </a:xfrm>
            <a:custGeom>
              <a:avLst/>
              <a:gdLst>
                <a:gd name="T0" fmla="*/ 0 w 6"/>
                <a:gd name="T1" fmla="*/ 0 h 53"/>
                <a:gd name="T2" fmla="*/ 0 w 6"/>
                <a:gd name="T3" fmla="*/ 50 h 53"/>
                <a:gd name="T4" fmla="*/ 6 w 6"/>
                <a:gd name="T5" fmla="*/ 53 h 53"/>
                <a:gd name="T6" fmla="*/ 6 w 6"/>
                <a:gd name="T7" fmla="*/ 4 h 53"/>
                <a:gd name="T8" fmla="*/ 0 w 6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3">
                  <a:moveTo>
                    <a:pt x="0" y="0"/>
                  </a:moveTo>
                  <a:lnTo>
                    <a:pt x="0" y="50"/>
                  </a:lnTo>
                  <a:lnTo>
                    <a:pt x="6" y="53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5" name="Freeform 581">
              <a:extLst>
                <a:ext uri="{FF2B5EF4-FFF2-40B4-BE49-F238E27FC236}">
                  <a16:creationId xmlns:a16="http://schemas.microsoft.com/office/drawing/2014/main" id="{7FFCE86A-511E-482D-B415-109DB2C54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230" y="3532402"/>
              <a:ext cx="11112" cy="84139"/>
            </a:xfrm>
            <a:custGeom>
              <a:avLst/>
              <a:gdLst>
                <a:gd name="T0" fmla="*/ 0 w 7"/>
                <a:gd name="T1" fmla="*/ 53 h 53"/>
                <a:gd name="T2" fmla="*/ 7 w 7"/>
                <a:gd name="T3" fmla="*/ 50 h 53"/>
                <a:gd name="T4" fmla="*/ 7 w 7"/>
                <a:gd name="T5" fmla="*/ 0 h 53"/>
                <a:gd name="T6" fmla="*/ 0 w 7"/>
                <a:gd name="T7" fmla="*/ 4 h 53"/>
                <a:gd name="T8" fmla="*/ 0 w 7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53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6" name="Freeform 582">
              <a:extLst>
                <a:ext uri="{FF2B5EF4-FFF2-40B4-BE49-F238E27FC236}">
                  <a16:creationId xmlns:a16="http://schemas.microsoft.com/office/drawing/2014/main" id="{047E1518-3831-4892-9F49-C9034964B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132" y="3492714"/>
              <a:ext cx="80957" cy="41276"/>
            </a:xfrm>
            <a:custGeom>
              <a:avLst/>
              <a:gdLst>
                <a:gd name="T0" fmla="*/ 0 w 51"/>
                <a:gd name="T1" fmla="*/ 14 h 26"/>
                <a:gd name="T2" fmla="*/ 24 w 51"/>
                <a:gd name="T3" fmla="*/ 26 h 26"/>
                <a:gd name="T4" fmla="*/ 51 w 51"/>
                <a:gd name="T5" fmla="*/ 12 h 26"/>
                <a:gd name="T6" fmla="*/ 27 w 51"/>
                <a:gd name="T7" fmla="*/ 0 h 26"/>
                <a:gd name="T8" fmla="*/ 0 w 51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6">
                  <a:moveTo>
                    <a:pt x="0" y="14"/>
                  </a:moveTo>
                  <a:lnTo>
                    <a:pt x="24" y="26"/>
                  </a:lnTo>
                  <a:lnTo>
                    <a:pt x="51" y="12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7" name="Freeform 583">
              <a:extLst>
                <a:ext uri="{FF2B5EF4-FFF2-40B4-BE49-F238E27FC236}">
                  <a16:creationId xmlns:a16="http://schemas.microsoft.com/office/drawing/2014/main" id="{CDCCC2FD-83CD-4AFE-B102-1D4BD9BEE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132" y="3514939"/>
              <a:ext cx="38098" cy="23813"/>
            </a:xfrm>
            <a:custGeom>
              <a:avLst/>
              <a:gdLst>
                <a:gd name="T0" fmla="*/ 0 w 24"/>
                <a:gd name="T1" fmla="*/ 0 h 15"/>
                <a:gd name="T2" fmla="*/ 0 w 24"/>
                <a:gd name="T3" fmla="*/ 3 h 15"/>
                <a:gd name="T4" fmla="*/ 23 w 24"/>
                <a:gd name="T5" fmla="*/ 15 h 15"/>
                <a:gd name="T6" fmla="*/ 24 w 24"/>
                <a:gd name="T7" fmla="*/ 12 h 15"/>
                <a:gd name="T8" fmla="*/ 0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0"/>
                  </a:moveTo>
                  <a:lnTo>
                    <a:pt x="0" y="3"/>
                  </a:lnTo>
                  <a:lnTo>
                    <a:pt x="23" y="15"/>
                  </a:lnTo>
                  <a:lnTo>
                    <a:pt x="2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8" name="Freeform 584">
              <a:extLst>
                <a:ext uri="{FF2B5EF4-FFF2-40B4-BE49-F238E27FC236}">
                  <a16:creationId xmlns:a16="http://schemas.microsoft.com/office/drawing/2014/main" id="{5B24EFFE-76B0-43D8-AACC-7D8DE2C8F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642" y="3511764"/>
              <a:ext cx="44447" cy="26988"/>
            </a:xfrm>
            <a:custGeom>
              <a:avLst/>
              <a:gdLst>
                <a:gd name="T0" fmla="*/ 0 w 28"/>
                <a:gd name="T1" fmla="*/ 17 h 17"/>
                <a:gd name="T2" fmla="*/ 28 w 28"/>
                <a:gd name="T3" fmla="*/ 4 h 17"/>
                <a:gd name="T4" fmla="*/ 28 w 28"/>
                <a:gd name="T5" fmla="*/ 0 h 17"/>
                <a:gd name="T6" fmla="*/ 1 w 28"/>
                <a:gd name="T7" fmla="*/ 14 h 17"/>
                <a:gd name="T8" fmla="*/ 0 w 28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0" y="17"/>
                  </a:moveTo>
                  <a:lnTo>
                    <a:pt x="28" y="4"/>
                  </a:lnTo>
                  <a:lnTo>
                    <a:pt x="28" y="0"/>
                  </a:lnTo>
                  <a:lnTo>
                    <a:pt x="1" y="1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9" name="Freeform 585">
              <a:extLst>
                <a:ext uri="{FF2B5EF4-FFF2-40B4-BE49-F238E27FC236}">
                  <a16:creationId xmlns:a16="http://schemas.microsoft.com/office/drawing/2014/main" id="{523F3AAF-F892-44D9-BC4A-EEF060865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124" y="3503827"/>
              <a:ext cx="12699" cy="85726"/>
            </a:xfrm>
            <a:custGeom>
              <a:avLst/>
              <a:gdLst>
                <a:gd name="T0" fmla="*/ 0 w 8"/>
                <a:gd name="T1" fmla="*/ 54 h 54"/>
                <a:gd name="T2" fmla="*/ 8 w 8"/>
                <a:gd name="T3" fmla="*/ 50 h 54"/>
                <a:gd name="T4" fmla="*/ 8 w 8"/>
                <a:gd name="T5" fmla="*/ 0 h 54"/>
                <a:gd name="T6" fmla="*/ 0 w 8"/>
                <a:gd name="T7" fmla="*/ 4 h 54"/>
                <a:gd name="T8" fmla="*/ 0 w 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4">
                  <a:moveTo>
                    <a:pt x="0" y="54"/>
                  </a:moveTo>
                  <a:lnTo>
                    <a:pt x="8" y="50"/>
                  </a:lnTo>
                  <a:lnTo>
                    <a:pt x="8" y="0"/>
                  </a:lnTo>
                  <a:lnTo>
                    <a:pt x="0" y="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0" name="Freeform 586">
              <a:extLst>
                <a:ext uri="{FF2B5EF4-FFF2-40B4-BE49-F238E27FC236}">
                  <a16:creationId xmlns:a16="http://schemas.microsoft.com/office/drawing/2014/main" id="{EE652857-729B-4720-B157-B97A08D51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823" y="3503827"/>
              <a:ext cx="11112" cy="85726"/>
            </a:xfrm>
            <a:custGeom>
              <a:avLst/>
              <a:gdLst>
                <a:gd name="T0" fmla="*/ 0 w 7"/>
                <a:gd name="T1" fmla="*/ 0 h 54"/>
                <a:gd name="T2" fmla="*/ 0 w 7"/>
                <a:gd name="T3" fmla="*/ 50 h 54"/>
                <a:gd name="T4" fmla="*/ 7 w 7"/>
                <a:gd name="T5" fmla="*/ 54 h 54"/>
                <a:gd name="T6" fmla="*/ 7 w 7"/>
                <a:gd name="T7" fmla="*/ 4 h 54"/>
                <a:gd name="T8" fmla="*/ 0 w 7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0"/>
                  </a:moveTo>
                  <a:lnTo>
                    <a:pt x="0" y="50"/>
                  </a:lnTo>
                  <a:lnTo>
                    <a:pt x="7" y="54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1" name="Freeform 587">
              <a:extLst>
                <a:ext uri="{FF2B5EF4-FFF2-40B4-BE49-F238E27FC236}">
                  <a16:creationId xmlns:a16="http://schemas.microsoft.com/office/drawing/2014/main" id="{8A3A0C38-F297-41CF-8950-DE12251F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9362" y="3507002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2 h 52"/>
                <a:gd name="T8" fmla="*/ 3 w 3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2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2" name="Freeform 588">
              <a:extLst>
                <a:ext uri="{FF2B5EF4-FFF2-40B4-BE49-F238E27FC236}">
                  <a16:creationId xmlns:a16="http://schemas.microsoft.com/office/drawing/2014/main" id="{6AFC655D-B9D7-487A-883B-B24A9C4B8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9362" y="3507002"/>
              <a:ext cx="4762" cy="82551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2 h 52"/>
                <a:gd name="T8" fmla="*/ 3 w 3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2"/>
                  </a:lnTo>
                  <a:lnTo>
                    <a:pt x="3" y="52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3" name="Freeform 589">
              <a:extLst>
                <a:ext uri="{FF2B5EF4-FFF2-40B4-BE49-F238E27FC236}">
                  <a16:creationId xmlns:a16="http://schemas.microsoft.com/office/drawing/2014/main" id="{AE4E26EF-3531-4179-ADEE-55C48F6C3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523" y="3508589"/>
              <a:ext cx="3175" cy="80963"/>
            </a:xfrm>
            <a:custGeom>
              <a:avLst/>
              <a:gdLst>
                <a:gd name="T0" fmla="*/ 0 w 2"/>
                <a:gd name="T1" fmla="*/ 51 h 51"/>
                <a:gd name="T2" fmla="*/ 2 w 2"/>
                <a:gd name="T3" fmla="*/ 50 h 51"/>
                <a:gd name="T4" fmla="*/ 2 w 2"/>
                <a:gd name="T5" fmla="*/ 0 h 51"/>
                <a:gd name="T6" fmla="*/ 0 w 2"/>
                <a:gd name="T7" fmla="*/ 1 h 51"/>
                <a:gd name="T8" fmla="*/ 0 w 2"/>
                <a:gd name="T9" fmla="*/ 50 h 51"/>
                <a:gd name="T10" fmla="*/ 0 w 2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1">
                  <a:moveTo>
                    <a:pt x="0" y="51"/>
                  </a:moveTo>
                  <a:lnTo>
                    <a:pt x="2" y="5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4" name="Freeform 590">
              <a:extLst>
                <a:ext uri="{FF2B5EF4-FFF2-40B4-BE49-F238E27FC236}">
                  <a16:creationId xmlns:a16="http://schemas.microsoft.com/office/drawing/2014/main" id="{6CDE1134-EA49-4805-AF9C-E6ECB1A63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523" y="3508589"/>
              <a:ext cx="3175" cy="80963"/>
            </a:xfrm>
            <a:custGeom>
              <a:avLst/>
              <a:gdLst>
                <a:gd name="T0" fmla="*/ 0 w 2"/>
                <a:gd name="T1" fmla="*/ 51 h 51"/>
                <a:gd name="T2" fmla="*/ 2 w 2"/>
                <a:gd name="T3" fmla="*/ 50 h 51"/>
                <a:gd name="T4" fmla="*/ 2 w 2"/>
                <a:gd name="T5" fmla="*/ 0 h 51"/>
                <a:gd name="T6" fmla="*/ 0 w 2"/>
                <a:gd name="T7" fmla="*/ 1 h 51"/>
                <a:gd name="T8" fmla="*/ 0 w 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1">
                  <a:moveTo>
                    <a:pt x="0" y="51"/>
                  </a:moveTo>
                  <a:lnTo>
                    <a:pt x="2" y="5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5" name="Freeform 591">
              <a:extLst>
                <a:ext uri="{FF2B5EF4-FFF2-40B4-BE49-F238E27FC236}">
                  <a16:creationId xmlns:a16="http://schemas.microsoft.com/office/drawing/2014/main" id="{D853AB92-48B5-4504-8ADC-081FCF021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3964" y="3526052"/>
              <a:ext cx="79370" cy="41276"/>
            </a:xfrm>
            <a:custGeom>
              <a:avLst/>
              <a:gdLst>
                <a:gd name="T0" fmla="*/ 0 w 50"/>
                <a:gd name="T1" fmla="*/ 14 h 26"/>
                <a:gd name="T2" fmla="*/ 24 w 50"/>
                <a:gd name="T3" fmla="*/ 26 h 26"/>
                <a:gd name="T4" fmla="*/ 50 w 50"/>
                <a:gd name="T5" fmla="*/ 13 h 26"/>
                <a:gd name="T6" fmla="*/ 27 w 50"/>
                <a:gd name="T7" fmla="*/ 0 h 26"/>
                <a:gd name="T8" fmla="*/ 0 w 50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6">
                  <a:moveTo>
                    <a:pt x="0" y="14"/>
                  </a:moveTo>
                  <a:lnTo>
                    <a:pt x="24" y="26"/>
                  </a:lnTo>
                  <a:lnTo>
                    <a:pt x="50" y="13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6" name="Freeform 592">
              <a:extLst>
                <a:ext uri="{FF2B5EF4-FFF2-40B4-BE49-F238E27FC236}">
                  <a16:creationId xmlns:a16="http://schemas.microsoft.com/office/drawing/2014/main" id="{E8279781-D2CE-4C11-B00D-6601ECBAF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3964" y="3548277"/>
              <a:ext cx="38098" cy="23813"/>
            </a:xfrm>
            <a:custGeom>
              <a:avLst/>
              <a:gdLst>
                <a:gd name="T0" fmla="*/ 0 w 24"/>
                <a:gd name="T1" fmla="*/ 0 h 15"/>
                <a:gd name="T2" fmla="*/ 0 w 24"/>
                <a:gd name="T3" fmla="*/ 4 h 15"/>
                <a:gd name="T4" fmla="*/ 23 w 24"/>
                <a:gd name="T5" fmla="*/ 15 h 15"/>
                <a:gd name="T6" fmla="*/ 24 w 24"/>
                <a:gd name="T7" fmla="*/ 12 h 15"/>
                <a:gd name="T8" fmla="*/ 0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0"/>
                  </a:moveTo>
                  <a:lnTo>
                    <a:pt x="0" y="4"/>
                  </a:lnTo>
                  <a:lnTo>
                    <a:pt x="23" y="15"/>
                  </a:lnTo>
                  <a:lnTo>
                    <a:pt x="2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7" name="Freeform 593">
              <a:extLst>
                <a:ext uri="{FF2B5EF4-FFF2-40B4-BE49-F238E27FC236}">
                  <a16:creationId xmlns:a16="http://schemas.microsoft.com/office/drawing/2014/main" id="{EA3B4BE2-D488-4854-81C4-75BC07B62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474" y="3546690"/>
              <a:ext cx="42860" cy="25400"/>
            </a:xfrm>
            <a:custGeom>
              <a:avLst/>
              <a:gdLst>
                <a:gd name="T0" fmla="*/ 0 w 27"/>
                <a:gd name="T1" fmla="*/ 16 h 16"/>
                <a:gd name="T2" fmla="*/ 27 w 27"/>
                <a:gd name="T3" fmla="*/ 2 h 16"/>
                <a:gd name="T4" fmla="*/ 27 w 27"/>
                <a:gd name="T5" fmla="*/ 0 h 16"/>
                <a:gd name="T6" fmla="*/ 1 w 27"/>
                <a:gd name="T7" fmla="*/ 13 h 16"/>
                <a:gd name="T8" fmla="*/ 0 w 2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">
                  <a:moveTo>
                    <a:pt x="0" y="16"/>
                  </a:moveTo>
                  <a:lnTo>
                    <a:pt x="27" y="2"/>
                  </a:lnTo>
                  <a:lnTo>
                    <a:pt x="27" y="0"/>
                  </a:lnTo>
                  <a:lnTo>
                    <a:pt x="1" y="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8" name="Freeform 594">
              <a:extLst>
                <a:ext uri="{FF2B5EF4-FFF2-40B4-BE49-F238E27FC236}">
                  <a16:creationId xmlns:a16="http://schemas.microsoft.com/office/drawing/2014/main" id="{15200C01-9AEF-4255-80F0-DFBC0A73D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3964" y="3524464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49 h 53"/>
                <a:gd name="T4" fmla="*/ 7 w 7"/>
                <a:gd name="T5" fmla="*/ 53 h 53"/>
                <a:gd name="T6" fmla="*/ 7 w 7"/>
                <a:gd name="T7" fmla="*/ 3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49"/>
                  </a:lnTo>
                  <a:lnTo>
                    <a:pt x="7" y="53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9" name="Freeform 595">
              <a:extLst>
                <a:ext uri="{FF2B5EF4-FFF2-40B4-BE49-F238E27FC236}">
                  <a16:creationId xmlns:a16="http://schemas.microsoft.com/office/drawing/2014/main" id="{171387BB-B13B-44E7-8379-B6185E53A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075" y="3527639"/>
              <a:ext cx="3175" cy="82551"/>
            </a:xfrm>
            <a:custGeom>
              <a:avLst/>
              <a:gdLst>
                <a:gd name="T0" fmla="*/ 1 w 2"/>
                <a:gd name="T1" fmla="*/ 52 h 52"/>
                <a:gd name="T2" fmla="*/ 2 w 2"/>
                <a:gd name="T3" fmla="*/ 50 h 52"/>
                <a:gd name="T4" fmla="*/ 2 w 2"/>
                <a:gd name="T5" fmla="*/ 0 h 52"/>
                <a:gd name="T6" fmla="*/ 0 w 2"/>
                <a:gd name="T7" fmla="*/ 1 h 52"/>
                <a:gd name="T8" fmla="*/ 0 w 2"/>
                <a:gd name="T9" fmla="*/ 51 h 52"/>
                <a:gd name="T10" fmla="*/ 1 w 2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2">
                  <a:moveTo>
                    <a:pt x="1" y="52"/>
                  </a:moveTo>
                  <a:lnTo>
                    <a:pt x="2" y="5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1"/>
                  </a:lnTo>
                  <a:lnTo>
                    <a:pt x="1" y="52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0" name="Freeform 596">
              <a:extLst>
                <a:ext uri="{FF2B5EF4-FFF2-40B4-BE49-F238E27FC236}">
                  <a16:creationId xmlns:a16="http://schemas.microsoft.com/office/drawing/2014/main" id="{E61FE620-7660-4ACD-9A4A-A8B4F62DF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075" y="3527639"/>
              <a:ext cx="3175" cy="82551"/>
            </a:xfrm>
            <a:custGeom>
              <a:avLst/>
              <a:gdLst>
                <a:gd name="T0" fmla="*/ 1 w 2"/>
                <a:gd name="T1" fmla="*/ 52 h 52"/>
                <a:gd name="T2" fmla="*/ 2 w 2"/>
                <a:gd name="T3" fmla="*/ 50 h 52"/>
                <a:gd name="T4" fmla="*/ 2 w 2"/>
                <a:gd name="T5" fmla="*/ 0 h 52"/>
                <a:gd name="T6" fmla="*/ 0 w 2"/>
                <a:gd name="T7" fmla="*/ 1 h 52"/>
                <a:gd name="T8" fmla="*/ 0 w 2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2">
                  <a:moveTo>
                    <a:pt x="1" y="52"/>
                  </a:moveTo>
                  <a:lnTo>
                    <a:pt x="2" y="5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1" name="Freeform 597">
              <a:extLst>
                <a:ext uri="{FF2B5EF4-FFF2-40B4-BE49-F238E27FC236}">
                  <a16:creationId xmlns:a16="http://schemas.microsoft.com/office/drawing/2014/main" id="{981E83E4-9A7A-417A-BD52-0E12A830B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222" y="3519702"/>
              <a:ext cx="11112" cy="85726"/>
            </a:xfrm>
            <a:custGeom>
              <a:avLst/>
              <a:gdLst>
                <a:gd name="T0" fmla="*/ 0 w 7"/>
                <a:gd name="T1" fmla="*/ 54 h 54"/>
                <a:gd name="T2" fmla="*/ 7 w 7"/>
                <a:gd name="T3" fmla="*/ 50 h 54"/>
                <a:gd name="T4" fmla="*/ 7 w 7"/>
                <a:gd name="T5" fmla="*/ 0 h 54"/>
                <a:gd name="T6" fmla="*/ 0 w 7"/>
                <a:gd name="T7" fmla="*/ 5 h 54"/>
                <a:gd name="T8" fmla="*/ 0 w 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54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2" name="Freeform 598">
              <a:extLst>
                <a:ext uri="{FF2B5EF4-FFF2-40B4-BE49-F238E27FC236}">
                  <a16:creationId xmlns:a16="http://schemas.microsoft.com/office/drawing/2014/main" id="{E48D4EB4-895F-4AF9-8D11-BFD9AFC12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9047" y="3522877"/>
              <a:ext cx="3175" cy="82551"/>
            </a:xfrm>
            <a:custGeom>
              <a:avLst/>
              <a:gdLst>
                <a:gd name="T0" fmla="*/ 2 w 2"/>
                <a:gd name="T1" fmla="*/ 52 h 52"/>
                <a:gd name="T2" fmla="*/ 0 w 2"/>
                <a:gd name="T3" fmla="*/ 51 h 52"/>
                <a:gd name="T4" fmla="*/ 0 w 2"/>
                <a:gd name="T5" fmla="*/ 0 h 52"/>
                <a:gd name="T6" fmla="*/ 2 w 2"/>
                <a:gd name="T7" fmla="*/ 1 h 52"/>
                <a:gd name="T8" fmla="*/ 2 w 2"/>
                <a:gd name="T9" fmla="*/ 51 h 52"/>
                <a:gd name="T10" fmla="*/ 2 w 2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2">
                  <a:moveTo>
                    <a:pt x="2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1"/>
                  </a:lnTo>
                  <a:lnTo>
                    <a:pt x="2" y="51"/>
                  </a:lnTo>
                  <a:lnTo>
                    <a:pt x="2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3" name="Freeform 599">
              <a:extLst>
                <a:ext uri="{FF2B5EF4-FFF2-40B4-BE49-F238E27FC236}">
                  <a16:creationId xmlns:a16="http://schemas.microsoft.com/office/drawing/2014/main" id="{6E4C1439-0C29-46B3-BC4B-783E0B036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9047" y="3522877"/>
              <a:ext cx="3175" cy="82551"/>
            </a:xfrm>
            <a:custGeom>
              <a:avLst/>
              <a:gdLst>
                <a:gd name="T0" fmla="*/ 2 w 2"/>
                <a:gd name="T1" fmla="*/ 52 h 52"/>
                <a:gd name="T2" fmla="*/ 0 w 2"/>
                <a:gd name="T3" fmla="*/ 51 h 52"/>
                <a:gd name="T4" fmla="*/ 0 w 2"/>
                <a:gd name="T5" fmla="*/ 0 h 52"/>
                <a:gd name="T6" fmla="*/ 2 w 2"/>
                <a:gd name="T7" fmla="*/ 1 h 52"/>
                <a:gd name="T8" fmla="*/ 2 w 2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2">
                  <a:moveTo>
                    <a:pt x="2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1"/>
                  </a:lnTo>
                  <a:lnTo>
                    <a:pt x="2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4" name="Freeform 600">
              <a:extLst>
                <a:ext uri="{FF2B5EF4-FFF2-40B4-BE49-F238E27FC236}">
                  <a16:creationId xmlns:a16="http://schemas.microsoft.com/office/drawing/2014/main" id="{76491F3B-AC5A-4571-BCD9-A3823E5FF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9362" y="3535577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50 h 53"/>
                <a:gd name="T4" fmla="*/ 7 w 7"/>
                <a:gd name="T5" fmla="*/ 53 h 53"/>
                <a:gd name="T6" fmla="*/ 7 w 7"/>
                <a:gd name="T7" fmla="*/ 4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50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5" name="Freeform 601">
              <a:extLst>
                <a:ext uri="{FF2B5EF4-FFF2-40B4-BE49-F238E27FC236}">
                  <a16:creationId xmlns:a16="http://schemas.microsoft.com/office/drawing/2014/main" id="{BBA11438-6030-4344-9378-D1753E5DE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061" y="3535577"/>
              <a:ext cx="11112" cy="85726"/>
            </a:xfrm>
            <a:custGeom>
              <a:avLst/>
              <a:gdLst>
                <a:gd name="T0" fmla="*/ 0 w 7"/>
                <a:gd name="T1" fmla="*/ 54 h 54"/>
                <a:gd name="T2" fmla="*/ 7 w 7"/>
                <a:gd name="T3" fmla="*/ 50 h 54"/>
                <a:gd name="T4" fmla="*/ 7 w 7"/>
                <a:gd name="T5" fmla="*/ 0 h 54"/>
                <a:gd name="T6" fmla="*/ 0 w 7"/>
                <a:gd name="T7" fmla="*/ 4 h 54"/>
                <a:gd name="T8" fmla="*/ 0 w 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54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6" name="Freeform 602">
              <a:extLst>
                <a:ext uri="{FF2B5EF4-FFF2-40B4-BE49-F238E27FC236}">
                  <a16:creationId xmlns:a16="http://schemas.microsoft.com/office/drawing/2014/main" id="{389A0021-BBFD-470B-A3F8-64DAB677C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3964" y="3495889"/>
              <a:ext cx="82545" cy="42863"/>
            </a:xfrm>
            <a:custGeom>
              <a:avLst/>
              <a:gdLst>
                <a:gd name="T0" fmla="*/ 0 w 52"/>
                <a:gd name="T1" fmla="*/ 14 h 27"/>
                <a:gd name="T2" fmla="*/ 24 w 52"/>
                <a:gd name="T3" fmla="*/ 27 h 27"/>
                <a:gd name="T4" fmla="*/ 52 w 52"/>
                <a:gd name="T5" fmla="*/ 13 h 27"/>
                <a:gd name="T6" fmla="*/ 27 w 52"/>
                <a:gd name="T7" fmla="*/ 0 h 27"/>
                <a:gd name="T8" fmla="*/ 0 w 52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0" y="14"/>
                  </a:moveTo>
                  <a:lnTo>
                    <a:pt x="24" y="27"/>
                  </a:lnTo>
                  <a:lnTo>
                    <a:pt x="52" y="13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7" name="Freeform 603">
              <a:extLst>
                <a:ext uri="{FF2B5EF4-FFF2-40B4-BE49-F238E27FC236}">
                  <a16:creationId xmlns:a16="http://schemas.microsoft.com/office/drawing/2014/main" id="{1DD5D71B-6C5A-41A0-9402-83DA0560F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3964" y="3518114"/>
              <a:ext cx="38098" cy="25400"/>
            </a:xfrm>
            <a:custGeom>
              <a:avLst/>
              <a:gdLst>
                <a:gd name="T0" fmla="*/ 0 w 24"/>
                <a:gd name="T1" fmla="*/ 0 h 16"/>
                <a:gd name="T2" fmla="*/ 0 w 24"/>
                <a:gd name="T3" fmla="*/ 4 h 16"/>
                <a:gd name="T4" fmla="*/ 23 w 24"/>
                <a:gd name="T5" fmla="*/ 16 h 16"/>
                <a:gd name="T6" fmla="*/ 24 w 24"/>
                <a:gd name="T7" fmla="*/ 13 h 16"/>
                <a:gd name="T8" fmla="*/ 0 w 24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0" y="0"/>
                  </a:moveTo>
                  <a:lnTo>
                    <a:pt x="0" y="4"/>
                  </a:lnTo>
                  <a:lnTo>
                    <a:pt x="23" y="16"/>
                  </a:lnTo>
                  <a:lnTo>
                    <a:pt x="24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8" name="Freeform 604">
              <a:extLst>
                <a:ext uri="{FF2B5EF4-FFF2-40B4-BE49-F238E27FC236}">
                  <a16:creationId xmlns:a16="http://schemas.microsoft.com/office/drawing/2014/main" id="{564A1057-DB52-46B5-8906-4F9F18664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474" y="3516527"/>
              <a:ext cx="46035" cy="26988"/>
            </a:xfrm>
            <a:custGeom>
              <a:avLst/>
              <a:gdLst>
                <a:gd name="T0" fmla="*/ 0 w 29"/>
                <a:gd name="T1" fmla="*/ 17 h 17"/>
                <a:gd name="T2" fmla="*/ 28 w 29"/>
                <a:gd name="T3" fmla="*/ 3 h 17"/>
                <a:gd name="T4" fmla="*/ 29 w 29"/>
                <a:gd name="T5" fmla="*/ 0 h 17"/>
                <a:gd name="T6" fmla="*/ 1 w 29"/>
                <a:gd name="T7" fmla="*/ 14 h 17"/>
                <a:gd name="T8" fmla="*/ 0 w 2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7">
                  <a:moveTo>
                    <a:pt x="0" y="17"/>
                  </a:moveTo>
                  <a:lnTo>
                    <a:pt x="28" y="3"/>
                  </a:lnTo>
                  <a:lnTo>
                    <a:pt x="29" y="0"/>
                  </a:lnTo>
                  <a:lnTo>
                    <a:pt x="1" y="1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9" name="Freeform 605">
              <a:extLst>
                <a:ext uri="{FF2B5EF4-FFF2-40B4-BE49-F238E27FC236}">
                  <a16:creationId xmlns:a16="http://schemas.microsoft.com/office/drawing/2014/main" id="{DC4C560C-21DC-4570-951A-376C7F10A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090" y="3526052"/>
              <a:ext cx="12699" cy="85726"/>
            </a:xfrm>
            <a:custGeom>
              <a:avLst/>
              <a:gdLst>
                <a:gd name="T0" fmla="*/ 0 w 8"/>
                <a:gd name="T1" fmla="*/ 54 h 54"/>
                <a:gd name="T2" fmla="*/ 8 w 8"/>
                <a:gd name="T3" fmla="*/ 50 h 54"/>
                <a:gd name="T4" fmla="*/ 8 w 8"/>
                <a:gd name="T5" fmla="*/ 0 h 54"/>
                <a:gd name="T6" fmla="*/ 0 w 8"/>
                <a:gd name="T7" fmla="*/ 5 h 54"/>
                <a:gd name="T8" fmla="*/ 0 w 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4">
                  <a:moveTo>
                    <a:pt x="0" y="54"/>
                  </a:moveTo>
                  <a:lnTo>
                    <a:pt x="8" y="50"/>
                  </a:lnTo>
                  <a:lnTo>
                    <a:pt x="8" y="0"/>
                  </a:lnTo>
                  <a:lnTo>
                    <a:pt x="0" y="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0" name="Freeform 606">
              <a:extLst>
                <a:ext uri="{FF2B5EF4-FFF2-40B4-BE49-F238E27FC236}">
                  <a16:creationId xmlns:a16="http://schemas.microsoft.com/office/drawing/2014/main" id="{523E74F5-C140-4292-A035-B33C2BF47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0789" y="3527639"/>
              <a:ext cx="11112" cy="84139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49 h 53"/>
                <a:gd name="T4" fmla="*/ 7 w 7"/>
                <a:gd name="T5" fmla="*/ 53 h 53"/>
                <a:gd name="T6" fmla="*/ 7 w 7"/>
                <a:gd name="T7" fmla="*/ 4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49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1" name="Freeform 608">
              <a:extLst>
                <a:ext uri="{FF2B5EF4-FFF2-40B4-BE49-F238E27FC236}">
                  <a16:creationId xmlns:a16="http://schemas.microsoft.com/office/drawing/2014/main" id="{4BE20FEE-9DEE-4126-8A88-F3C658959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537" y="3530769"/>
              <a:ext cx="4762" cy="82550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  <a:gd name="T10" fmla="*/ 3 w 3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2" name="Freeform 609">
              <a:extLst>
                <a:ext uri="{FF2B5EF4-FFF2-40B4-BE49-F238E27FC236}">
                  <a16:creationId xmlns:a16="http://schemas.microsoft.com/office/drawing/2014/main" id="{4695459A-60E0-4272-9956-2CFC265D2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537" y="3530769"/>
              <a:ext cx="4762" cy="82550"/>
            </a:xfrm>
            <a:custGeom>
              <a:avLst/>
              <a:gdLst>
                <a:gd name="T0" fmla="*/ 3 w 3"/>
                <a:gd name="T1" fmla="*/ 52 h 52"/>
                <a:gd name="T2" fmla="*/ 0 w 3"/>
                <a:gd name="T3" fmla="*/ 51 h 52"/>
                <a:gd name="T4" fmla="*/ 0 w 3"/>
                <a:gd name="T5" fmla="*/ 0 h 52"/>
                <a:gd name="T6" fmla="*/ 3 w 3"/>
                <a:gd name="T7" fmla="*/ 1 h 52"/>
                <a:gd name="T8" fmla="*/ 3 w 3"/>
                <a:gd name="T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2">
                  <a:moveTo>
                    <a:pt x="3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" y="1"/>
                  </a:lnTo>
                  <a:lnTo>
                    <a:pt x="3" y="51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3" name="Freeform 610">
              <a:extLst>
                <a:ext uri="{FF2B5EF4-FFF2-40B4-BE49-F238E27FC236}">
                  <a16:creationId xmlns:a16="http://schemas.microsoft.com/office/drawing/2014/main" id="{600F0EFE-2E61-4E48-BE01-4E27E98A6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699" y="3532357"/>
              <a:ext cx="3175" cy="80963"/>
            </a:xfrm>
            <a:custGeom>
              <a:avLst/>
              <a:gdLst>
                <a:gd name="T0" fmla="*/ 0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  <a:gd name="T10" fmla="*/ 0 w 2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1">
                  <a:moveTo>
                    <a:pt x="0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4" name="Freeform 611">
              <a:extLst>
                <a:ext uri="{FF2B5EF4-FFF2-40B4-BE49-F238E27FC236}">
                  <a16:creationId xmlns:a16="http://schemas.microsoft.com/office/drawing/2014/main" id="{B8298448-CDC0-4438-8D84-9B3BC3946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699" y="3532357"/>
              <a:ext cx="3175" cy="80963"/>
            </a:xfrm>
            <a:custGeom>
              <a:avLst/>
              <a:gdLst>
                <a:gd name="T0" fmla="*/ 0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1">
                  <a:moveTo>
                    <a:pt x="0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5" name="Freeform 612">
              <a:extLst>
                <a:ext uri="{FF2B5EF4-FFF2-40B4-BE49-F238E27FC236}">
                  <a16:creationId xmlns:a16="http://schemas.microsoft.com/office/drawing/2014/main" id="{60F38DB1-DB7A-4E3A-96F4-A5BD5D938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137" y="3549819"/>
              <a:ext cx="79375" cy="39688"/>
            </a:xfrm>
            <a:custGeom>
              <a:avLst/>
              <a:gdLst>
                <a:gd name="T0" fmla="*/ 0 w 50"/>
                <a:gd name="T1" fmla="*/ 14 h 25"/>
                <a:gd name="T2" fmla="*/ 24 w 50"/>
                <a:gd name="T3" fmla="*/ 25 h 25"/>
                <a:gd name="T4" fmla="*/ 50 w 50"/>
                <a:gd name="T5" fmla="*/ 12 h 25"/>
                <a:gd name="T6" fmla="*/ 27 w 50"/>
                <a:gd name="T7" fmla="*/ 0 h 25"/>
                <a:gd name="T8" fmla="*/ 0 w 50"/>
                <a:gd name="T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5">
                  <a:moveTo>
                    <a:pt x="0" y="14"/>
                  </a:moveTo>
                  <a:lnTo>
                    <a:pt x="24" y="25"/>
                  </a:lnTo>
                  <a:lnTo>
                    <a:pt x="50" y="12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6" name="Freeform 613">
              <a:extLst>
                <a:ext uri="{FF2B5EF4-FFF2-40B4-BE49-F238E27FC236}">
                  <a16:creationId xmlns:a16="http://schemas.microsoft.com/office/drawing/2014/main" id="{E2475FBA-B894-42AC-A09F-C07378D71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137" y="3572044"/>
              <a:ext cx="38100" cy="22225"/>
            </a:xfrm>
            <a:custGeom>
              <a:avLst/>
              <a:gdLst>
                <a:gd name="T0" fmla="*/ 0 w 24"/>
                <a:gd name="T1" fmla="*/ 0 h 14"/>
                <a:gd name="T2" fmla="*/ 0 w 24"/>
                <a:gd name="T3" fmla="*/ 2 h 14"/>
                <a:gd name="T4" fmla="*/ 23 w 24"/>
                <a:gd name="T5" fmla="*/ 14 h 14"/>
                <a:gd name="T6" fmla="*/ 24 w 24"/>
                <a:gd name="T7" fmla="*/ 11 h 14"/>
                <a:gd name="T8" fmla="*/ 0 w 2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4">
                  <a:moveTo>
                    <a:pt x="0" y="0"/>
                  </a:moveTo>
                  <a:lnTo>
                    <a:pt x="0" y="2"/>
                  </a:lnTo>
                  <a:lnTo>
                    <a:pt x="23" y="14"/>
                  </a:lnTo>
                  <a:lnTo>
                    <a:pt x="2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7" name="Freeform 614">
              <a:extLst>
                <a:ext uri="{FF2B5EF4-FFF2-40B4-BE49-F238E27FC236}">
                  <a16:creationId xmlns:a16="http://schemas.microsoft.com/office/drawing/2014/main" id="{B6E38B96-27C2-4339-A46C-AFF7A3958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649" y="3568869"/>
              <a:ext cx="42862" cy="25400"/>
            </a:xfrm>
            <a:custGeom>
              <a:avLst/>
              <a:gdLst>
                <a:gd name="T0" fmla="*/ 0 w 27"/>
                <a:gd name="T1" fmla="*/ 16 h 16"/>
                <a:gd name="T2" fmla="*/ 27 w 27"/>
                <a:gd name="T3" fmla="*/ 3 h 16"/>
                <a:gd name="T4" fmla="*/ 27 w 27"/>
                <a:gd name="T5" fmla="*/ 0 h 16"/>
                <a:gd name="T6" fmla="*/ 1 w 27"/>
                <a:gd name="T7" fmla="*/ 13 h 16"/>
                <a:gd name="T8" fmla="*/ 0 w 27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">
                  <a:moveTo>
                    <a:pt x="0" y="16"/>
                  </a:moveTo>
                  <a:lnTo>
                    <a:pt x="27" y="3"/>
                  </a:lnTo>
                  <a:lnTo>
                    <a:pt x="27" y="0"/>
                  </a:lnTo>
                  <a:lnTo>
                    <a:pt x="1" y="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8" name="Freeform 615">
              <a:extLst>
                <a:ext uri="{FF2B5EF4-FFF2-40B4-BE49-F238E27FC236}">
                  <a16:creationId xmlns:a16="http://schemas.microsoft.com/office/drawing/2014/main" id="{B67E7876-6396-4E06-BC39-E3D6C9035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137" y="3546644"/>
              <a:ext cx="11112" cy="84138"/>
            </a:xfrm>
            <a:custGeom>
              <a:avLst/>
              <a:gdLst>
                <a:gd name="T0" fmla="*/ 0 w 7"/>
                <a:gd name="T1" fmla="*/ 0 h 53"/>
                <a:gd name="T2" fmla="*/ 0 w 7"/>
                <a:gd name="T3" fmla="*/ 50 h 53"/>
                <a:gd name="T4" fmla="*/ 7 w 7"/>
                <a:gd name="T5" fmla="*/ 53 h 53"/>
                <a:gd name="T6" fmla="*/ 7 w 7"/>
                <a:gd name="T7" fmla="*/ 3 h 53"/>
                <a:gd name="T8" fmla="*/ 0 w 7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0"/>
                  </a:moveTo>
                  <a:lnTo>
                    <a:pt x="0" y="50"/>
                  </a:lnTo>
                  <a:lnTo>
                    <a:pt x="7" y="53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9" name="Freeform 616">
              <a:extLst>
                <a:ext uri="{FF2B5EF4-FFF2-40B4-BE49-F238E27FC236}">
                  <a16:creationId xmlns:a16="http://schemas.microsoft.com/office/drawing/2014/main" id="{1048A165-9B18-46D2-8A71-F7C9D67E8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249" y="3551407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  <a:gd name="T10" fmla="*/ 1 w 2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003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0" name="Freeform 617">
              <a:extLst>
                <a:ext uri="{FF2B5EF4-FFF2-40B4-BE49-F238E27FC236}">
                  <a16:creationId xmlns:a16="http://schemas.microsoft.com/office/drawing/2014/main" id="{DD2E2941-3F14-4FBD-ABF4-CB4527A8F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249" y="3551407"/>
              <a:ext cx="3175" cy="80963"/>
            </a:xfrm>
            <a:custGeom>
              <a:avLst/>
              <a:gdLst>
                <a:gd name="T0" fmla="*/ 1 w 2"/>
                <a:gd name="T1" fmla="*/ 51 h 51"/>
                <a:gd name="T2" fmla="*/ 2 w 2"/>
                <a:gd name="T3" fmla="*/ 49 h 51"/>
                <a:gd name="T4" fmla="*/ 2 w 2"/>
                <a:gd name="T5" fmla="*/ 0 h 51"/>
                <a:gd name="T6" fmla="*/ 0 w 2"/>
                <a:gd name="T7" fmla="*/ 0 h 51"/>
                <a:gd name="T8" fmla="*/ 0 w 2"/>
                <a:gd name="T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1">
                  <a:moveTo>
                    <a:pt x="1" y="51"/>
                  </a:moveTo>
                  <a:lnTo>
                    <a:pt x="2" y="4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0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1" name="Freeform 618">
              <a:extLst>
                <a:ext uri="{FF2B5EF4-FFF2-40B4-BE49-F238E27FC236}">
                  <a16:creationId xmlns:a16="http://schemas.microsoft.com/office/drawing/2014/main" id="{10E5FA62-42A1-4B06-A2D2-E2F6E027C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399" y="3543469"/>
              <a:ext cx="11112" cy="84138"/>
            </a:xfrm>
            <a:custGeom>
              <a:avLst/>
              <a:gdLst>
                <a:gd name="T0" fmla="*/ 0 w 7"/>
                <a:gd name="T1" fmla="*/ 53 h 53"/>
                <a:gd name="T2" fmla="*/ 7 w 7"/>
                <a:gd name="T3" fmla="*/ 49 h 53"/>
                <a:gd name="T4" fmla="*/ 7 w 7"/>
                <a:gd name="T5" fmla="*/ 0 h 53"/>
                <a:gd name="T6" fmla="*/ 0 w 7"/>
                <a:gd name="T7" fmla="*/ 4 h 53"/>
                <a:gd name="T8" fmla="*/ 0 w 7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3">
                  <a:moveTo>
                    <a:pt x="0" y="53"/>
                  </a:moveTo>
                  <a:lnTo>
                    <a:pt x="7" y="49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2" name="Freeform 619">
              <a:extLst>
                <a:ext uri="{FF2B5EF4-FFF2-40B4-BE49-F238E27FC236}">
                  <a16:creationId xmlns:a16="http://schemas.microsoft.com/office/drawing/2014/main" id="{07B02103-1E96-4BA7-9EFE-95AD6B82F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3224" y="3545057"/>
              <a:ext cx="3175" cy="82550"/>
            </a:xfrm>
            <a:custGeom>
              <a:avLst/>
              <a:gdLst>
                <a:gd name="T0" fmla="*/ 2 w 2"/>
                <a:gd name="T1" fmla="*/ 52 h 52"/>
                <a:gd name="T2" fmla="*/ 0 w 2"/>
                <a:gd name="T3" fmla="*/ 51 h 52"/>
                <a:gd name="T4" fmla="*/ 0 w 2"/>
                <a:gd name="T5" fmla="*/ 0 h 52"/>
                <a:gd name="T6" fmla="*/ 2 w 2"/>
                <a:gd name="T7" fmla="*/ 2 h 52"/>
                <a:gd name="T8" fmla="*/ 2 w 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2">
                  <a:moveTo>
                    <a:pt x="2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52"/>
                  </a:lnTo>
                  <a:close/>
                </a:path>
              </a:pathLst>
            </a:cu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3" name="Freeform 620">
              <a:extLst>
                <a:ext uri="{FF2B5EF4-FFF2-40B4-BE49-F238E27FC236}">
                  <a16:creationId xmlns:a16="http://schemas.microsoft.com/office/drawing/2014/main" id="{9483F900-77F0-4F42-ACE2-DCAD57A89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3224" y="3545057"/>
              <a:ext cx="3175" cy="82550"/>
            </a:xfrm>
            <a:custGeom>
              <a:avLst/>
              <a:gdLst>
                <a:gd name="T0" fmla="*/ 2 w 2"/>
                <a:gd name="T1" fmla="*/ 52 h 52"/>
                <a:gd name="T2" fmla="*/ 0 w 2"/>
                <a:gd name="T3" fmla="*/ 51 h 52"/>
                <a:gd name="T4" fmla="*/ 0 w 2"/>
                <a:gd name="T5" fmla="*/ 0 h 52"/>
                <a:gd name="T6" fmla="*/ 2 w 2"/>
                <a:gd name="T7" fmla="*/ 2 h 52"/>
                <a:gd name="T8" fmla="*/ 2 w 2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2">
                  <a:moveTo>
                    <a:pt x="2" y="52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52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4" name="Freeform 621">
              <a:extLst>
                <a:ext uri="{FF2B5EF4-FFF2-40B4-BE49-F238E27FC236}">
                  <a16:creationId xmlns:a16="http://schemas.microsoft.com/office/drawing/2014/main" id="{83A41D8F-1AA7-4EA8-9ECB-66723ADFE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537" y="3557757"/>
              <a:ext cx="11112" cy="85725"/>
            </a:xfrm>
            <a:custGeom>
              <a:avLst/>
              <a:gdLst>
                <a:gd name="T0" fmla="*/ 0 w 7"/>
                <a:gd name="T1" fmla="*/ 0 h 54"/>
                <a:gd name="T2" fmla="*/ 0 w 7"/>
                <a:gd name="T3" fmla="*/ 50 h 54"/>
                <a:gd name="T4" fmla="*/ 7 w 7"/>
                <a:gd name="T5" fmla="*/ 54 h 54"/>
                <a:gd name="T6" fmla="*/ 7 w 7"/>
                <a:gd name="T7" fmla="*/ 4 h 54"/>
                <a:gd name="T8" fmla="*/ 0 w 7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0"/>
                  </a:moveTo>
                  <a:lnTo>
                    <a:pt x="0" y="50"/>
                  </a:lnTo>
                  <a:lnTo>
                    <a:pt x="7" y="54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5" name="Freeform 622">
              <a:extLst>
                <a:ext uri="{FF2B5EF4-FFF2-40B4-BE49-F238E27FC236}">
                  <a16:creationId xmlns:a16="http://schemas.microsoft.com/office/drawing/2014/main" id="{13C2152B-9CD2-4794-83A1-FBDE8B67D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237" y="3557757"/>
              <a:ext cx="11112" cy="85725"/>
            </a:xfrm>
            <a:custGeom>
              <a:avLst/>
              <a:gdLst>
                <a:gd name="T0" fmla="*/ 0 w 7"/>
                <a:gd name="T1" fmla="*/ 54 h 54"/>
                <a:gd name="T2" fmla="*/ 7 w 7"/>
                <a:gd name="T3" fmla="*/ 50 h 54"/>
                <a:gd name="T4" fmla="*/ 7 w 7"/>
                <a:gd name="T5" fmla="*/ 0 h 54"/>
                <a:gd name="T6" fmla="*/ 0 w 7"/>
                <a:gd name="T7" fmla="*/ 5 h 54"/>
                <a:gd name="T8" fmla="*/ 0 w 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4">
                  <a:moveTo>
                    <a:pt x="0" y="54"/>
                  </a:moveTo>
                  <a:lnTo>
                    <a:pt x="7" y="50"/>
                  </a:lnTo>
                  <a:lnTo>
                    <a:pt x="7" y="0"/>
                  </a:lnTo>
                  <a:lnTo>
                    <a:pt x="0" y="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6" name="Freeform 623">
              <a:extLst>
                <a:ext uri="{FF2B5EF4-FFF2-40B4-BE49-F238E27FC236}">
                  <a16:creationId xmlns:a16="http://schemas.microsoft.com/office/drawing/2014/main" id="{FE893F17-B91B-4AB8-B31B-F19F89D18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137" y="3519657"/>
              <a:ext cx="82550" cy="41275"/>
            </a:xfrm>
            <a:custGeom>
              <a:avLst/>
              <a:gdLst>
                <a:gd name="T0" fmla="*/ 0 w 52"/>
                <a:gd name="T1" fmla="*/ 14 h 26"/>
                <a:gd name="T2" fmla="*/ 24 w 52"/>
                <a:gd name="T3" fmla="*/ 26 h 26"/>
                <a:gd name="T4" fmla="*/ 52 w 52"/>
                <a:gd name="T5" fmla="*/ 12 h 26"/>
                <a:gd name="T6" fmla="*/ 27 w 52"/>
                <a:gd name="T7" fmla="*/ 0 h 26"/>
                <a:gd name="T8" fmla="*/ 0 w 52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6">
                  <a:moveTo>
                    <a:pt x="0" y="14"/>
                  </a:moveTo>
                  <a:lnTo>
                    <a:pt x="24" y="26"/>
                  </a:lnTo>
                  <a:lnTo>
                    <a:pt x="52" y="12"/>
                  </a:lnTo>
                  <a:lnTo>
                    <a:pt x="2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7" name="Freeform 624">
              <a:extLst>
                <a:ext uri="{FF2B5EF4-FFF2-40B4-BE49-F238E27FC236}">
                  <a16:creationId xmlns:a16="http://schemas.microsoft.com/office/drawing/2014/main" id="{B411652D-50B9-44F3-BB3F-607CCA47F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137" y="3541882"/>
              <a:ext cx="38100" cy="23813"/>
            </a:xfrm>
            <a:custGeom>
              <a:avLst/>
              <a:gdLst>
                <a:gd name="T0" fmla="*/ 0 w 24"/>
                <a:gd name="T1" fmla="*/ 0 h 15"/>
                <a:gd name="T2" fmla="*/ 0 w 24"/>
                <a:gd name="T3" fmla="*/ 3 h 15"/>
                <a:gd name="T4" fmla="*/ 23 w 24"/>
                <a:gd name="T5" fmla="*/ 15 h 15"/>
                <a:gd name="T6" fmla="*/ 24 w 24"/>
                <a:gd name="T7" fmla="*/ 12 h 15"/>
                <a:gd name="T8" fmla="*/ 0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0"/>
                  </a:moveTo>
                  <a:lnTo>
                    <a:pt x="0" y="3"/>
                  </a:lnTo>
                  <a:lnTo>
                    <a:pt x="23" y="15"/>
                  </a:lnTo>
                  <a:lnTo>
                    <a:pt x="2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AF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8" name="Freeform 625">
              <a:extLst>
                <a:ext uri="{FF2B5EF4-FFF2-40B4-BE49-F238E27FC236}">
                  <a16:creationId xmlns:a16="http://schemas.microsoft.com/office/drawing/2014/main" id="{CA93DC65-351A-46EB-A741-E2BA97175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649" y="3538707"/>
              <a:ext cx="46037" cy="26988"/>
            </a:xfrm>
            <a:custGeom>
              <a:avLst/>
              <a:gdLst>
                <a:gd name="T0" fmla="*/ 0 w 29"/>
                <a:gd name="T1" fmla="*/ 17 h 17"/>
                <a:gd name="T2" fmla="*/ 28 w 29"/>
                <a:gd name="T3" fmla="*/ 3 h 17"/>
                <a:gd name="T4" fmla="*/ 29 w 29"/>
                <a:gd name="T5" fmla="*/ 0 h 17"/>
                <a:gd name="T6" fmla="*/ 1 w 29"/>
                <a:gd name="T7" fmla="*/ 14 h 17"/>
                <a:gd name="T8" fmla="*/ 0 w 2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7">
                  <a:moveTo>
                    <a:pt x="0" y="17"/>
                  </a:moveTo>
                  <a:lnTo>
                    <a:pt x="28" y="3"/>
                  </a:lnTo>
                  <a:lnTo>
                    <a:pt x="29" y="0"/>
                  </a:lnTo>
                  <a:lnTo>
                    <a:pt x="1" y="1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3B51"/>
            </a:solidFill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9" name="Line 626">
              <a:extLst>
                <a:ext uri="{FF2B5EF4-FFF2-40B4-BE49-F238E27FC236}">
                  <a16:creationId xmlns:a16="http://schemas.microsoft.com/office/drawing/2014/main" id="{044D753D-4847-4D91-913D-EFF196A723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66712" y="3541088"/>
              <a:ext cx="341312" cy="166688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0" name="Line 627">
              <a:extLst>
                <a:ext uri="{FF2B5EF4-FFF2-40B4-BE49-F238E27FC236}">
                  <a16:creationId xmlns:a16="http://schemas.microsoft.com/office/drawing/2014/main" id="{143D8232-E0FA-4D51-BB96-E9E3788CF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7505" y="3445046"/>
              <a:ext cx="0" cy="26280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1" name="Line 628">
              <a:extLst>
                <a:ext uri="{FF2B5EF4-FFF2-40B4-BE49-F238E27FC236}">
                  <a16:creationId xmlns:a16="http://schemas.microsoft.com/office/drawing/2014/main" id="{732BAC6A-1C4B-4811-998A-EC256ECBFE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8818" y="3279152"/>
              <a:ext cx="0" cy="26280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2" name="Line 629">
              <a:extLst>
                <a:ext uri="{FF2B5EF4-FFF2-40B4-BE49-F238E27FC236}">
                  <a16:creationId xmlns:a16="http://schemas.microsoft.com/office/drawing/2014/main" id="{86E3AE97-6089-48D6-B641-34443444FE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68299" y="3279946"/>
              <a:ext cx="341312" cy="168275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3" name="Line 632">
              <a:extLst>
                <a:ext uri="{FF2B5EF4-FFF2-40B4-BE49-F238E27FC236}">
                  <a16:creationId xmlns:a16="http://schemas.microsoft.com/office/drawing/2014/main" id="{B34E3ED6-2ABA-4EF8-A8BA-6EED6C7CA5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6368" y="3137322"/>
              <a:ext cx="86400" cy="46800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4" name="Line 634">
              <a:extLst>
                <a:ext uri="{FF2B5EF4-FFF2-40B4-BE49-F238E27FC236}">
                  <a16:creationId xmlns:a16="http://schemas.microsoft.com/office/drawing/2014/main" id="{ABED4BB7-8C5E-49AC-9FCD-4019FBAA9E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5849" y="3435519"/>
              <a:ext cx="552450" cy="271463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5" name="Line 635">
              <a:extLst>
                <a:ext uri="{FF2B5EF4-FFF2-40B4-BE49-F238E27FC236}">
                  <a16:creationId xmlns:a16="http://schemas.microsoft.com/office/drawing/2014/main" id="{7744F0B1-302A-454C-80C1-6CA77C099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3864" y="3007889"/>
              <a:ext cx="554037" cy="27305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6" name="Line 636">
              <a:extLst>
                <a:ext uri="{FF2B5EF4-FFF2-40B4-BE49-F238E27FC236}">
                  <a16:creationId xmlns:a16="http://schemas.microsoft.com/office/drawing/2014/main" id="{295BB4F5-235B-4379-B744-0F093E73D8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9024" y="3175172"/>
              <a:ext cx="552450" cy="27305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7" name="Line 637">
              <a:extLst>
                <a:ext uri="{FF2B5EF4-FFF2-40B4-BE49-F238E27FC236}">
                  <a16:creationId xmlns:a16="http://schemas.microsoft.com/office/drawing/2014/main" id="{EAE8E1F3-F7EB-48AB-AD01-D74E2C4DA3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68795" y="3125521"/>
              <a:ext cx="86400" cy="46800"/>
            </a:xfrm>
            <a:prstGeom prst="line">
              <a:avLst/>
            </a:prstGeom>
            <a:noFill/>
            <a:ln w="3175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8" name="Line 631">
              <a:extLst>
                <a:ext uri="{FF2B5EF4-FFF2-40B4-BE49-F238E27FC236}">
                  <a16:creationId xmlns:a16="http://schemas.microsoft.com/office/drawing/2014/main" id="{4ED0D2B1-4A3D-4445-BBCD-1F924E25EC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9623" y="3183182"/>
              <a:ext cx="144462" cy="71438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9" name="Line 630">
              <a:extLst>
                <a:ext uri="{FF2B5EF4-FFF2-40B4-BE49-F238E27FC236}">
                  <a16:creationId xmlns:a16="http://schemas.microsoft.com/office/drawing/2014/main" id="{9C8E44C3-FC97-4257-9104-6D77A7FF33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8035" y="3169595"/>
              <a:ext cx="149225" cy="71438"/>
            </a:xfrm>
            <a:prstGeom prst="line">
              <a:avLst/>
            </a:prstGeom>
            <a:noFill/>
            <a:ln w="1588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0" name="Line 219">
              <a:extLst>
                <a:ext uri="{FF2B5EF4-FFF2-40B4-BE49-F238E27FC236}">
                  <a16:creationId xmlns:a16="http://schemas.microsoft.com/office/drawing/2014/main" id="{EBADF5E1-B9B0-447E-AACD-8E59B6D5FC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2132" y="3051478"/>
              <a:ext cx="115890" cy="58740"/>
            </a:xfrm>
            <a:prstGeom prst="line">
              <a:avLst/>
            </a:pr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1" name="Line 637">
              <a:extLst>
                <a:ext uri="{FF2B5EF4-FFF2-40B4-BE49-F238E27FC236}">
                  <a16:creationId xmlns:a16="http://schemas.microsoft.com/office/drawing/2014/main" id="{2F00B677-D8FB-43FE-96B0-CB92111868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68749" y="3108561"/>
              <a:ext cx="39600" cy="18000"/>
            </a:xfrm>
            <a:prstGeom prst="line">
              <a:avLst/>
            </a:prstGeom>
            <a:noFill/>
            <a:ln w="3175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2" name="Line 637">
              <a:extLst>
                <a:ext uri="{FF2B5EF4-FFF2-40B4-BE49-F238E27FC236}">
                  <a16:creationId xmlns:a16="http://schemas.microsoft.com/office/drawing/2014/main" id="{E07E4929-DC9D-4365-A046-5EAC864EBB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67574" y="3116643"/>
              <a:ext cx="39600" cy="21600"/>
            </a:xfrm>
            <a:prstGeom prst="line">
              <a:avLst/>
            </a:prstGeom>
            <a:noFill/>
            <a:ln w="3175" cap="flat">
              <a:solidFill>
                <a:srgbClr val="E600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243" name="Picture 22">
            <a:extLst>
              <a:ext uri="{FF2B5EF4-FFF2-40B4-BE49-F238E27FC236}">
                <a16:creationId xmlns:a16="http://schemas.microsoft.com/office/drawing/2014/main" id="{FA5B06E3-76CC-4C4F-9C7A-A2F117044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481" y="4180756"/>
            <a:ext cx="962265" cy="47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4" name="直線矢印コネクタ 243">
            <a:extLst>
              <a:ext uri="{FF2B5EF4-FFF2-40B4-BE49-F238E27FC236}">
                <a16:creationId xmlns:a16="http://schemas.microsoft.com/office/drawing/2014/main" id="{09D4F506-A734-4DD0-9ADD-D5B741307B0E}"/>
              </a:ext>
            </a:extLst>
          </p:cNvPr>
          <p:cNvCxnSpPr>
            <a:cxnSpLocks/>
          </p:cNvCxnSpPr>
          <p:nvPr/>
        </p:nvCxnSpPr>
        <p:spPr>
          <a:xfrm>
            <a:off x="1950423" y="3411013"/>
            <a:ext cx="3754490" cy="1811675"/>
          </a:xfrm>
          <a:prstGeom prst="straightConnector1">
            <a:avLst/>
          </a:prstGeom>
          <a:ln w="1905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5" name="グループ化 244">
            <a:extLst>
              <a:ext uri="{FF2B5EF4-FFF2-40B4-BE49-F238E27FC236}">
                <a16:creationId xmlns:a16="http://schemas.microsoft.com/office/drawing/2014/main" id="{70AE1101-6149-41B3-8465-78F2A7B32B37}"/>
              </a:ext>
            </a:extLst>
          </p:cNvPr>
          <p:cNvGrpSpPr/>
          <p:nvPr/>
        </p:nvGrpSpPr>
        <p:grpSpPr>
          <a:xfrm>
            <a:off x="4055377" y="4566234"/>
            <a:ext cx="252000" cy="72000"/>
            <a:chOff x="3533307" y="3768128"/>
            <a:chExt cx="252000" cy="72000"/>
          </a:xfrm>
        </p:grpSpPr>
        <p:sp>
          <p:nvSpPr>
            <p:cNvPr id="270" name="AutoShape 11">
              <a:extLst>
                <a:ext uri="{FF2B5EF4-FFF2-40B4-BE49-F238E27FC236}">
                  <a16:creationId xmlns:a16="http://schemas.microsoft.com/office/drawing/2014/main" id="{BB1B3AD0-2B12-44A0-8C2F-32A99D3F41B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555045" y="3775959"/>
              <a:ext cx="198438" cy="4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1" name="Rectangle 13">
              <a:extLst>
                <a:ext uri="{FF2B5EF4-FFF2-40B4-BE49-F238E27FC236}">
                  <a16:creationId xmlns:a16="http://schemas.microsoft.com/office/drawing/2014/main" id="{819CC96F-56F4-4ACE-AE3C-AF915BCB5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307" y="3768128"/>
              <a:ext cx="252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2" name="Freeform 14">
              <a:extLst>
                <a:ext uri="{FF2B5EF4-FFF2-40B4-BE49-F238E27FC236}">
                  <a16:creationId xmlns:a16="http://schemas.microsoft.com/office/drawing/2014/main" id="{DDBDD853-68F2-459C-8155-CFAB4DB70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683" y="3788659"/>
              <a:ext cx="104775" cy="1588"/>
            </a:xfrm>
            <a:custGeom>
              <a:avLst/>
              <a:gdLst>
                <a:gd name="T0" fmla="*/ 0 w 66"/>
                <a:gd name="T1" fmla="*/ 1 h 1"/>
                <a:gd name="T2" fmla="*/ 66 w 66"/>
                <a:gd name="T3" fmla="*/ 0 h 1"/>
                <a:gd name="T4" fmla="*/ 0 w 66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1">
                  <a:moveTo>
                    <a:pt x="0" y="1"/>
                  </a:moveTo>
                  <a:lnTo>
                    <a:pt x="6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CB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3" name="Line 15">
              <a:extLst>
                <a:ext uri="{FF2B5EF4-FFF2-40B4-BE49-F238E27FC236}">
                  <a16:creationId xmlns:a16="http://schemas.microsoft.com/office/drawing/2014/main" id="{1099FD8D-EB37-42B1-94F0-22CF468F99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75683" y="3788659"/>
              <a:ext cx="104775" cy="158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4" name="Freeform 16">
              <a:extLst>
                <a:ext uri="{FF2B5EF4-FFF2-40B4-BE49-F238E27FC236}">
                  <a16:creationId xmlns:a16="http://schemas.microsoft.com/office/drawing/2014/main" id="{6F55F78E-A766-4C3D-A628-42FE615F8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658" y="3809297"/>
              <a:ext cx="107950" cy="3175"/>
            </a:xfrm>
            <a:custGeom>
              <a:avLst/>
              <a:gdLst>
                <a:gd name="T0" fmla="*/ 0 w 68"/>
                <a:gd name="T1" fmla="*/ 2 h 2"/>
                <a:gd name="T2" fmla="*/ 68 w 68"/>
                <a:gd name="T3" fmla="*/ 0 h 2"/>
                <a:gd name="T4" fmla="*/ 0 w 6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2">
                  <a:moveTo>
                    <a:pt x="0" y="2"/>
                  </a:moveTo>
                  <a:lnTo>
                    <a:pt x="68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8CB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5" name="Line 17">
              <a:extLst>
                <a:ext uri="{FF2B5EF4-FFF2-40B4-BE49-F238E27FC236}">
                  <a16:creationId xmlns:a16="http://schemas.microsoft.com/office/drawing/2014/main" id="{FD618A6E-E973-488B-87BC-DE8E9AE245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29658" y="3809297"/>
              <a:ext cx="107950" cy="3175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46" name="グループ化 245">
            <a:extLst>
              <a:ext uri="{FF2B5EF4-FFF2-40B4-BE49-F238E27FC236}">
                <a16:creationId xmlns:a16="http://schemas.microsoft.com/office/drawing/2014/main" id="{F0CB4B4F-74D6-42A9-851B-0FD67CE999F2}"/>
              </a:ext>
            </a:extLst>
          </p:cNvPr>
          <p:cNvGrpSpPr/>
          <p:nvPr/>
        </p:nvGrpSpPr>
        <p:grpSpPr>
          <a:xfrm>
            <a:off x="1229624" y="2677060"/>
            <a:ext cx="3061018" cy="1266047"/>
            <a:chOff x="1691957" y="1896253"/>
            <a:chExt cx="3061018" cy="1266047"/>
          </a:xfrm>
        </p:grpSpPr>
        <p:sp>
          <p:nvSpPr>
            <p:cNvPr id="257" name="フリーフォーム: 図形 256">
              <a:extLst>
                <a:ext uri="{FF2B5EF4-FFF2-40B4-BE49-F238E27FC236}">
                  <a16:creationId xmlns:a16="http://schemas.microsoft.com/office/drawing/2014/main" id="{F3C11E64-E98F-4DF7-90DD-3FE0C8D64E26}"/>
                </a:ext>
              </a:extLst>
            </p:cNvPr>
            <p:cNvSpPr/>
            <p:nvPr/>
          </p:nvSpPr>
          <p:spPr>
            <a:xfrm>
              <a:off x="4700587" y="2933700"/>
              <a:ext cx="52388" cy="228600"/>
            </a:xfrm>
            <a:custGeom>
              <a:avLst/>
              <a:gdLst>
                <a:gd name="connsiteX0" fmla="*/ 0 w 52388"/>
                <a:gd name="connsiteY0" fmla="*/ 40481 h 228600"/>
                <a:gd name="connsiteX1" fmla="*/ 2382 w 52388"/>
                <a:gd name="connsiteY1" fmla="*/ 228600 h 228600"/>
                <a:gd name="connsiteX2" fmla="*/ 52388 w 52388"/>
                <a:gd name="connsiteY2" fmla="*/ 185738 h 228600"/>
                <a:gd name="connsiteX3" fmla="*/ 50007 w 52388"/>
                <a:gd name="connsiteY3" fmla="*/ 0 h 228600"/>
                <a:gd name="connsiteX4" fmla="*/ 0 w 52388"/>
                <a:gd name="connsiteY4" fmla="*/ 40481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88" h="228600">
                  <a:moveTo>
                    <a:pt x="0" y="40481"/>
                  </a:moveTo>
                  <a:lnTo>
                    <a:pt x="2382" y="228600"/>
                  </a:lnTo>
                  <a:lnTo>
                    <a:pt x="52388" y="185738"/>
                  </a:lnTo>
                  <a:cubicBezTo>
                    <a:pt x="51594" y="123825"/>
                    <a:pt x="50801" y="61913"/>
                    <a:pt x="50007" y="0"/>
                  </a:cubicBezTo>
                  <a:lnTo>
                    <a:pt x="0" y="40481"/>
                  </a:lnTo>
                  <a:close/>
                </a:path>
              </a:pathLst>
            </a:custGeom>
            <a:solidFill>
              <a:srgbClr val="666464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58" name="フリーフォーム: 図形 257">
              <a:extLst>
                <a:ext uri="{FF2B5EF4-FFF2-40B4-BE49-F238E27FC236}">
                  <a16:creationId xmlns:a16="http://schemas.microsoft.com/office/drawing/2014/main" id="{B6346C1D-64E3-4ABB-976C-1CBFE9220DD6}"/>
                </a:ext>
              </a:extLst>
            </p:cNvPr>
            <p:cNvSpPr/>
            <p:nvPr/>
          </p:nvSpPr>
          <p:spPr>
            <a:xfrm>
              <a:off x="2034609" y="2137507"/>
              <a:ext cx="664191" cy="495868"/>
            </a:xfrm>
            <a:custGeom>
              <a:avLst/>
              <a:gdLst>
                <a:gd name="connsiteX0" fmla="*/ 0 w 664191"/>
                <a:gd name="connsiteY0" fmla="*/ 0 h 495868"/>
                <a:gd name="connsiteX1" fmla="*/ 4549 w 664191"/>
                <a:gd name="connsiteY1" fmla="*/ 163773 h 495868"/>
                <a:gd name="connsiteX2" fmla="*/ 664191 w 664191"/>
                <a:gd name="connsiteY2" fmla="*/ 495868 h 495868"/>
                <a:gd name="connsiteX3" fmla="*/ 664191 w 664191"/>
                <a:gd name="connsiteY3" fmla="*/ 322997 h 495868"/>
                <a:gd name="connsiteX4" fmla="*/ 0 w 664191"/>
                <a:gd name="connsiteY4" fmla="*/ 0 h 49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191" h="495868">
                  <a:moveTo>
                    <a:pt x="0" y="0"/>
                  </a:moveTo>
                  <a:lnTo>
                    <a:pt x="4549" y="163773"/>
                  </a:lnTo>
                  <a:lnTo>
                    <a:pt x="664191" y="495868"/>
                  </a:lnTo>
                  <a:lnTo>
                    <a:pt x="664191" y="322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59" name="Freeform 65">
              <a:extLst>
                <a:ext uri="{FF2B5EF4-FFF2-40B4-BE49-F238E27FC236}">
                  <a16:creationId xmlns:a16="http://schemas.microsoft.com/office/drawing/2014/main" id="{5FDE3617-86A3-481A-80B2-DCFB4FF84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421" y="2552053"/>
              <a:ext cx="523880" cy="258764"/>
            </a:xfrm>
            <a:custGeom>
              <a:avLst/>
              <a:gdLst>
                <a:gd name="T0" fmla="*/ 0 w 330"/>
                <a:gd name="T1" fmla="*/ 0 h 163"/>
                <a:gd name="T2" fmla="*/ 330 w 330"/>
                <a:gd name="T3" fmla="*/ 163 h 163"/>
                <a:gd name="T4" fmla="*/ 0 w 330"/>
                <a:gd name="T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0" h="163">
                  <a:moveTo>
                    <a:pt x="0" y="0"/>
                  </a:moveTo>
                  <a:lnTo>
                    <a:pt x="330" y="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0" name="Freeform 178">
              <a:extLst>
                <a:ext uri="{FF2B5EF4-FFF2-40B4-BE49-F238E27FC236}">
                  <a16:creationId xmlns:a16="http://schemas.microsoft.com/office/drawing/2014/main" id="{566A74E7-85A2-4D58-9B79-82C38ADC9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433" y="2539353"/>
              <a:ext cx="34925" cy="15875"/>
            </a:xfrm>
            <a:custGeom>
              <a:avLst/>
              <a:gdLst>
                <a:gd name="T0" fmla="*/ 0 w 22"/>
                <a:gd name="T1" fmla="*/ 0 h 10"/>
                <a:gd name="T2" fmla="*/ 22 w 22"/>
                <a:gd name="T3" fmla="*/ 10 h 10"/>
                <a:gd name="T4" fmla="*/ 0 w 22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0">
                  <a:moveTo>
                    <a:pt x="0" y="0"/>
                  </a:moveTo>
                  <a:lnTo>
                    <a:pt x="22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1" name="フリーフォーム: 図形 260">
              <a:extLst>
                <a:ext uri="{FF2B5EF4-FFF2-40B4-BE49-F238E27FC236}">
                  <a16:creationId xmlns:a16="http://schemas.microsoft.com/office/drawing/2014/main" id="{2BE96D43-A1D1-4C63-B053-92ADAA0D3306}"/>
                </a:ext>
              </a:extLst>
            </p:cNvPr>
            <p:cNvSpPr/>
            <p:nvPr/>
          </p:nvSpPr>
          <p:spPr>
            <a:xfrm>
              <a:off x="1693273" y="1928188"/>
              <a:ext cx="350292" cy="377588"/>
            </a:xfrm>
            <a:custGeom>
              <a:avLst/>
              <a:gdLst>
                <a:gd name="connsiteX0" fmla="*/ 350292 w 350292"/>
                <a:gd name="connsiteY0" fmla="*/ 377588 h 377588"/>
                <a:gd name="connsiteX1" fmla="*/ 350292 w 350292"/>
                <a:gd name="connsiteY1" fmla="*/ 213815 h 377588"/>
                <a:gd name="connsiteX2" fmla="*/ 0 w 350292"/>
                <a:gd name="connsiteY2" fmla="*/ 0 h 377588"/>
                <a:gd name="connsiteX3" fmla="*/ 0 w 350292"/>
                <a:gd name="connsiteY3" fmla="*/ 172871 h 377588"/>
                <a:gd name="connsiteX4" fmla="*/ 350292 w 350292"/>
                <a:gd name="connsiteY4" fmla="*/ 377588 h 377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292" h="377588">
                  <a:moveTo>
                    <a:pt x="350292" y="377588"/>
                  </a:moveTo>
                  <a:lnTo>
                    <a:pt x="350292" y="213815"/>
                  </a:lnTo>
                  <a:lnTo>
                    <a:pt x="0" y="0"/>
                  </a:lnTo>
                  <a:lnTo>
                    <a:pt x="0" y="172871"/>
                  </a:lnTo>
                  <a:lnTo>
                    <a:pt x="350292" y="377588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2" name="フリーフォーム: 図形 261">
              <a:extLst>
                <a:ext uri="{FF2B5EF4-FFF2-40B4-BE49-F238E27FC236}">
                  <a16:creationId xmlns:a16="http://schemas.microsoft.com/office/drawing/2014/main" id="{95F213EC-0AFA-42C7-AA67-87938BD41050}"/>
                </a:ext>
              </a:extLst>
            </p:cNvPr>
            <p:cNvSpPr/>
            <p:nvPr/>
          </p:nvSpPr>
          <p:spPr>
            <a:xfrm>
              <a:off x="1691957" y="1896253"/>
              <a:ext cx="413982" cy="245660"/>
            </a:xfrm>
            <a:custGeom>
              <a:avLst/>
              <a:gdLst>
                <a:gd name="connsiteX0" fmla="*/ 345743 w 413982"/>
                <a:gd name="connsiteY0" fmla="*/ 245660 h 245660"/>
                <a:gd name="connsiteX1" fmla="*/ 0 w 413982"/>
                <a:gd name="connsiteY1" fmla="*/ 31845 h 245660"/>
                <a:gd name="connsiteX2" fmla="*/ 59140 w 413982"/>
                <a:gd name="connsiteY2" fmla="*/ 0 h 245660"/>
                <a:gd name="connsiteX3" fmla="*/ 413982 w 413982"/>
                <a:gd name="connsiteY3" fmla="*/ 218364 h 245660"/>
                <a:gd name="connsiteX4" fmla="*/ 345743 w 413982"/>
                <a:gd name="connsiteY4" fmla="*/ 245660 h 24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982" h="245660">
                  <a:moveTo>
                    <a:pt x="345743" y="245660"/>
                  </a:moveTo>
                  <a:lnTo>
                    <a:pt x="0" y="31845"/>
                  </a:lnTo>
                  <a:lnTo>
                    <a:pt x="59140" y="0"/>
                  </a:lnTo>
                  <a:lnTo>
                    <a:pt x="413982" y="218364"/>
                  </a:lnTo>
                  <a:lnTo>
                    <a:pt x="345743" y="245660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3" name="フリーフォーム: 図形 262">
              <a:extLst>
                <a:ext uri="{FF2B5EF4-FFF2-40B4-BE49-F238E27FC236}">
                  <a16:creationId xmlns:a16="http://schemas.microsoft.com/office/drawing/2014/main" id="{C812C980-38B7-4438-B998-5C8717008FED}"/>
                </a:ext>
              </a:extLst>
            </p:cNvPr>
            <p:cNvSpPr/>
            <p:nvPr/>
          </p:nvSpPr>
          <p:spPr>
            <a:xfrm>
              <a:off x="2698799" y="2460504"/>
              <a:ext cx="668740" cy="454925"/>
            </a:xfrm>
            <a:custGeom>
              <a:avLst/>
              <a:gdLst>
                <a:gd name="connsiteX0" fmla="*/ 0 w 668740"/>
                <a:gd name="connsiteY0" fmla="*/ 177421 h 454925"/>
                <a:gd name="connsiteX1" fmla="*/ 664191 w 668740"/>
                <a:gd name="connsiteY1" fmla="*/ 454925 h 454925"/>
                <a:gd name="connsiteX2" fmla="*/ 668740 w 668740"/>
                <a:gd name="connsiteY2" fmla="*/ 272955 h 454925"/>
                <a:gd name="connsiteX3" fmla="*/ 668740 w 668740"/>
                <a:gd name="connsiteY3" fmla="*/ 272955 h 454925"/>
                <a:gd name="connsiteX4" fmla="*/ 0 w 668740"/>
                <a:gd name="connsiteY4" fmla="*/ 0 h 454925"/>
                <a:gd name="connsiteX5" fmla="*/ 0 w 668740"/>
                <a:gd name="connsiteY5" fmla="*/ 177421 h 45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8740" h="454925">
                  <a:moveTo>
                    <a:pt x="0" y="177421"/>
                  </a:moveTo>
                  <a:lnTo>
                    <a:pt x="664191" y="454925"/>
                  </a:lnTo>
                  <a:lnTo>
                    <a:pt x="668740" y="272955"/>
                  </a:lnTo>
                  <a:lnTo>
                    <a:pt x="668740" y="272955"/>
                  </a:lnTo>
                  <a:lnTo>
                    <a:pt x="0" y="0"/>
                  </a:lnTo>
                  <a:lnTo>
                    <a:pt x="0" y="177421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4" name="フリーフォーム: 図形 263">
              <a:extLst>
                <a:ext uri="{FF2B5EF4-FFF2-40B4-BE49-F238E27FC236}">
                  <a16:creationId xmlns:a16="http://schemas.microsoft.com/office/drawing/2014/main" id="{0508A63A-6542-4691-A200-35122A3EFDAA}"/>
                </a:ext>
              </a:extLst>
            </p:cNvPr>
            <p:cNvSpPr/>
            <p:nvPr/>
          </p:nvSpPr>
          <p:spPr>
            <a:xfrm>
              <a:off x="3358441" y="2733459"/>
              <a:ext cx="673290" cy="350292"/>
            </a:xfrm>
            <a:custGeom>
              <a:avLst/>
              <a:gdLst>
                <a:gd name="connsiteX0" fmla="*/ 4549 w 673290"/>
                <a:gd name="connsiteY0" fmla="*/ 0 h 350292"/>
                <a:gd name="connsiteX1" fmla="*/ 673290 w 673290"/>
                <a:gd name="connsiteY1" fmla="*/ 163773 h 350292"/>
                <a:gd name="connsiteX2" fmla="*/ 668740 w 673290"/>
                <a:gd name="connsiteY2" fmla="*/ 350292 h 350292"/>
                <a:gd name="connsiteX3" fmla="*/ 0 w 673290"/>
                <a:gd name="connsiteY3" fmla="*/ 181970 h 350292"/>
                <a:gd name="connsiteX4" fmla="*/ 4549 w 673290"/>
                <a:gd name="connsiteY4" fmla="*/ 0 h 35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290" h="350292">
                  <a:moveTo>
                    <a:pt x="4549" y="0"/>
                  </a:moveTo>
                  <a:lnTo>
                    <a:pt x="673290" y="163773"/>
                  </a:lnTo>
                  <a:lnTo>
                    <a:pt x="668740" y="350292"/>
                  </a:lnTo>
                  <a:lnTo>
                    <a:pt x="0" y="181970"/>
                  </a:lnTo>
                  <a:lnTo>
                    <a:pt x="4549" y="0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5" name="フリーフォーム: 図形 264">
              <a:extLst>
                <a:ext uri="{FF2B5EF4-FFF2-40B4-BE49-F238E27FC236}">
                  <a16:creationId xmlns:a16="http://schemas.microsoft.com/office/drawing/2014/main" id="{D1AEFEA0-9F67-4189-BAFD-EA4AB3A8D53B}"/>
                </a:ext>
              </a:extLst>
            </p:cNvPr>
            <p:cNvSpPr/>
            <p:nvPr/>
          </p:nvSpPr>
          <p:spPr>
            <a:xfrm>
              <a:off x="4027181" y="2892683"/>
              <a:ext cx="673290" cy="268406"/>
            </a:xfrm>
            <a:custGeom>
              <a:avLst/>
              <a:gdLst>
                <a:gd name="connsiteX0" fmla="*/ 0 w 673290"/>
                <a:gd name="connsiteY0" fmla="*/ 0 h 268406"/>
                <a:gd name="connsiteX1" fmla="*/ 0 w 673290"/>
                <a:gd name="connsiteY1" fmla="*/ 191068 h 268406"/>
                <a:gd name="connsiteX2" fmla="*/ 673290 w 673290"/>
                <a:gd name="connsiteY2" fmla="*/ 268406 h 268406"/>
                <a:gd name="connsiteX3" fmla="*/ 673290 w 673290"/>
                <a:gd name="connsiteY3" fmla="*/ 81886 h 268406"/>
                <a:gd name="connsiteX4" fmla="*/ 0 w 673290"/>
                <a:gd name="connsiteY4" fmla="*/ 0 h 26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290" h="268406">
                  <a:moveTo>
                    <a:pt x="0" y="0"/>
                  </a:moveTo>
                  <a:lnTo>
                    <a:pt x="0" y="191068"/>
                  </a:lnTo>
                  <a:lnTo>
                    <a:pt x="673290" y="268406"/>
                  </a:lnTo>
                  <a:lnTo>
                    <a:pt x="673290" y="818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6" name="フリーフォーム: 図形 265">
              <a:extLst>
                <a:ext uri="{FF2B5EF4-FFF2-40B4-BE49-F238E27FC236}">
                  <a16:creationId xmlns:a16="http://schemas.microsoft.com/office/drawing/2014/main" id="{110B4E88-AA3A-42CF-9703-796802D4820D}"/>
                </a:ext>
              </a:extLst>
            </p:cNvPr>
            <p:cNvSpPr/>
            <p:nvPr/>
          </p:nvSpPr>
          <p:spPr>
            <a:xfrm>
              <a:off x="2039846" y="2113309"/>
              <a:ext cx="726472" cy="356223"/>
            </a:xfrm>
            <a:custGeom>
              <a:avLst/>
              <a:gdLst>
                <a:gd name="connsiteX0" fmla="*/ 64513 w 726472"/>
                <a:gd name="connsiteY0" fmla="*/ 0 h 356223"/>
                <a:gd name="connsiteX1" fmla="*/ 0 w 726472"/>
                <a:gd name="connsiteY1" fmla="*/ 28049 h 356223"/>
                <a:gd name="connsiteX2" fmla="*/ 661959 w 726472"/>
                <a:gd name="connsiteY2" fmla="*/ 356223 h 356223"/>
                <a:gd name="connsiteX3" fmla="*/ 726472 w 726472"/>
                <a:gd name="connsiteY3" fmla="*/ 325369 h 356223"/>
                <a:gd name="connsiteX4" fmla="*/ 64513 w 726472"/>
                <a:gd name="connsiteY4" fmla="*/ 0 h 35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6472" h="356223">
                  <a:moveTo>
                    <a:pt x="64513" y="0"/>
                  </a:moveTo>
                  <a:lnTo>
                    <a:pt x="0" y="28049"/>
                  </a:lnTo>
                  <a:lnTo>
                    <a:pt x="661959" y="356223"/>
                  </a:lnTo>
                  <a:lnTo>
                    <a:pt x="726472" y="325369"/>
                  </a:lnTo>
                  <a:lnTo>
                    <a:pt x="64513" y="0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7" name="フリーフォーム: 図形 266">
              <a:extLst>
                <a:ext uri="{FF2B5EF4-FFF2-40B4-BE49-F238E27FC236}">
                  <a16:creationId xmlns:a16="http://schemas.microsoft.com/office/drawing/2014/main" id="{F8C71E62-7E7E-490A-9325-7EB11178956C}"/>
                </a:ext>
              </a:extLst>
            </p:cNvPr>
            <p:cNvSpPr/>
            <p:nvPr/>
          </p:nvSpPr>
          <p:spPr>
            <a:xfrm>
              <a:off x="2698576" y="2441483"/>
              <a:ext cx="737691" cy="288906"/>
            </a:xfrm>
            <a:custGeom>
              <a:avLst/>
              <a:gdLst>
                <a:gd name="connsiteX0" fmla="*/ 0 w 737691"/>
                <a:gd name="connsiteY0" fmla="*/ 22439 h 288906"/>
                <a:gd name="connsiteX1" fmla="*/ 664763 w 737691"/>
                <a:gd name="connsiteY1" fmla="*/ 288906 h 288906"/>
                <a:gd name="connsiteX2" fmla="*/ 737691 w 737691"/>
                <a:gd name="connsiteY2" fmla="*/ 263662 h 288906"/>
                <a:gd name="connsiteX3" fmla="*/ 67318 w 737691"/>
                <a:gd name="connsiteY3" fmla="*/ 0 h 288906"/>
                <a:gd name="connsiteX4" fmla="*/ 0 w 737691"/>
                <a:gd name="connsiteY4" fmla="*/ 22439 h 28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691" h="288906">
                  <a:moveTo>
                    <a:pt x="0" y="22439"/>
                  </a:moveTo>
                  <a:lnTo>
                    <a:pt x="664763" y="288906"/>
                  </a:lnTo>
                  <a:lnTo>
                    <a:pt x="737691" y="263662"/>
                  </a:lnTo>
                  <a:lnTo>
                    <a:pt x="67318" y="0"/>
                  </a:lnTo>
                  <a:lnTo>
                    <a:pt x="0" y="22439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8" name="フリーフォーム: 図形 267">
              <a:extLst>
                <a:ext uri="{FF2B5EF4-FFF2-40B4-BE49-F238E27FC236}">
                  <a16:creationId xmlns:a16="http://schemas.microsoft.com/office/drawing/2014/main" id="{96947F0E-4DBD-4D28-A6AF-F877E3BF63CE}"/>
                </a:ext>
              </a:extLst>
            </p:cNvPr>
            <p:cNvSpPr/>
            <p:nvPr/>
          </p:nvSpPr>
          <p:spPr>
            <a:xfrm>
              <a:off x="3360534" y="2702340"/>
              <a:ext cx="732081" cy="196343"/>
            </a:xfrm>
            <a:custGeom>
              <a:avLst/>
              <a:gdLst>
                <a:gd name="connsiteX0" fmla="*/ 0 w 732081"/>
                <a:gd name="connsiteY0" fmla="*/ 30854 h 196343"/>
                <a:gd name="connsiteX1" fmla="*/ 667568 w 732081"/>
                <a:gd name="connsiteY1" fmla="*/ 196343 h 196343"/>
                <a:gd name="connsiteX2" fmla="*/ 732081 w 732081"/>
                <a:gd name="connsiteY2" fmla="*/ 162684 h 196343"/>
                <a:gd name="connsiteX3" fmla="*/ 70123 w 732081"/>
                <a:gd name="connsiteY3" fmla="*/ 0 h 196343"/>
                <a:gd name="connsiteX4" fmla="*/ 0 w 732081"/>
                <a:gd name="connsiteY4" fmla="*/ 30854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081" h="196343">
                  <a:moveTo>
                    <a:pt x="0" y="30854"/>
                  </a:moveTo>
                  <a:lnTo>
                    <a:pt x="667568" y="196343"/>
                  </a:lnTo>
                  <a:lnTo>
                    <a:pt x="732081" y="162684"/>
                  </a:lnTo>
                  <a:lnTo>
                    <a:pt x="70123" y="0"/>
                  </a:lnTo>
                  <a:lnTo>
                    <a:pt x="0" y="30854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9" name="フリーフォーム: 図形 268">
              <a:extLst>
                <a:ext uri="{FF2B5EF4-FFF2-40B4-BE49-F238E27FC236}">
                  <a16:creationId xmlns:a16="http://schemas.microsoft.com/office/drawing/2014/main" id="{88C83EE7-6626-4F1D-9915-39FD888E7737}"/>
                </a:ext>
              </a:extLst>
            </p:cNvPr>
            <p:cNvSpPr/>
            <p:nvPr/>
          </p:nvSpPr>
          <p:spPr>
            <a:xfrm>
              <a:off x="4030738" y="2860660"/>
              <a:ext cx="719138" cy="114300"/>
            </a:xfrm>
            <a:custGeom>
              <a:avLst/>
              <a:gdLst>
                <a:gd name="connsiteX0" fmla="*/ 52388 w 719138"/>
                <a:gd name="connsiteY0" fmla="*/ 0 h 114300"/>
                <a:gd name="connsiteX1" fmla="*/ 719138 w 719138"/>
                <a:gd name="connsiteY1" fmla="*/ 76200 h 114300"/>
                <a:gd name="connsiteX2" fmla="*/ 669131 w 719138"/>
                <a:gd name="connsiteY2" fmla="*/ 114300 h 114300"/>
                <a:gd name="connsiteX3" fmla="*/ 0 w 719138"/>
                <a:gd name="connsiteY3" fmla="*/ 38100 h 114300"/>
                <a:gd name="connsiteX4" fmla="*/ 52388 w 719138"/>
                <a:gd name="connsiteY4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138" h="114300">
                  <a:moveTo>
                    <a:pt x="52388" y="0"/>
                  </a:moveTo>
                  <a:lnTo>
                    <a:pt x="719138" y="76200"/>
                  </a:lnTo>
                  <a:lnTo>
                    <a:pt x="669131" y="114300"/>
                  </a:lnTo>
                  <a:lnTo>
                    <a:pt x="0" y="38100"/>
                  </a:lnTo>
                  <a:lnTo>
                    <a:pt x="52388" y="0"/>
                  </a:lnTo>
                  <a:close/>
                </a:path>
              </a:pathLst>
            </a:custGeom>
            <a:solidFill>
              <a:srgbClr val="C9CACA"/>
            </a:solidFill>
            <a:ln w="444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247" name="正方形/長方形 246">
            <a:extLst>
              <a:ext uri="{FF2B5EF4-FFF2-40B4-BE49-F238E27FC236}">
                <a16:creationId xmlns:a16="http://schemas.microsoft.com/office/drawing/2014/main" id="{0F7CAB87-7B26-4D89-BCB8-027DA6604AF7}"/>
              </a:ext>
            </a:extLst>
          </p:cNvPr>
          <p:cNvSpPr/>
          <p:nvPr/>
        </p:nvSpPr>
        <p:spPr>
          <a:xfrm>
            <a:off x="2785079" y="3885630"/>
            <a:ext cx="61099" cy="104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8" name="Rectangle 8">
            <a:extLst>
              <a:ext uri="{FF2B5EF4-FFF2-40B4-BE49-F238E27FC236}">
                <a16:creationId xmlns:a16="http://schemas.microsoft.com/office/drawing/2014/main" id="{F2F66E1C-485A-4EA4-B5E1-B3876610E637}"/>
              </a:ext>
            </a:extLst>
          </p:cNvPr>
          <p:cNvSpPr>
            <a:spLocks noChangeArrowheads="1"/>
          </p:cNvSpPr>
          <p:nvPr/>
        </p:nvSpPr>
        <p:spPr bwMode="auto">
          <a:xfrm rot="1542373">
            <a:off x="2562511" y="3140116"/>
            <a:ext cx="84875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Front-end</a:t>
            </a:r>
          </a:p>
        </p:txBody>
      </p:sp>
      <p:sp>
        <p:nvSpPr>
          <p:cNvPr id="249" name="Rectangle 8">
            <a:extLst>
              <a:ext uri="{FF2B5EF4-FFF2-40B4-BE49-F238E27FC236}">
                <a16:creationId xmlns:a16="http://schemas.microsoft.com/office/drawing/2014/main" id="{F18C3E15-F8A0-4E49-8810-CDADE9D44008}"/>
              </a:ext>
            </a:extLst>
          </p:cNvPr>
          <p:cNvSpPr>
            <a:spLocks noChangeArrowheads="1"/>
          </p:cNvSpPr>
          <p:nvPr/>
        </p:nvSpPr>
        <p:spPr bwMode="auto">
          <a:xfrm rot="1542373">
            <a:off x="1321615" y="2646411"/>
            <a:ext cx="12570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Bending magnet</a:t>
            </a:r>
          </a:p>
        </p:txBody>
      </p:sp>
      <p:cxnSp>
        <p:nvCxnSpPr>
          <p:cNvPr id="250" name="直線コネクタ 249">
            <a:extLst>
              <a:ext uri="{FF2B5EF4-FFF2-40B4-BE49-F238E27FC236}">
                <a16:creationId xmlns:a16="http://schemas.microsoft.com/office/drawing/2014/main" id="{175F54D9-7B62-4274-B4C3-BA51767CEB8C}"/>
              </a:ext>
            </a:extLst>
          </p:cNvPr>
          <p:cNvCxnSpPr>
            <a:cxnSpLocks/>
          </p:cNvCxnSpPr>
          <p:nvPr/>
        </p:nvCxnSpPr>
        <p:spPr>
          <a:xfrm>
            <a:off x="2052375" y="2969746"/>
            <a:ext cx="152852" cy="6601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直線コネクタ 250">
            <a:extLst>
              <a:ext uri="{FF2B5EF4-FFF2-40B4-BE49-F238E27FC236}">
                <a16:creationId xmlns:a16="http://schemas.microsoft.com/office/drawing/2014/main" id="{7AB4A2FA-4CE8-47F2-AA69-FEA603D47B21}"/>
              </a:ext>
            </a:extLst>
          </p:cNvPr>
          <p:cNvCxnSpPr>
            <a:cxnSpLocks/>
          </p:cNvCxnSpPr>
          <p:nvPr/>
        </p:nvCxnSpPr>
        <p:spPr>
          <a:xfrm flipH="1">
            <a:off x="2670791" y="3328565"/>
            <a:ext cx="165935" cy="5317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Rectangle 8">
            <a:extLst>
              <a:ext uri="{FF2B5EF4-FFF2-40B4-BE49-F238E27FC236}">
                <a16:creationId xmlns:a16="http://schemas.microsoft.com/office/drawing/2014/main" id="{72C3F959-976B-4082-84BE-B2AB1AD8C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362" y="3422551"/>
            <a:ext cx="9573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游ゴシック" panose="020B0400000000000000" pitchFamily="50" charset="-128"/>
                <a:cs typeface="+mn-cs"/>
              </a:rPr>
              <a:t>Ring tunnel</a:t>
            </a:r>
          </a:p>
        </p:txBody>
      </p:sp>
      <p:sp>
        <p:nvSpPr>
          <p:cNvPr id="253" name="楕円 252">
            <a:extLst>
              <a:ext uri="{FF2B5EF4-FFF2-40B4-BE49-F238E27FC236}">
                <a16:creationId xmlns:a16="http://schemas.microsoft.com/office/drawing/2014/main" id="{15354883-F995-4669-8622-59C43D8401D7}"/>
              </a:ext>
            </a:extLst>
          </p:cNvPr>
          <p:cNvSpPr/>
          <p:nvPr/>
        </p:nvSpPr>
        <p:spPr>
          <a:xfrm flipH="1">
            <a:off x="2775139" y="3900219"/>
            <a:ext cx="10800" cy="18000"/>
          </a:xfrm>
          <a:prstGeom prst="ellipse">
            <a:avLst/>
          </a:prstGeom>
          <a:solidFill>
            <a:srgbClr val="C9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4" name="楕円 253">
            <a:extLst>
              <a:ext uri="{FF2B5EF4-FFF2-40B4-BE49-F238E27FC236}">
                <a16:creationId xmlns:a16="http://schemas.microsoft.com/office/drawing/2014/main" id="{EFB4C36B-77B3-4C74-87ED-6DC56DF0CEB8}"/>
              </a:ext>
            </a:extLst>
          </p:cNvPr>
          <p:cNvSpPr/>
          <p:nvPr/>
        </p:nvSpPr>
        <p:spPr>
          <a:xfrm flipH="1">
            <a:off x="2844204" y="3933569"/>
            <a:ext cx="10800" cy="14400"/>
          </a:xfrm>
          <a:prstGeom prst="ellipse">
            <a:avLst/>
          </a:prstGeom>
          <a:solidFill>
            <a:srgbClr val="66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5" name="正方形/長方形 254">
            <a:extLst>
              <a:ext uri="{FF2B5EF4-FFF2-40B4-BE49-F238E27FC236}">
                <a16:creationId xmlns:a16="http://schemas.microsoft.com/office/drawing/2014/main" id="{EC26DF1C-55EF-4150-97F2-9B33021008D5}"/>
              </a:ext>
            </a:extLst>
          </p:cNvPr>
          <p:cNvSpPr/>
          <p:nvPr/>
        </p:nvSpPr>
        <p:spPr>
          <a:xfrm rot="1575789">
            <a:off x="1490511" y="3440425"/>
            <a:ext cx="533446" cy="5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56" name="直線コネクタ 255">
            <a:extLst>
              <a:ext uri="{FF2B5EF4-FFF2-40B4-BE49-F238E27FC236}">
                <a16:creationId xmlns:a16="http://schemas.microsoft.com/office/drawing/2014/main" id="{B1FBF869-779D-40C3-BF83-EFD2768EF53B}"/>
              </a:ext>
            </a:extLst>
          </p:cNvPr>
          <p:cNvCxnSpPr>
            <a:cxnSpLocks/>
          </p:cNvCxnSpPr>
          <p:nvPr/>
        </p:nvCxnSpPr>
        <p:spPr>
          <a:xfrm flipH="1">
            <a:off x="1120119" y="3410260"/>
            <a:ext cx="588686" cy="3401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18" name="テキスト ボックス 1417">
                <a:extLst>
                  <a:ext uri="{FF2B5EF4-FFF2-40B4-BE49-F238E27FC236}">
                    <a16:creationId xmlns:a16="http://schemas.microsoft.com/office/drawing/2014/main" id="{4228CC41-38A6-3667-CD3F-C489CB5B410F}"/>
                  </a:ext>
                </a:extLst>
              </p:cNvPr>
              <p:cNvSpPr txBox="1"/>
              <p:nvPr/>
            </p:nvSpPr>
            <p:spPr>
              <a:xfrm>
                <a:off x="4892306" y="904271"/>
                <a:ext cx="3899979" cy="221599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ts val="2600"/>
                  </a:lnSpc>
                  <a:buClr>
                    <a:prstClr val="black"/>
                  </a:buClr>
                  <a:defRPr/>
                </a:pPr>
                <a:r>
                  <a:rPr kumimoji="1" lang="en-US" altLang="ja-JP" sz="2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 photon-beam divergence (</a:t>
                </a:r>
                <a:r>
                  <a:rPr kumimoji="1" lang="en-US" altLang="ja-JP" sz="2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</a:t>
                </a:r>
                <a:r>
                  <a:rPr kumimoji="1" lang="en-US" altLang="ja-JP" sz="2200" b="1" baseline="-25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beam</a:t>
                </a:r>
                <a:r>
                  <a:rPr kumimoji="1" lang="en-US" altLang="ja-JP" sz="2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4 mm @130 m</a:t>
                </a:r>
                <a:r>
                  <a:rPr kumimoji="1" lang="en-US" altLang="ja-JP" sz="2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 algn="ctr">
                  <a:buClr>
                    <a:prstClr val="black"/>
                  </a:buClr>
                  <a:defRPr/>
                </a:pPr>
                <a:endParaRPr kumimoji="1" lang="en-US" altLang="ja-JP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ts val="2600"/>
                  </a:lnSpc>
                  <a:buClr>
                    <a:prstClr val="black"/>
                  </a:buClr>
                  <a:defRPr/>
                </a:pPr>
                <a:r>
                  <a:rPr kumimoji="1" lang="en-US" altLang="ja-JP" sz="2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</a:t>
                </a:r>
                <a:endParaRPr kumimoji="1" lang="en-US" altLang="ja-JP" sz="2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altLang="ja-JP" sz="2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Fixed target experiments with</a:t>
                </a:r>
                <a:r>
                  <a:rPr kumimoji="1" lang="en-US" altLang="ja-JP" sz="2200" b="1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r>
                      <a:rPr kumimoji="1" lang="ja-JP" altLang="en-US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kumimoji="1" lang="en-US" altLang="ja-JP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-acceptance detectors </a:t>
                </a:r>
                <a:r>
                  <a:rPr kumimoji="1" lang="en-US" altLang="ja-JP" sz="2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in a</a:t>
                </a:r>
                <a:r>
                  <a:rPr kumimoji="1" lang="en-US" altLang="ja-JP" sz="2200" b="1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large experimental building.</a:t>
                </a:r>
                <a:endParaRPr kumimoji="1" lang="en-US" altLang="ja-JP" sz="2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18" name="テキスト ボックス 1417">
                <a:extLst>
                  <a:ext uri="{FF2B5EF4-FFF2-40B4-BE49-F238E27FC236}">
                    <a16:creationId xmlns:a16="http://schemas.microsoft.com/office/drawing/2014/main" id="{4228CC41-38A6-3667-CD3F-C489CB5B4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306" y="904271"/>
                <a:ext cx="3899979" cy="2215991"/>
              </a:xfrm>
              <a:prstGeom prst="rect">
                <a:avLst/>
              </a:prstGeom>
              <a:blipFill>
                <a:blip r:embed="rId45"/>
                <a:stretch>
                  <a:fillRect l="-1408" t="-1923" r="-4069" b="-467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EFA74CF-9D89-45D5-1FF5-9F118E99328B}"/>
              </a:ext>
            </a:extLst>
          </p:cNvPr>
          <p:cNvSpPr txBox="1"/>
          <p:nvPr/>
        </p:nvSpPr>
        <p:spPr>
          <a:xfrm>
            <a:off x="1267311" y="131200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LEPS2 Beamline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 Light" panose="020B03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11" name="テキスト ボックス 1410">
            <a:extLst>
              <a:ext uri="{FF2B5EF4-FFF2-40B4-BE49-F238E27FC236}">
                <a16:creationId xmlns:a16="http://schemas.microsoft.com/office/drawing/2014/main" id="{0499B8BE-77E8-5E20-6BD8-314DFDD0C66A}"/>
              </a:ext>
            </a:extLst>
          </p:cNvPr>
          <p:cNvSpPr txBox="1"/>
          <p:nvPr/>
        </p:nvSpPr>
        <p:spPr>
          <a:xfrm>
            <a:off x="5100358" y="314826"/>
            <a:ext cx="2787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NIM A 1033 (2022) 166677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15" name="楕円 1414">
            <a:extLst>
              <a:ext uri="{FF2B5EF4-FFF2-40B4-BE49-F238E27FC236}">
                <a16:creationId xmlns:a16="http://schemas.microsoft.com/office/drawing/2014/main" id="{D5980F47-FCD0-F53B-BA3E-426E1DB0ABFB}"/>
              </a:ext>
            </a:extLst>
          </p:cNvPr>
          <p:cNvSpPr/>
          <p:nvPr/>
        </p:nvSpPr>
        <p:spPr>
          <a:xfrm>
            <a:off x="4737426" y="4822767"/>
            <a:ext cx="3253021" cy="19181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CF2FE32-D2E8-3A45-AF92-D3ED8A891751}"/>
              </a:ext>
            </a:extLst>
          </p:cNvPr>
          <p:cNvSpPr txBox="1"/>
          <p:nvPr/>
        </p:nvSpPr>
        <p:spPr>
          <a:xfrm>
            <a:off x="348557" y="5416123"/>
            <a:ext cx="4212000" cy="75918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Photon beam intensity : 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2M cps</a:t>
            </a:r>
          </a:p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1" lang="en-US" altLang="ja-JP" sz="2200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y injecting multiple</a:t>
            </a:r>
            <a:r>
              <a:rPr kumimoji="1" lang="en-US" altLang="ja-JP" sz="2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lasers.</a:t>
            </a:r>
            <a:endParaRPr kumimoji="1" lang="en-US" altLang="ja-JP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13" name="テキスト ボックス 1512">
            <a:extLst>
              <a:ext uri="{FF2B5EF4-FFF2-40B4-BE49-F238E27FC236}">
                <a16:creationId xmlns:a16="http://schemas.microsoft.com/office/drawing/2014/main" id="{D0F24236-709A-4C88-65FF-ADE74F3C44F2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</a:t>
            </a: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856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C45D1F-4A2F-27C5-94C3-E4FC7BFE3363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3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3177B93-2572-2045-980B-06C06CF6F684}"/>
              </a:ext>
            </a:extLst>
          </p:cNvPr>
          <p:cNvSpPr txBox="1"/>
          <p:nvPr/>
        </p:nvSpPr>
        <p:spPr>
          <a:xfrm>
            <a:off x="2566646" y="173636"/>
            <a:ext cx="4010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Linear polarization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 Light" panose="020B03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B2104A26-2B41-A09C-A455-A789563BE30E}"/>
                  </a:ext>
                </a:extLst>
              </p:cNvPr>
              <p:cNvSpPr txBox="1"/>
              <p:nvPr/>
            </p:nvSpPr>
            <p:spPr>
              <a:xfrm>
                <a:off x="306000" y="3913226"/>
                <a:ext cx="8532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Important to get </a:t>
                </a:r>
                <a:r>
                  <a:rPr kumimoji="1" lang="en-US" altLang="ja-JP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spin information of intermediate states 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&amp;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-channels.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B2104A26-2B41-A09C-A455-A789563BE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00" y="3913226"/>
                <a:ext cx="8532000" cy="830997"/>
              </a:xfrm>
              <a:prstGeom prst="rect">
                <a:avLst/>
              </a:prstGeom>
              <a:blipFill>
                <a:blip r:embed="rId11"/>
                <a:stretch>
                  <a:fillRect l="-1071" t="-5882" r="-1714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8C0F7175-CEBB-AA45-C38F-F9E4D78F462F}"/>
              </a:ext>
            </a:extLst>
          </p:cNvPr>
          <p:cNvGrpSpPr/>
          <p:nvPr/>
        </p:nvGrpSpPr>
        <p:grpSpPr>
          <a:xfrm>
            <a:off x="5098361" y="4906571"/>
            <a:ext cx="2910116" cy="1442116"/>
            <a:chOff x="5576773" y="1860881"/>
            <a:chExt cx="3206846" cy="1941875"/>
          </a:xfrm>
        </p:grpSpPr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71DE9D6D-1001-B09F-9582-927CD8BBB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15638" y="1860881"/>
              <a:ext cx="2360838" cy="1938611"/>
            </a:xfrm>
            <a:prstGeom prst="rect">
              <a:avLst/>
            </a:prstGeom>
          </p:spPr>
        </p:pic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A84A4978-77C1-EA0B-5356-94FB3A78F7E1}"/>
                </a:ext>
              </a:extLst>
            </p:cNvPr>
            <p:cNvSpPr txBox="1"/>
            <p:nvPr/>
          </p:nvSpPr>
          <p:spPr>
            <a:xfrm>
              <a:off x="5576773" y="1869884"/>
              <a:ext cx="793415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 </a:t>
              </a:r>
              <a:r>
                <a:rPr kumimoji="1"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beam</a:t>
              </a:r>
              <a:endParaRPr kumimoji="1" lang="ja-JP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23C49303-0CFD-F79F-53EC-9E9A52FFFB9E}"/>
                </a:ext>
              </a:extLst>
            </p:cNvPr>
            <p:cNvSpPr txBox="1"/>
            <p:nvPr/>
          </p:nvSpPr>
          <p:spPr>
            <a:xfrm>
              <a:off x="5611655" y="3471278"/>
              <a:ext cx="857383" cy="33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p</a:t>
              </a:r>
              <a:r>
                <a:rPr kumimoji="1"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target</a:t>
              </a:r>
              <a:endParaRPr kumimoji="1" lang="ja-JP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0433C173-C691-1807-AD2F-312E013D25A9}"/>
                </a:ext>
              </a:extLst>
            </p:cNvPr>
            <p:cNvSpPr txBox="1"/>
            <p:nvPr/>
          </p:nvSpPr>
          <p:spPr>
            <a:xfrm>
              <a:off x="7828619" y="1952418"/>
              <a:ext cx="828000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meson</a:t>
              </a:r>
              <a:endParaRPr kumimoji="1" lang="ja-JP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703CCB46-37EA-E2F8-1779-DD2EBB558079}"/>
                </a:ext>
              </a:extLst>
            </p:cNvPr>
            <p:cNvSpPr txBox="1"/>
            <p:nvPr/>
          </p:nvSpPr>
          <p:spPr>
            <a:xfrm>
              <a:off x="7955619" y="3420285"/>
              <a:ext cx="828000" cy="338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recoil</a:t>
              </a:r>
              <a:r>
                <a:rPr kumimoji="1" lang="en-US" altLang="ja-JP" sz="14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p</a:t>
              </a:r>
              <a:endParaRPr kumimoji="1" lang="ja-JP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71280317-24F5-EF78-49DB-E95F5C08B6C8}"/>
                </a:ext>
              </a:extLst>
            </p:cNvPr>
            <p:cNvSpPr txBox="1"/>
            <p:nvPr/>
          </p:nvSpPr>
          <p:spPr>
            <a:xfrm>
              <a:off x="6402516" y="2629276"/>
              <a:ext cx="18360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meson  exchange</a:t>
              </a:r>
              <a:endParaRPr kumimoji="1" lang="ja-JP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8914FF8-2DEB-1D35-A182-6A9BEAE8A678}"/>
              </a:ext>
            </a:extLst>
          </p:cNvPr>
          <p:cNvGrpSpPr/>
          <p:nvPr/>
        </p:nvGrpSpPr>
        <p:grpSpPr>
          <a:xfrm>
            <a:off x="1215601" y="4974705"/>
            <a:ext cx="3420540" cy="1323400"/>
            <a:chOff x="1107504" y="2076294"/>
            <a:chExt cx="3420540" cy="1323400"/>
          </a:xfrm>
        </p:grpSpPr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7077B881-A281-636F-A776-75F7EC2B3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47720" y="2076294"/>
              <a:ext cx="2418567" cy="1323400"/>
            </a:xfrm>
            <a:prstGeom prst="rect">
              <a:avLst/>
            </a:prstGeom>
          </p:spPr>
        </p:pic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E20984CA-157E-BF93-A6AD-E78047EA1ACF}"/>
                </a:ext>
              </a:extLst>
            </p:cNvPr>
            <p:cNvSpPr txBox="1"/>
            <p:nvPr/>
          </p:nvSpPr>
          <p:spPr>
            <a:xfrm>
              <a:off x="1162065" y="2097188"/>
              <a:ext cx="756000" cy="282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 </a:t>
              </a:r>
              <a:r>
                <a:rPr kumimoji="1"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beam</a:t>
              </a:r>
              <a:endParaRPr kumimoji="1" lang="ja-JP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51EC7FB0-4B51-3F3C-9980-FDBCA315403A}"/>
                </a:ext>
              </a:extLst>
            </p:cNvPr>
            <p:cNvSpPr txBox="1"/>
            <p:nvPr/>
          </p:nvSpPr>
          <p:spPr>
            <a:xfrm>
              <a:off x="1107504" y="3029804"/>
              <a:ext cx="792000" cy="282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p</a:t>
              </a:r>
              <a:r>
                <a:rPr kumimoji="1"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target</a:t>
              </a:r>
              <a:endParaRPr kumimoji="1" lang="ja-JP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0866C9E0-9897-CE79-B8CE-4A7859A7950B}"/>
                </a:ext>
              </a:extLst>
            </p:cNvPr>
            <p:cNvSpPr txBox="1"/>
            <p:nvPr/>
          </p:nvSpPr>
          <p:spPr>
            <a:xfrm>
              <a:off x="3772044" y="3029804"/>
              <a:ext cx="756000" cy="282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recoil</a:t>
              </a:r>
              <a:r>
                <a:rPr kumimoji="1" lang="en-US" altLang="ja-JP" sz="14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p</a:t>
              </a:r>
              <a:endParaRPr kumimoji="1" lang="ja-JP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590E697E-9FBA-7322-CF4B-E4A0CA7ECB21}"/>
                </a:ext>
              </a:extLst>
            </p:cNvPr>
            <p:cNvSpPr txBox="1"/>
            <p:nvPr/>
          </p:nvSpPr>
          <p:spPr>
            <a:xfrm>
              <a:off x="3661684" y="2193479"/>
              <a:ext cx="684000" cy="282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meson</a:t>
              </a:r>
              <a:endParaRPr kumimoji="1" lang="ja-JP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B6E5ACF8-BDBC-F765-672A-273BAD2DB2B6}"/>
                </a:ext>
              </a:extLst>
            </p:cNvPr>
            <p:cNvSpPr/>
            <p:nvPr/>
          </p:nvSpPr>
          <p:spPr>
            <a:xfrm>
              <a:off x="2609322" y="2437688"/>
              <a:ext cx="437221" cy="284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テキスト ボックス 58">
                  <a:extLst>
                    <a:ext uri="{FF2B5EF4-FFF2-40B4-BE49-F238E27FC236}">
                      <a16:creationId xmlns:a16="http://schemas.microsoft.com/office/drawing/2014/main" id="{9927B5E0-D588-472E-53AB-EFC6E42E5126}"/>
                    </a:ext>
                  </a:extLst>
                </p:cNvPr>
                <p:cNvSpPr txBox="1"/>
                <p:nvPr/>
              </p:nvSpPr>
              <p:spPr>
                <a:xfrm>
                  <a:off x="2387477" y="2435956"/>
                  <a:ext cx="936000" cy="3111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kumimoji="1" lang="en-US" altLang="ja-JP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𝑵</m:t>
                          </m:r>
                        </m:e>
                        <m:sup>
                          <m:r>
                            <a:rPr kumimoji="1" lang="en-US" altLang="ja-JP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∗</m:t>
                          </m:r>
                        </m:sup>
                      </m:sSup>
                    </m:oMath>
                  </a14:m>
                  <a:r>
                    <a:rPr kumimoji="1" lang="ja-JP" altLang="en-US" sz="16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ja-JP" sz="16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𝚫</m:t>
                          </m:r>
                        </m:e>
                        <m:sup>
                          <m:r>
                            <a:rPr kumimoji="1" lang="en-US" altLang="ja-JP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a14:m>
                  <a:endParaRPr kumimoji="1" lang="ja-JP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9" name="テキスト ボックス 58">
                  <a:extLst>
                    <a:ext uri="{FF2B5EF4-FFF2-40B4-BE49-F238E27FC236}">
                      <a16:creationId xmlns:a16="http://schemas.microsoft.com/office/drawing/2014/main" id="{9927B5E0-D588-472E-53AB-EFC6E42E5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7477" y="2435956"/>
                  <a:ext cx="936000" cy="311140"/>
                </a:xfrm>
                <a:prstGeom prst="rect">
                  <a:avLst/>
                </a:prstGeom>
                <a:blipFill>
                  <a:blip r:embed="rId14"/>
                  <a:stretch>
                    <a:fillRect t="-5882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F3B28C1-AF9B-4213-22B9-4D1D0F2C9241}"/>
              </a:ext>
            </a:extLst>
          </p:cNvPr>
          <p:cNvGrpSpPr/>
          <p:nvPr/>
        </p:nvGrpSpPr>
        <p:grpSpPr>
          <a:xfrm>
            <a:off x="513600" y="852051"/>
            <a:ext cx="3890459" cy="3003207"/>
            <a:chOff x="513600" y="852051"/>
            <a:chExt cx="3890459" cy="3003207"/>
          </a:xfrm>
        </p:grpSpPr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9BCB9B27-A43E-9D0C-8722-17E402FCC1EF}"/>
                </a:ext>
              </a:extLst>
            </p:cNvPr>
            <p:cNvGrpSpPr/>
            <p:nvPr/>
          </p:nvGrpSpPr>
          <p:grpSpPr>
            <a:xfrm>
              <a:off x="513600" y="852051"/>
              <a:ext cx="3890459" cy="3003207"/>
              <a:chOff x="513600" y="852051"/>
              <a:chExt cx="3890459" cy="3003207"/>
            </a:xfrm>
          </p:grpSpPr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AC1713A4-96BF-ED76-BF49-CCF3836D22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052" y="1053930"/>
                <a:ext cx="3420000" cy="25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1EAB3601-65A0-3EA1-84C0-260AD9500F2E}"/>
                  </a:ext>
                </a:extLst>
              </p:cNvPr>
              <p:cNvSpPr/>
              <p:nvPr/>
            </p:nvSpPr>
            <p:spPr>
              <a:xfrm>
                <a:off x="633642" y="1010116"/>
                <a:ext cx="1146893" cy="1915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CD2A10EE-B454-D4A2-2439-1259B46A39EA}"/>
                  </a:ext>
                </a:extLst>
              </p:cNvPr>
              <p:cNvSpPr/>
              <p:nvPr/>
            </p:nvSpPr>
            <p:spPr>
              <a:xfrm>
                <a:off x="1037586" y="3405483"/>
                <a:ext cx="3274781" cy="2404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正方形/長方形 18">
                    <a:extLst>
                      <a:ext uri="{FF2B5EF4-FFF2-40B4-BE49-F238E27FC236}">
                        <a16:creationId xmlns:a16="http://schemas.microsoft.com/office/drawing/2014/main" id="{D84B199D-40F2-F2C9-3666-416608FF36ED}"/>
                      </a:ext>
                    </a:extLst>
                  </p:cNvPr>
                  <p:cNvSpPr/>
                  <p:nvPr/>
                </p:nvSpPr>
                <p:spPr>
                  <a:xfrm>
                    <a:off x="2197839" y="3530041"/>
                    <a:ext cx="884601" cy="32521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ja-JP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ＭＳ Ｐゴシック" panose="020B0600070205080204" pitchFamily="50" charset="-128"/>
                                  <a:cs typeface="+mn-cs"/>
                                </a:rPr>
                                <m:t>𝑬</m:t>
                              </m:r>
                            </m:e>
                            <m:sub>
                              <m:r>
                                <a:rPr kumimoji="1" lang="ja-JP" altLang="en-US" sz="1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ＭＳ Ｐゴシック" panose="020B0600070205080204" pitchFamily="50" charset="-128"/>
                                  <a:cs typeface="+mn-cs"/>
                                </a:rPr>
                                <m:t>𝜸</m:t>
                              </m:r>
                            </m:sub>
                          </m:sSub>
                          <m:r>
                            <a:rPr kumimoji="1" lang="en-US" altLang="ja-JP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ＭＳ Ｐゴシック" panose="020B0600070205080204" pitchFamily="50" charset="-128"/>
                              <a:cs typeface="+mn-cs"/>
                            </a:rPr>
                            <m:t>[</m:t>
                          </m:r>
                          <m:r>
                            <a:rPr kumimoji="1" lang="en-US" altLang="ja-JP" sz="1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ＭＳ Ｐゴシック" panose="020B0600070205080204" pitchFamily="50" charset="-128"/>
                              <a:cs typeface="+mn-cs"/>
                            </a:rPr>
                            <m:t>𝐆𝐞𝐕</m:t>
                          </m:r>
                          <m:r>
                            <a:rPr kumimoji="1" lang="en-US" altLang="ja-JP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ＭＳ Ｐゴシック" panose="020B0600070205080204" pitchFamily="50" charset="-128"/>
                              <a:cs typeface="+mn-cs"/>
                            </a:rPr>
                            <m:t>]</m:t>
                          </m:r>
                        </m:oMath>
                      </m:oMathPara>
                    </a14:m>
                    <a:endParaRPr kumimoji="1" lang="ja-JP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9" name="正方形/長方形 18">
                    <a:extLst>
                      <a:ext uri="{FF2B5EF4-FFF2-40B4-BE49-F238E27FC236}">
                        <a16:creationId xmlns:a16="http://schemas.microsoft.com/office/drawing/2014/main" id="{D84B199D-40F2-F2C9-3666-416608FF36E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97839" y="3530041"/>
                    <a:ext cx="884601" cy="32521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566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89B40775-1437-03E1-B0EB-E12F714944FA}"/>
                  </a:ext>
                </a:extLst>
              </p:cNvPr>
              <p:cNvSpPr/>
              <p:nvPr/>
            </p:nvSpPr>
            <p:spPr>
              <a:xfrm>
                <a:off x="694754" y="1111590"/>
                <a:ext cx="397762" cy="24905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EA755B97-ED16-5E1B-5916-1D741B5242B9}"/>
                  </a:ext>
                </a:extLst>
              </p:cNvPr>
              <p:cNvSpPr txBox="1"/>
              <p:nvPr/>
            </p:nvSpPr>
            <p:spPr>
              <a:xfrm>
                <a:off x="989342" y="3348411"/>
                <a:ext cx="34147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0              0.5             1              1.5             2              2.5</a:t>
                </a:r>
                <a:endPara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77607F3D-1232-5A2A-73AC-A64AD4E3B663}"/>
                  </a:ext>
                </a:extLst>
              </p:cNvPr>
              <p:cNvSpPr txBox="1"/>
              <p:nvPr/>
            </p:nvSpPr>
            <p:spPr>
              <a:xfrm>
                <a:off x="722106" y="1099586"/>
                <a:ext cx="420371" cy="2431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100</a:t>
                </a: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80</a:t>
                </a: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60</a:t>
                </a: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40</a:t>
                </a: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20</a:t>
                </a: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正方形/長方形 28">
                    <a:extLst>
                      <a:ext uri="{FF2B5EF4-FFF2-40B4-BE49-F238E27FC236}">
                        <a16:creationId xmlns:a16="http://schemas.microsoft.com/office/drawing/2014/main" id="{44FC6C84-19CA-9002-550E-6BF16EC9297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-338524" y="2136982"/>
                    <a:ext cx="2012026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rPr>
                      <a:t>Linear Polarization </a:t>
                    </a:r>
                    <a14:m>
                      <m:oMath xmlns:m="http://schemas.openxmlformats.org/officeDocument/2006/math">
                        <m:r>
                          <a:rPr kumimoji="1" lang="en-US" altLang="ja-JP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ＭＳ Ｐゴシック" panose="020B0600070205080204" pitchFamily="50" charset="-128"/>
                            <a:cs typeface="+mn-cs"/>
                          </a:rPr>
                          <m:t>[</m:t>
                        </m:r>
                        <m:r>
                          <a:rPr kumimoji="1" lang="en-US" altLang="ja-JP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panose="020B0600070205080204" pitchFamily="50" charset="-128"/>
                            <a:cs typeface="+mn-cs"/>
                          </a:rPr>
                          <m:t>%</m:t>
                        </m:r>
                        <m:r>
                          <a:rPr kumimoji="1" lang="en-US" altLang="ja-JP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ＭＳ Ｐゴシック" panose="020B0600070205080204" pitchFamily="50" charset="-128"/>
                            <a:cs typeface="+mn-cs"/>
                          </a:rPr>
                          <m:t>]</m:t>
                        </m:r>
                      </m:oMath>
                    </a14:m>
                    <a:endParaRPr kumimoji="1" lang="ja-JP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9" name="正方形/長方形 28">
                    <a:extLst>
                      <a:ext uri="{FF2B5EF4-FFF2-40B4-BE49-F238E27FC236}">
                        <a16:creationId xmlns:a16="http://schemas.microsoft.com/office/drawing/2014/main" id="{44FC6C84-19CA-9002-550E-6BF16EC9297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-338524" y="2136982"/>
                    <a:ext cx="2012026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961" r="-19608" b="-90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2A7B2F97-ADE2-8642-310B-C404C3914F0F}"/>
                  </a:ext>
                </a:extLst>
              </p:cNvPr>
              <p:cNvSpPr/>
              <p:nvPr/>
            </p:nvSpPr>
            <p:spPr>
              <a:xfrm>
                <a:off x="2717436" y="1244090"/>
                <a:ext cx="1350000" cy="2124000"/>
              </a:xfrm>
              <a:prstGeom prst="rect">
                <a:avLst/>
              </a:prstGeom>
              <a:solidFill>
                <a:srgbClr val="FFC00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19B01F16-99CC-A7D5-B763-EF4D84691F2D}"/>
                  </a:ext>
                </a:extLst>
              </p:cNvPr>
              <p:cNvSpPr txBox="1"/>
              <p:nvPr/>
            </p:nvSpPr>
            <p:spPr>
              <a:xfrm>
                <a:off x="1233733" y="852051"/>
                <a:ext cx="2808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Laser Compton Scattering</a:t>
                </a:r>
              </a:p>
            </p:txBody>
          </p:sp>
        </p:grpSp>
        <p:sp>
          <p:nvSpPr>
            <p:cNvPr id="2" name="テキスト ボックス 10">
              <a:extLst>
                <a:ext uri="{FF2B5EF4-FFF2-40B4-BE49-F238E27FC236}">
                  <a16:creationId xmlns:a16="http://schemas.microsoft.com/office/drawing/2014/main" id="{D12976CA-74FC-0FF5-50F5-CB0162E11B48}"/>
                </a:ext>
              </a:extLst>
            </p:cNvPr>
            <p:cNvSpPr txBox="1"/>
            <p:nvPr/>
          </p:nvSpPr>
          <p:spPr>
            <a:xfrm>
              <a:off x="2473144" y="2866680"/>
              <a:ext cx="18000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1.3&lt;</a:t>
              </a: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E</a:t>
              </a:r>
              <a:r>
                <a:rPr kumimoji="1" lang="en-US" altLang="ja-JP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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&lt;2.4 GeV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160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586B1401-CD28-EACB-692A-0B0B255B6245}"/>
              </a:ext>
            </a:extLst>
          </p:cNvPr>
          <p:cNvGrpSpPr/>
          <p:nvPr/>
        </p:nvGrpSpPr>
        <p:grpSpPr>
          <a:xfrm>
            <a:off x="4628077" y="862609"/>
            <a:ext cx="4063862" cy="3319539"/>
            <a:chOff x="4666011" y="3717246"/>
            <a:chExt cx="4063862" cy="3319539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A2147CF-FB79-C34A-1BF4-E046E38A64A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626" y="3976785"/>
              <a:ext cx="3708000" cy="30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23">
                  <a:extLst>
                    <a:ext uri="{FF2B5EF4-FFF2-40B4-BE49-F238E27FC236}">
                      <a16:creationId xmlns:a16="http://schemas.microsoft.com/office/drawing/2014/main" id="{9C17FC43-5651-B932-E7DF-3A25289E5CC2}"/>
                    </a:ext>
                  </a:extLst>
                </p:cNvPr>
                <p:cNvSpPr txBox="1"/>
                <p:nvPr/>
              </p:nvSpPr>
              <p:spPr>
                <a:xfrm>
                  <a:off x="5258706" y="4238502"/>
                  <a:ext cx="2511801" cy="73039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 </a:t>
                  </a:r>
                  <a:r>
                    <a:rPr kumimoji="1" lang="en-US" altLang="ja-JP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polarization </a:t>
                  </a:r>
                  <a14:m>
                    <m:oMath xmlns:m="http://schemas.openxmlformats.org/officeDocument/2006/math">
                      <m:r>
                        <a:rPr kumimoji="1" lang="en-US" altLang="ja-JP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r>
                        <a:rPr kumimoji="1" lang="en-US" altLang="ja-JP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𝟏𝟎</m:t>
                      </m:r>
                      <m:r>
                        <a:rPr kumimoji="1" lang="en-US" altLang="ja-JP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%</m:t>
                      </m:r>
                    </m:oMath>
                  </a14:m>
                  <a:endPara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𝑬</m:t>
                          </m:r>
                        </m:e>
                        <m:sub>
                          <m:r>
                            <a:rPr kumimoji="1" lang="ja-JP" alt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𝜸</m:t>
                          </m:r>
                        </m:sub>
                      </m:sSub>
                      <m:r>
                        <a:rPr kumimoji="1" lang="en-US" altLang="ja-JP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≳</m:t>
                      </m:r>
                      <m:r>
                        <a:rPr kumimoji="1" lang="en-US" altLang="ja-JP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kumimoji="1" lang="en-US" altLang="ja-JP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1" lang="en-US" altLang="ja-JP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</m:oMath>
                  </a14:m>
                  <a:r>
                    <a:rPr kumimoji="1" lang="ja-JP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ja-JP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游ゴシック" panose="020B0400000000000000" pitchFamily="50" charset="-128"/>
                      <a:cs typeface="Times New Roman" panose="02020603050405020304" pitchFamily="18" charset="0"/>
                    </a:rPr>
                    <a:t>GeV</a:t>
                  </a:r>
                  <a:endPara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テキスト ボックス 23">
                  <a:extLst>
                    <a:ext uri="{FF2B5EF4-FFF2-40B4-BE49-F238E27FC236}">
                      <a16:creationId xmlns:a16="http://schemas.microsoft.com/office/drawing/2014/main" id="{9C17FC43-5651-B932-E7DF-3A25289E5C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8706" y="4238502"/>
                  <a:ext cx="2511801" cy="730393"/>
                </a:xfrm>
                <a:prstGeom prst="rect">
                  <a:avLst/>
                </a:prstGeom>
                <a:blipFill>
                  <a:blip r:embed="rId5"/>
                  <a:stretch>
                    <a:fillRect b="-91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テキスト ボックス 24">
              <a:extLst>
                <a:ext uri="{FF2B5EF4-FFF2-40B4-BE49-F238E27FC236}">
                  <a16:creationId xmlns:a16="http://schemas.microsoft.com/office/drawing/2014/main" id="{A369A42A-C045-19DA-F7F8-915A4060CB8C}"/>
                </a:ext>
              </a:extLst>
            </p:cNvPr>
            <p:cNvSpPr txBox="1"/>
            <p:nvPr/>
          </p:nvSpPr>
          <p:spPr>
            <a:xfrm>
              <a:off x="5081160" y="6273490"/>
              <a:ext cx="3456000" cy="64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80FF1350-D7AA-2C52-09A1-80428AC2AEA8}"/>
                </a:ext>
              </a:extLst>
            </p:cNvPr>
            <p:cNvSpPr/>
            <p:nvPr/>
          </p:nvSpPr>
          <p:spPr>
            <a:xfrm>
              <a:off x="4832934" y="3908620"/>
              <a:ext cx="447105" cy="25186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" name="テキスト ボックス 24">
              <a:extLst>
                <a:ext uri="{FF2B5EF4-FFF2-40B4-BE49-F238E27FC236}">
                  <a16:creationId xmlns:a16="http://schemas.microsoft.com/office/drawing/2014/main" id="{8938F2EF-EF1F-8360-06E9-36E88A151392}"/>
                </a:ext>
              </a:extLst>
            </p:cNvPr>
            <p:cNvSpPr txBox="1"/>
            <p:nvPr/>
          </p:nvSpPr>
          <p:spPr>
            <a:xfrm>
              <a:off x="5098026" y="3841117"/>
              <a:ext cx="334800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AC0A7F99-7675-C3F0-E91F-7CF9E9066B1F}"/>
                </a:ext>
              </a:extLst>
            </p:cNvPr>
            <p:cNvSpPr txBox="1"/>
            <p:nvPr/>
          </p:nvSpPr>
          <p:spPr>
            <a:xfrm>
              <a:off x="5121668" y="6219497"/>
              <a:ext cx="34419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0.5                 1                  1.5                  2                  2.5</a:t>
              </a: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A658EC8B-D72F-9EE1-3F1B-A80E57968A46}"/>
                    </a:ext>
                  </a:extLst>
                </p:cNvPr>
                <p:cNvSpPr/>
                <p:nvPr/>
              </p:nvSpPr>
              <p:spPr>
                <a:xfrm>
                  <a:off x="6559916" y="6397606"/>
                  <a:ext cx="884601" cy="32521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ＭＳ Ｐゴシック" panose="020B0600070205080204" pitchFamily="50" charset="-128"/>
                                <a:cs typeface="+mn-cs"/>
                              </a:rPr>
                              <m:t>𝑬</m:t>
                            </m:r>
                          </m:e>
                          <m:sub>
                            <m:r>
                              <a:rPr kumimoji="1" lang="ja-JP" altLang="en-US" sz="1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ＭＳ Ｐゴシック" panose="020B0600070205080204" pitchFamily="50" charset="-128"/>
                                <a:cs typeface="+mn-cs"/>
                              </a:rPr>
                              <m:t>𝜸</m:t>
                            </m:r>
                          </m:sub>
                        </m:sSub>
                        <m:r>
                          <a:rPr kumimoji="1" lang="en-US" altLang="ja-JP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ＭＳ Ｐゴシック" panose="020B0600070205080204" pitchFamily="50" charset="-128"/>
                            <a:cs typeface="+mn-cs"/>
                          </a:rPr>
                          <m:t>[</m:t>
                        </m:r>
                        <m:r>
                          <a:rPr kumimoji="1" lang="en-US" altLang="ja-JP" sz="1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ＭＳ Ｐゴシック" panose="020B0600070205080204" pitchFamily="50" charset="-128"/>
                            <a:cs typeface="+mn-cs"/>
                          </a:rPr>
                          <m:t>𝐆𝐞𝐕</m:t>
                        </m:r>
                        <m:r>
                          <a:rPr kumimoji="1" lang="en-US" altLang="ja-JP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ＭＳ Ｐゴシック" panose="020B0600070205080204" pitchFamily="50" charset="-128"/>
                            <a:cs typeface="+mn-cs"/>
                          </a:rPr>
                          <m:t>]</m:t>
                        </m:r>
                      </m:oMath>
                    </m:oMathPara>
                  </a14:m>
                  <a:endParaRPr kumimoji="1" lang="ja-JP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A658EC8B-D72F-9EE1-3F1B-A80E57968A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9916" y="6397606"/>
                  <a:ext cx="884601" cy="325217"/>
                </a:xfrm>
                <a:prstGeom prst="rect">
                  <a:avLst/>
                </a:prstGeom>
                <a:blipFill>
                  <a:blip r:embed="rId6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2ED5F399-CFBC-29B2-9FBB-FBA0BF222B13}"/>
                </a:ext>
              </a:extLst>
            </p:cNvPr>
            <p:cNvSpPr txBox="1"/>
            <p:nvPr/>
          </p:nvSpPr>
          <p:spPr>
            <a:xfrm>
              <a:off x="4876649" y="3941868"/>
              <a:ext cx="420371" cy="2431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100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80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60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40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20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3066909E-5997-35D0-2B51-4A28E6A6E8CA}"/>
                    </a:ext>
                  </a:extLst>
                </p:cNvPr>
                <p:cNvSpPr/>
                <p:nvPr/>
              </p:nvSpPr>
              <p:spPr>
                <a:xfrm rot="16200000">
                  <a:off x="3813887" y="4978039"/>
                  <a:ext cx="2012026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Linear Polarization </a:t>
                  </a:r>
                  <a14:m>
                    <m:oMath xmlns:m="http://schemas.openxmlformats.org/officeDocument/2006/math"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ＭＳ Ｐゴシック" panose="020B0600070205080204" pitchFamily="50" charset="-128"/>
                          <a:cs typeface="+mn-cs"/>
                        </a:rPr>
                        <m:t>[</m:t>
                      </m:r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panose="020B0600070205080204" pitchFamily="50" charset="-128"/>
                          <a:cs typeface="+mn-cs"/>
                        </a:rPr>
                        <m:t>%</m:t>
                      </m:r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ＭＳ Ｐゴシック" panose="020B0600070205080204" pitchFamily="50" charset="-128"/>
                          <a:cs typeface="+mn-cs"/>
                        </a:rPr>
                        <m:t>]</m:t>
                      </m:r>
                    </m:oMath>
                  </a14:m>
                  <a:endParaRPr kumimoji="1" lang="ja-JP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3066909E-5997-35D0-2B51-4A28E6A6E8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813887" y="4978039"/>
                  <a:ext cx="2012026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3922" r="-19608" b="-90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テキスト ボックス 21">
              <a:extLst>
                <a:ext uri="{FF2B5EF4-FFF2-40B4-BE49-F238E27FC236}">
                  <a16:creationId xmlns:a16="http://schemas.microsoft.com/office/drawing/2014/main" id="{D1B17A67-515C-BBC1-99AF-090659008448}"/>
                </a:ext>
              </a:extLst>
            </p:cNvPr>
            <p:cNvSpPr txBox="1"/>
            <p:nvPr/>
          </p:nvSpPr>
          <p:spPr>
            <a:xfrm>
              <a:off x="4731452" y="3717246"/>
              <a:ext cx="3998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Coherent </a:t>
              </a:r>
              <a:r>
                <a:rPr kumimoji="1" lang="en-US" altLang="ja-JP" sz="1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Brems</a:t>
              </a:r>
              <a:r>
                <a:rPr kumimoji="1" lang="en-US" altLang="ja-JP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. [EPJA33 (2009) 147.]</a:t>
              </a:r>
              <a:endParaRPr kumimoji="1" lang="ja-JP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D9F65CE4-009F-8161-CC8D-4B19DE6146F3}"/>
                </a:ext>
              </a:extLst>
            </p:cNvPr>
            <p:cNvSpPr/>
            <p:nvPr/>
          </p:nvSpPr>
          <p:spPr>
            <a:xfrm>
              <a:off x="6506605" y="4087348"/>
              <a:ext cx="1692000" cy="2160000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C45D1F-4A2F-27C5-94C3-E4FC7BFE3363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3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9BCB9B27-A43E-9D0C-8722-17E402FCC1EF}"/>
              </a:ext>
            </a:extLst>
          </p:cNvPr>
          <p:cNvGrpSpPr/>
          <p:nvPr/>
        </p:nvGrpSpPr>
        <p:grpSpPr>
          <a:xfrm>
            <a:off x="513600" y="852051"/>
            <a:ext cx="3890459" cy="3003207"/>
            <a:chOff x="513600" y="852051"/>
            <a:chExt cx="3890459" cy="3003207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AC1713A4-96BF-ED76-BF49-CCF3836D2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052" y="1053930"/>
              <a:ext cx="3420000" cy="2548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1EAB3601-65A0-3EA1-84C0-260AD9500F2E}"/>
                </a:ext>
              </a:extLst>
            </p:cNvPr>
            <p:cNvSpPr/>
            <p:nvPr/>
          </p:nvSpPr>
          <p:spPr>
            <a:xfrm>
              <a:off x="633642" y="1010116"/>
              <a:ext cx="1146893" cy="191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CD2A10EE-B454-D4A2-2439-1259B46A39EA}"/>
                </a:ext>
              </a:extLst>
            </p:cNvPr>
            <p:cNvSpPr/>
            <p:nvPr/>
          </p:nvSpPr>
          <p:spPr>
            <a:xfrm>
              <a:off x="1037586" y="3405483"/>
              <a:ext cx="3274781" cy="240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正方形/長方形 18">
                  <a:extLst>
                    <a:ext uri="{FF2B5EF4-FFF2-40B4-BE49-F238E27FC236}">
                      <a16:creationId xmlns:a16="http://schemas.microsoft.com/office/drawing/2014/main" id="{D84B199D-40F2-F2C9-3666-416608FF36ED}"/>
                    </a:ext>
                  </a:extLst>
                </p:cNvPr>
                <p:cNvSpPr/>
                <p:nvPr/>
              </p:nvSpPr>
              <p:spPr>
                <a:xfrm>
                  <a:off x="2197839" y="3530041"/>
                  <a:ext cx="884601" cy="32521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panose="020B0600070205080204" pitchFamily="50" charset="-128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ＭＳ Ｐゴシック" panose="020B0600070205080204" pitchFamily="50" charset="-128"/>
                                <a:cs typeface="+mn-cs"/>
                              </a:rPr>
                              <m:t>𝑬</m:t>
                            </m:r>
                          </m:e>
                          <m:sub>
                            <m:r>
                              <a:rPr kumimoji="1" lang="ja-JP" altLang="en-US" sz="1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ＭＳ Ｐゴシック" panose="020B0600070205080204" pitchFamily="50" charset="-128"/>
                                <a:cs typeface="+mn-cs"/>
                              </a:rPr>
                              <m:t>𝜸</m:t>
                            </m:r>
                          </m:sub>
                        </m:sSub>
                        <m:r>
                          <a:rPr kumimoji="1" lang="en-US" altLang="ja-JP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ＭＳ Ｐゴシック" panose="020B0600070205080204" pitchFamily="50" charset="-128"/>
                            <a:cs typeface="+mn-cs"/>
                          </a:rPr>
                          <m:t>[</m:t>
                        </m:r>
                        <m:r>
                          <a:rPr kumimoji="1" lang="en-US" altLang="ja-JP" sz="1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ＭＳ Ｐゴシック" panose="020B0600070205080204" pitchFamily="50" charset="-128"/>
                            <a:cs typeface="+mn-cs"/>
                          </a:rPr>
                          <m:t>𝐆𝐞𝐕</m:t>
                        </m:r>
                        <m:r>
                          <a:rPr kumimoji="1" lang="en-US" altLang="ja-JP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ＭＳ Ｐゴシック" panose="020B0600070205080204" pitchFamily="50" charset="-128"/>
                            <a:cs typeface="+mn-cs"/>
                          </a:rPr>
                          <m:t>]</m:t>
                        </m:r>
                      </m:oMath>
                    </m:oMathPara>
                  </a14:m>
                  <a:endParaRPr kumimoji="1" lang="ja-JP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正方形/長方形 18">
                  <a:extLst>
                    <a:ext uri="{FF2B5EF4-FFF2-40B4-BE49-F238E27FC236}">
                      <a16:creationId xmlns:a16="http://schemas.microsoft.com/office/drawing/2014/main" id="{D84B199D-40F2-F2C9-3666-416608FF36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7839" y="3530041"/>
                  <a:ext cx="884601" cy="325217"/>
                </a:xfrm>
                <a:prstGeom prst="rect">
                  <a:avLst/>
                </a:prstGeom>
                <a:blipFill>
                  <a:blip r:embed="rId9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89B40775-1437-03E1-B0EB-E12F714944FA}"/>
                </a:ext>
              </a:extLst>
            </p:cNvPr>
            <p:cNvSpPr/>
            <p:nvPr/>
          </p:nvSpPr>
          <p:spPr>
            <a:xfrm>
              <a:off x="694754" y="1111590"/>
              <a:ext cx="397762" cy="2490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EA755B97-ED16-5E1B-5916-1D741B5242B9}"/>
                </a:ext>
              </a:extLst>
            </p:cNvPr>
            <p:cNvSpPr txBox="1"/>
            <p:nvPr/>
          </p:nvSpPr>
          <p:spPr>
            <a:xfrm>
              <a:off x="989342" y="3348411"/>
              <a:ext cx="34147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0              0.5             1              1.5             2              2.5</a:t>
              </a: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77607F3D-1232-5A2A-73AC-A64AD4E3B663}"/>
                </a:ext>
              </a:extLst>
            </p:cNvPr>
            <p:cNvSpPr txBox="1"/>
            <p:nvPr/>
          </p:nvSpPr>
          <p:spPr>
            <a:xfrm>
              <a:off x="722106" y="1099586"/>
              <a:ext cx="420371" cy="2431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100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80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60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40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20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正方形/長方形 28">
                  <a:extLst>
                    <a:ext uri="{FF2B5EF4-FFF2-40B4-BE49-F238E27FC236}">
                      <a16:creationId xmlns:a16="http://schemas.microsoft.com/office/drawing/2014/main" id="{44FC6C84-19CA-9002-550E-6BF16EC92977}"/>
                    </a:ext>
                  </a:extLst>
                </p:cNvPr>
                <p:cNvSpPr/>
                <p:nvPr/>
              </p:nvSpPr>
              <p:spPr>
                <a:xfrm rot="16200000">
                  <a:off x="-338524" y="2136982"/>
                  <a:ext cx="2012026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Linear Polarization </a:t>
                  </a:r>
                  <a14:m>
                    <m:oMath xmlns:m="http://schemas.openxmlformats.org/officeDocument/2006/math"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ＭＳ Ｐゴシック" panose="020B0600070205080204" pitchFamily="50" charset="-128"/>
                          <a:cs typeface="+mn-cs"/>
                        </a:rPr>
                        <m:t>[</m:t>
                      </m:r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panose="020B0600070205080204" pitchFamily="50" charset="-128"/>
                          <a:cs typeface="+mn-cs"/>
                        </a:rPr>
                        <m:t>%</m:t>
                      </m:r>
                      <m:r>
                        <a:rPr kumimoji="1" lang="en-US" altLang="ja-JP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ＭＳ Ｐゴシック" panose="020B0600070205080204" pitchFamily="50" charset="-128"/>
                          <a:cs typeface="+mn-cs"/>
                        </a:rPr>
                        <m:t>]</m:t>
                      </m:r>
                    </m:oMath>
                  </a14:m>
                  <a:endParaRPr kumimoji="1" lang="ja-JP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正方形/長方形 28">
                  <a:extLst>
                    <a:ext uri="{FF2B5EF4-FFF2-40B4-BE49-F238E27FC236}">
                      <a16:creationId xmlns:a16="http://schemas.microsoft.com/office/drawing/2014/main" id="{44FC6C84-19CA-9002-550E-6BF16EC929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338524" y="2136982"/>
                  <a:ext cx="2012026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1961" r="-19608" b="-90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2A7B2F97-ADE2-8642-310B-C404C3914F0F}"/>
                </a:ext>
              </a:extLst>
            </p:cNvPr>
            <p:cNvSpPr/>
            <p:nvPr/>
          </p:nvSpPr>
          <p:spPr>
            <a:xfrm>
              <a:off x="2717436" y="1244090"/>
              <a:ext cx="1350000" cy="2124000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19B01F16-99CC-A7D5-B763-EF4D84691F2D}"/>
                </a:ext>
              </a:extLst>
            </p:cNvPr>
            <p:cNvSpPr txBox="1"/>
            <p:nvPr/>
          </p:nvSpPr>
          <p:spPr>
            <a:xfrm>
              <a:off x="1233733" y="852051"/>
              <a:ext cx="2808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Laser Compton Scattering</a:t>
              </a: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3177B93-2572-2045-980B-06C06CF6F684}"/>
              </a:ext>
            </a:extLst>
          </p:cNvPr>
          <p:cNvSpPr txBox="1"/>
          <p:nvPr/>
        </p:nvSpPr>
        <p:spPr>
          <a:xfrm>
            <a:off x="2566646" y="173636"/>
            <a:ext cx="4010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Linear polarization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 Light" panose="020B03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B2104A26-2B41-A09C-A455-A789563BE30E}"/>
                  </a:ext>
                </a:extLst>
              </p:cNvPr>
              <p:cNvSpPr txBox="1"/>
              <p:nvPr/>
            </p:nvSpPr>
            <p:spPr>
              <a:xfrm>
                <a:off x="306000" y="3913226"/>
                <a:ext cx="8532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Important to get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the spin information of intermediate states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in the </a:t>
                </a:r>
                <a14:m>
                  <m:oMath xmlns:m="http://schemas.openxmlformats.org/officeDocument/2006/math"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- &amp; </a:t>
                </a:r>
                <a14:m>
                  <m:oMath xmlns:m="http://schemas.openxmlformats.org/officeDocument/2006/math"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-channels.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 ex.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Photon beam</a:t>
                </a:r>
                <a:r>
                  <a:rPr kumimoji="1" lang="en-US" altLang="ja-JP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asymmetry “</a:t>
                </a:r>
                <a14:m>
                  <m:oMath xmlns:m="http://schemas.openxmlformats.org/officeDocument/2006/math">
                    <m:r>
                      <a:rPr kumimoji="1" lang="el-GR" altLang="ja-JP" sz="2400" b="1" i="0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𝚺</m:t>
                    </m:r>
                  </m:oMath>
                </a14:m>
                <a:r>
                  <a:rPr kumimoji="1" lang="en-US" altLang="ja-JP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”</a:t>
                </a:r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B2104A26-2B41-A09C-A455-A789563BE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00" y="3913226"/>
                <a:ext cx="8532000" cy="830997"/>
              </a:xfrm>
              <a:prstGeom prst="rect">
                <a:avLst/>
              </a:prstGeom>
              <a:blipFill>
                <a:blip r:embed="rId11"/>
                <a:stretch>
                  <a:fillRect l="-1071" t="-5882" r="-1714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0">
            <a:extLst>
              <a:ext uri="{FF2B5EF4-FFF2-40B4-BE49-F238E27FC236}">
                <a16:creationId xmlns:a16="http://schemas.microsoft.com/office/drawing/2014/main" id="{ED32B4E4-4865-9B0A-4A4F-8B43287EEF43}"/>
              </a:ext>
            </a:extLst>
          </p:cNvPr>
          <p:cNvSpPr txBox="1"/>
          <p:nvPr/>
        </p:nvSpPr>
        <p:spPr>
          <a:xfrm>
            <a:off x="1309223" y="1403920"/>
            <a:ext cx="1224000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The LEPS2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beamline is unique over the world.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60B100C-DDDA-01A4-510C-A42BB7021A7E}"/>
              </a:ext>
            </a:extLst>
          </p:cNvPr>
          <p:cNvGrpSpPr/>
          <p:nvPr/>
        </p:nvGrpSpPr>
        <p:grpSpPr>
          <a:xfrm>
            <a:off x="1132116" y="4786809"/>
            <a:ext cx="3096000" cy="1452644"/>
            <a:chOff x="1233733" y="5055763"/>
            <a:chExt cx="3096000" cy="1452644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9A756F75-2057-628C-4482-37A56FEE3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5" t="30969" r="48920" b="42519"/>
            <a:stretch/>
          </p:blipFill>
          <p:spPr>
            <a:xfrm>
              <a:off x="1233733" y="5055763"/>
              <a:ext cx="3096000" cy="1346861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ED9CEA22-249A-B8B1-2230-56691EF94957}"/>
                </a:ext>
              </a:extLst>
            </p:cNvPr>
            <p:cNvSpPr/>
            <p:nvPr/>
          </p:nvSpPr>
          <p:spPr>
            <a:xfrm>
              <a:off x="1506214" y="6299111"/>
              <a:ext cx="1576225" cy="209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A81C9136-ACDB-1727-4804-9F689B915E40}"/>
                </a:ext>
              </a:extLst>
            </p:cNvPr>
            <p:cNvSpPr txBox="1"/>
            <p:nvPr/>
          </p:nvSpPr>
          <p:spPr>
            <a:xfrm flipH="1">
              <a:off x="2918071" y="6237247"/>
              <a:ext cx="684000" cy="18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400" b="1" i="1" dirty="0">
                  <a:solidFill>
                    <a:srgbClr val="CC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meson</a:t>
              </a:r>
              <a:endParaRPr kumimoji="1" lang="ja-JP" altLang="en-US" sz="1400" b="1" i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DB28D95-782D-8947-0B38-355AB779A496}"/>
                </a:ext>
              </a:extLst>
            </p:cNvPr>
            <p:cNvSpPr txBox="1"/>
            <p:nvPr/>
          </p:nvSpPr>
          <p:spPr>
            <a:xfrm flipH="1">
              <a:off x="3947399" y="5289834"/>
              <a:ext cx="180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400" b="1" i="1" dirty="0">
                  <a:solidFill>
                    <a:srgbClr val="CC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kumimoji="1" lang="ja-JP" altLang="en-US" sz="1400" b="1" i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C43AA30-0D64-950B-A6FD-DA499E2F6D20}"/>
              </a:ext>
            </a:extLst>
          </p:cNvPr>
          <p:cNvGrpSpPr/>
          <p:nvPr/>
        </p:nvGrpSpPr>
        <p:grpSpPr>
          <a:xfrm>
            <a:off x="4659134" y="4919757"/>
            <a:ext cx="3096000" cy="1178536"/>
            <a:chOff x="5083734" y="5190524"/>
            <a:chExt cx="3096000" cy="1178536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3666FE0B-22B5-499A-FBA9-B9BF57F42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5" t="60793" r="48920" b="16009"/>
            <a:stretch/>
          </p:blipFill>
          <p:spPr>
            <a:xfrm>
              <a:off x="5083734" y="5190524"/>
              <a:ext cx="3096000" cy="1178536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35355934-A33C-765C-3A1F-C5A12E190C93}"/>
                </a:ext>
              </a:extLst>
            </p:cNvPr>
            <p:cNvSpPr txBox="1"/>
            <p:nvPr/>
          </p:nvSpPr>
          <p:spPr>
            <a:xfrm flipH="1">
              <a:off x="7199495" y="5995391"/>
              <a:ext cx="684000" cy="21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400" b="1" i="1" dirty="0">
                  <a:solidFill>
                    <a:srgbClr val="CC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meson</a:t>
              </a:r>
              <a:endParaRPr kumimoji="1" lang="ja-JP" altLang="en-US" sz="1400" b="1" i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6616CB72-E026-2F66-041D-182712C2BF3D}"/>
                </a:ext>
              </a:extLst>
            </p:cNvPr>
            <p:cNvSpPr/>
            <p:nvPr/>
          </p:nvSpPr>
          <p:spPr>
            <a:xfrm>
              <a:off x="7226583" y="5299339"/>
              <a:ext cx="180000" cy="211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B00F7E14-32E4-2A81-EEF3-214DB2CE3789}"/>
                </a:ext>
              </a:extLst>
            </p:cNvPr>
            <p:cNvSpPr txBox="1"/>
            <p:nvPr/>
          </p:nvSpPr>
          <p:spPr>
            <a:xfrm flipH="1">
              <a:off x="7019495" y="5197299"/>
              <a:ext cx="18000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1400" b="1" i="1" dirty="0">
                  <a:solidFill>
                    <a:srgbClr val="CC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kumimoji="1" lang="ja-JP" altLang="en-US" sz="1400" b="1" i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A156A36-C218-F5C2-9367-545C5CE72DF4}"/>
              </a:ext>
            </a:extLst>
          </p:cNvPr>
          <p:cNvSpPr txBox="1"/>
          <p:nvPr/>
        </p:nvSpPr>
        <p:spPr>
          <a:xfrm>
            <a:off x="1995538" y="6195534"/>
            <a:ext cx="1443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 = 1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FA1D35D-DCF2-2196-FDDF-8E56DC3BADA3}"/>
              </a:ext>
            </a:extLst>
          </p:cNvPr>
          <p:cNvSpPr txBox="1"/>
          <p:nvPr/>
        </p:nvSpPr>
        <p:spPr>
          <a:xfrm>
            <a:off x="5519557" y="6195534"/>
            <a:ext cx="147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sym typeface="Symbol" panose="05050102010706020507" pitchFamily="18" charset="2"/>
              </a:rPr>
              <a:t> = 1</a:t>
            </a:r>
          </a:p>
        </p:txBody>
      </p:sp>
      <p:sp>
        <p:nvSpPr>
          <p:cNvPr id="31" name="テキスト ボックス 10">
            <a:extLst>
              <a:ext uri="{FF2B5EF4-FFF2-40B4-BE49-F238E27FC236}">
                <a16:creationId xmlns:a16="http://schemas.microsoft.com/office/drawing/2014/main" id="{0072BC61-21ED-B8EA-9325-B74824FCCDB7}"/>
              </a:ext>
            </a:extLst>
          </p:cNvPr>
          <p:cNvSpPr txBox="1"/>
          <p:nvPr/>
        </p:nvSpPr>
        <p:spPr>
          <a:xfrm>
            <a:off x="2473144" y="2866680"/>
            <a:ext cx="1800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1.3&lt;</a:t>
            </a:r>
            <a:r>
              <a:rPr kumimoji="1" lang="en-US" altLang="ja-JP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E</a:t>
            </a:r>
            <a:r>
              <a:rPr kumimoji="1" lang="en-US" altLang="ja-JP" sz="16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&lt;2.4 GeV</a:t>
            </a:r>
          </a:p>
        </p:txBody>
      </p:sp>
    </p:spTree>
    <p:extLst>
      <p:ext uri="{BB962C8B-B14F-4D97-AF65-F5344CB8AC3E}">
        <p14:creationId xmlns:p14="http://schemas.microsoft.com/office/powerpoint/2010/main" val="278667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1E5DC09-4BC5-7E18-2A64-A14FC57C653E}"/>
              </a:ext>
            </a:extLst>
          </p:cNvPr>
          <p:cNvSpPr txBox="1"/>
          <p:nvPr/>
        </p:nvSpPr>
        <p:spPr>
          <a:xfrm>
            <a:off x="1850742" y="180248"/>
            <a:ext cx="5442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LEPS2 experimental </a:t>
            </a:r>
            <a:r>
              <a:rPr kumimoji="1" lang="en-US" altLang="ja-JP" sz="3600" b="1" u="sng" dirty="0">
                <a:solidFill>
                  <a:srgbClr val="0070C0"/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setup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 Light" panose="020B03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7F5A772-EF90-02CC-5B16-D5BC260E4C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933" b="17649"/>
          <a:stretch/>
        </p:blipFill>
        <p:spPr>
          <a:xfrm rot="5400000">
            <a:off x="751824" y="2922013"/>
            <a:ext cx="3312000" cy="389512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CBFD09C-8B33-4CBB-9208-A65C96884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3527" y="3226858"/>
            <a:ext cx="3960000" cy="2839222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398E743-9B76-57AE-EF04-77B3E11DF0B8}"/>
              </a:ext>
            </a:extLst>
          </p:cNvPr>
          <p:cNvSpPr/>
          <p:nvPr/>
        </p:nvSpPr>
        <p:spPr>
          <a:xfrm>
            <a:off x="5346724" y="5699443"/>
            <a:ext cx="2880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A6B1870-DDBD-5BD4-3092-D52D57153808}"/>
              </a:ext>
            </a:extLst>
          </p:cNvPr>
          <p:cNvSpPr txBox="1"/>
          <p:nvPr/>
        </p:nvSpPr>
        <p:spPr>
          <a:xfrm>
            <a:off x="5254714" y="5643300"/>
            <a:ext cx="307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E.M. Calorimeter “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BGOegg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”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C4532E4-BA88-2E39-4D81-D5C6687D5922}"/>
              </a:ext>
            </a:extLst>
          </p:cNvPr>
          <p:cNvSpPr txBox="1"/>
          <p:nvPr/>
        </p:nvSpPr>
        <p:spPr>
          <a:xfrm flipH="1">
            <a:off x="3690736" y="1196980"/>
            <a:ext cx="48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dirty="0">
                <a:solidFill>
                  <a:srgbClr val="00B05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wo detector systems</a:t>
            </a:r>
            <a:r>
              <a:rPr kumimoji="1" lang="en-US" altLang="ja-JP" sz="2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are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alternately operated</a:t>
            </a:r>
            <a:r>
              <a:rPr kumimoji="1" lang="en-US" altLang="ja-JP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with individual fixed targets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for various hadron photoproduction experiments.</a:t>
            </a:r>
            <a:endParaRPr kumimoji="1" lang="ja-JP" alt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2" name="Picture 2" descr="C:\Users\yosoi\Documents\2ndLeps\2011photo\keep\実験棟１.JPG">
            <a:extLst>
              <a:ext uri="{FF2B5EF4-FFF2-40B4-BE49-F238E27FC236}">
                <a16:creationId xmlns:a16="http://schemas.microsoft.com/office/drawing/2014/main" id="{39DD7BAE-D615-F9DF-05AB-00E36FC7B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04" y="1009790"/>
            <a:ext cx="2628000" cy="19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3">
            <a:extLst>
              <a:ext uri="{FF2B5EF4-FFF2-40B4-BE49-F238E27FC236}">
                <a16:creationId xmlns:a16="http://schemas.microsoft.com/office/drawing/2014/main" id="{82E20D8A-1333-1A52-D5F0-A05C85C63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861" y="2398531"/>
            <a:ext cx="195117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t>LEPS2  Exp. Bldg.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t>(12 m x 18 m)</a:t>
            </a:r>
            <a:endParaRPr kumimoji="1" lang="ja-JP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4" name="Text Box 3">
            <a:extLst>
              <a:ext uri="{FF2B5EF4-FFF2-40B4-BE49-F238E27FC236}">
                <a16:creationId xmlns:a16="http://schemas.microsoft.com/office/drawing/2014/main" id="{E6F6A965-0574-E117-90FD-A49E62377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778" y="1018919"/>
            <a:ext cx="11846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t>SPring-8 ring building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E77A2A91-B952-0666-5E11-5B43FED26D0E}"/>
              </a:ext>
            </a:extLst>
          </p:cNvPr>
          <p:cNvSpPr/>
          <p:nvPr/>
        </p:nvSpPr>
        <p:spPr>
          <a:xfrm>
            <a:off x="877434" y="3312160"/>
            <a:ext cx="3060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8937A03-08D2-4F80-3037-D881E7C2578A}"/>
              </a:ext>
            </a:extLst>
          </p:cNvPr>
          <p:cNvSpPr txBox="1"/>
          <p:nvPr/>
        </p:nvSpPr>
        <p:spPr>
          <a:xfrm>
            <a:off x="818953" y="3259654"/>
            <a:ext cx="316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LEPS2 Solenoid Spectrometer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90A70E6-4B9A-38D3-FF6C-467B0AA9C75C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4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60A6883D-684E-D2F9-C602-0BCE0F5E4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96" y="6108361"/>
            <a:ext cx="39600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Mainly for detecting charged particles.</a:t>
            </a:r>
            <a:endParaRPr kumimoji="1" lang="en-US" altLang="ja-JP" sz="1600" b="1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97E860FB-DF58-D76A-DC28-D2F2ED3AF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9289" y="3185548"/>
            <a:ext cx="37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Mainly for detecting neutral particles.</a:t>
            </a:r>
            <a:endParaRPr kumimoji="1" lang="en-US" altLang="ja-JP" sz="1600" b="1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623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1AC877-CE7F-4441-69D8-5326DF7C0801}"/>
              </a:ext>
            </a:extLst>
          </p:cNvPr>
          <p:cNvSpPr txBox="1"/>
          <p:nvPr/>
        </p:nvSpPr>
        <p:spPr>
          <a:xfrm>
            <a:off x="1177707" y="349591"/>
            <a:ext cx="6870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Physics subjects in </a:t>
            </a:r>
            <a:r>
              <a:rPr kumimoji="1" lang="en-US" altLang="ja-JP" sz="3600" b="1" u="sng" dirty="0">
                <a:solidFill>
                  <a:srgbClr val="0070C0"/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LEPS2 project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 Light" panose="020B03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7F934C8-2BBD-3ED0-76C1-F33D4ECE8D09}"/>
                  </a:ext>
                </a:extLst>
              </p:cNvPr>
              <p:cNvSpPr txBox="1"/>
              <p:nvPr/>
            </p:nvSpPr>
            <p:spPr>
              <a:xfrm>
                <a:off x="832942" y="1329515"/>
                <a:ext cx="7560000" cy="4198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1.   Search for the evidences of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exotic hadron structures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to </a:t>
                </a: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understand low-energy</a:t>
                </a:r>
                <a:r>
                  <a:rPr kumimoji="1" lang="en-US" altLang="ja-JP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QCD.</a:t>
                </a: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</a:t>
                </a:r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e.g., 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d>
                      <m:d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𝟗𝟖𝟎</m:t>
                        </m:r>
                      </m:e>
                    </m:d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@ </a:t>
                </a:r>
                <a:r>
                  <a:rPr kumimoji="1" lang="en-US" altLang="ja-JP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BGOegg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exp.,</a:t>
                </a: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𝒅</m:t>
                    </m:r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sub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@ Solenoid exp.</a:t>
                </a: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1" lang="en-US" altLang="ja-JP" sz="2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2.  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Spectroscopy of light baryon resonances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, appearing in </a:t>
                </a: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the s-channel of meson photoproduction.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   e.g., 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/ 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𝜼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/ 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𝝎</m:t>
                    </m:r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@ </a:t>
                </a:r>
                <a:r>
                  <a:rPr kumimoji="1" lang="en-US" altLang="ja-JP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BGOegg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exp.</a:t>
                </a: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3.   Studies for understanding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the 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origin of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hadron mass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   e.g.,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In-medium</a:t>
                </a:r>
                <a:r>
                  <a:rPr kumimoji="1" lang="en-US" altLang="ja-JP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𝜼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mass meas.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@ </a:t>
                </a:r>
                <a:r>
                  <a:rPr kumimoji="1" lang="en-US" altLang="ja-JP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BGOegg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exp.</a:t>
                </a:r>
                <a:endPara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7F934C8-2BBD-3ED0-76C1-F33D4ECE8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942" y="1329515"/>
                <a:ext cx="7560000" cy="4198970"/>
              </a:xfrm>
              <a:prstGeom prst="rect">
                <a:avLst/>
              </a:prstGeom>
              <a:blipFill>
                <a:blip r:embed="rId2"/>
                <a:stretch>
                  <a:fillRect l="-1290" t="-1161" r="-1774" b="-23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5F732EB-3403-69DA-D046-7DF6D51272BD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5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26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680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スリップストリーム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スリップストリーム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スリップストリーム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B3"/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3208</TotalTime>
  <Words>4001</Words>
  <Application>Microsoft Office PowerPoint</Application>
  <PresentationFormat>画面に合わせる (4:3)</PresentationFormat>
  <Paragraphs>836</Paragraphs>
  <Slides>40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7</vt:i4>
      </vt:variant>
      <vt:variant>
        <vt:lpstr>スライド タイトル</vt:lpstr>
      </vt:variant>
      <vt:variant>
        <vt:i4>40</vt:i4>
      </vt:variant>
    </vt:vector>
  </HeadingPairs>
  <TitlesOfParts>
    <vt:vector size="60" baseType="lpstr">
      <vt:lpstr>HGS創英角ﾎﾟｯﾌﾟ体</vt:lpstr>
      <vt:lpstr>游ゴシック</vt:lpstr>
      <vt:lpstr>游ゴシック Light</vt:lpstr>
      <vt:lpstr>Arial</vt:lpstr>
      <vt:lpstr>Calibri</vt:lpstr>
      <vt:lpstr>Calibri Light</vt:lpstr>
      <vt:lpstr>Cambria Math</vt:lpstr>
      <vt:lpstr>Georgia</vt:lpstr>
      <vt:lpstr>Symbol</vt:lpstr>
      <vt:lpstr>Times New Roman</vt:lpstr>
      <vt:lpstr>Trebuchet MS</vt:lpstr>
      <vt:lpstr>Wingdings</vt:lpstr>
      <vt:lpstr>Wingdings 2</vt:lpstr>
      <vt:lpstr>Office テーマ</vt:lpstr>
      <vt:lpstr>スリップストリーム</vt:lpstr>
      <vt:lpstr>1_Office テーマ</vt:lpstr>
      <vt:lpstr>3_Office テーマ</vt:lpstr>
      <vt:lpstr>2_Office テーマ</vt:lpstr>
      <vt:lpstr>HDOfficeLightV0</vt:lpstr>
      <vt:lpstr>4_Office テーマ</vt:lpstr>
      <vt:lpstr>MESON2023 @ Kraków  Overview of hadron photoproduction experiments in SPring-8 LEPS2 project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村松 憲仁</dc:creator>
  <cp:lastModifiedBy>村松 憲仁</cp:lastModifiedBy>
  <cp:revision>248</cp:revision>
  <dcterms:created xsi:type="dcterms:W3CDTF">2023-06-10T01:39:01Z</dcterms:created>
  <dcterms:modified xsi:type="dcterms:W3CDTF">2023-06-25T02:33:46Z</dcterms:modified>
</cp:coreProperties>
</file>